
<file path=[Content_Types].xml><?xml version="1.0" encoding="utf-8"?>
<Types xmlns="http://schemas.openxmlformats.org/package/2006/content-types">
  <Default Extension="emf" ContentType="image/x-emf"/>
  <Default Extension="jpeg" ContentType="image/jpeg"/>
  <Default Extension="m4v" ContentType="video/unknown"/>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49" r:id="rId2"/>
  </p:sldMasterIdLst>
  <p:notesMasterIdLst>
    <p:notesMasterId r:id="rId79"/>
  </p:notesMasterIdLst>
  <p:handoutMasterIdLst>
    <p:handoutMasterId r:id="rId80"/>
  </p:handoutMasterIdLst>
  <p:sldIdLst>
    <p:sldId id="751" r:id="rId3"/>
    <p:sldId id="754" r:id="rId4"/>
    <p:sldId id="752" r:id="rId5"/>
    <p:sldId id="753" r:id="rId6"/>
    <p:sldId id="755" r:id="rId7"/>
    <p:sldId id="756" r:id="rId8"/>
    <p:sldId id="265" r:id="rId9"/>
    <p:sldId id="345" r:id="rId10"/>
    <p:sldId id="264" r:id="rId11"/>
    <p:sldId id="369" r:id="rId12"/>
    <p:sldId id="315" r:id="rId13"/>
    <p:sldId id="320" r:id="rId14"/>
    <p:sldId id="317" r:id="rId15"/>
    <p:sldId id="314" r:id="rId16"/>
    <p:sldId id="268" r:id="rId17"/>
    <p:sldId id="329" r:id="rId18"/>
    <p:sldId id="325" r:id="rId19"/>
    <p:sldId id="326" r:id="rId20"/>
    <p:sldId id="327" r:id="rId21"/>
    <p:sldId id="328" r:id="rId22"/>
    <p:sldId id="276" r:id="rId23"/>
    <p:sldId id="306" r:id="rId24"/>
    <p:sldId id="299" r:id="rId25"/>
    <p:sldId id="300" r:id="rId26"/>
    <p:sldId id="278" r:id="rId27"/>
    <p:sldId id="343" r:id="rId28"/>
    <p:sldId id="370" r:id="rId29"/>
    <p:sldId id="371" r:id="rId30"/>
    <p:sldId id="298" r:id="rId31"/>
    <p:sldId id="281" r:id="rId32"/>
    <p:sldId id="366" r:id="rId33"/>
    <p:sldId id="372" r:id="rId34"/>
    <p:sldId id="282" r:id="rId35"/>
    <p:sldId id="341" r:id="rId36"/>
    <p:sldId id="283" r:id="rId37"/>
    <p:sldId id="361" r:id="rId38"/>
    <p:sldId id="321" r:id="rId39"/>
    <p:sldId id="348" r:id="rId40"/>
    <p:sldId id="287" r:id="rId41"/>
    <p:sldId id="347" r:id="rId42"/>
    <p:sldId id="349" r:id="rId43"/>
    <p:sldId id="350" r:id="rId44"/>
    <p:sldId id="351" r:id="rId45"/>
    <p:sldId id="352" r:id="rId46"/>
    <p:sldId id="353" r:id="rId47"/>
    <p:sldId id="354" r:id="rId48"/>
    <p:sldId id="355" r:id="rId49"/>
    <p:sldId id="289" r:id="rId50"/>
    <p:sldId id="363" r:id="rId51"/>
    <p:sldId id="373" r:id="rId52"/>
    <p:sldId id="356" r:id="rId53"/>
    <p:sldId id="309" r:id="rId54"/>
    <p:sldId id="336" r:id="rId55"/>
    <p:sldId id="337" r:id="rId56"/>
    <p:sldId id="360" r:id="rId57"/>
    <p:sldId id="359" r:id="rId58"/>
    <p:sldId id="374" r:id="rId59"/>
    <p:sldId id="311" r:id="rId60"/>
    <p:sldId id="357" r:id="rId61"/>
    <p:sldId id="364" r:id="rId62"/>
    <p:sldId id="291" r:id="rId63"/>
    <p:sldId id="375" r:id="rId64"/>
    <p:sldId id="376" r:id="rId65"/>
    <p:sldId id="377" r:id="rId66"/>
    <p:sldId id="365" r:id="rId67"/>
    <p:sldId id="378" r:id="rId68"/>
    <p:sldId id="362" r:id="rId69"/>
    <p:sldId id="332" r:id="rId70"/>
    <p:sldId id="333" r:id="rId71"/>
    <p:sldId id="379" r:id="rId72"/>
    <p:sldId id="344" r:id="rId73"/>
    <p:sldId id="334" r:id="rId74"/>
    <p:sldId id="295" r:id="rId75"/>
    <p:sldId id="380" r:id="rId76"/>
    <p:sldId id="757" r:id="rId77"/>
    <p:sldId id="758" r:id="rId78"/>
  </p:sldIdLst>
  <p:sldSz cx="9144000" cy="6858000" type="screen4x3"/>
  <p:notesSz cx="6858000" cy="9144000"/>
  <p:defaultTextStyle>
    <a:defPPr>
      <a:defRPr lang="en-US"/>
    </a:defPPr>
    <a:lvl1pPr algn="l" rtl="0" fontAlgn="base">
      <a:spcBef>
        <a:spcPct val="0"/>
      </a:spcBef>
      <a:spcAft>
        <a:spcPct val="0"/>
      </a:spcAft>
      <a:defRPr sz="16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16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16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16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37" autoAdjust="0"/>
    <p:restoredTop sz="81088" autoAdjust="0"/>
  </p:normalViewPr>
  <p:slideViewPr>
    <p:cSldViewPr>
      <p:cViewPr varScale="1">
        <p:scale>
          <a:sx n="102" d="100"/>
          <a:sy n="102" d="100"/>
        </p:scale>
        <p:origin x="240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43" d="100"/>
          <a:sy n="143" d="100"/>
        </p:scale>
        <p:origin x="-3930" y="-96"/>
      </p:cViewPr>
      <p:guideLst>
        <p:guide orient="horz" pos="2880"/>
        <p:guide pos="2160"/>
      </p:guideLst>
    </p:cSldViewPr>
  </p:notesViewPr>
  <p:gridSpacing cx="38405" cy="38405"/>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F1724C0D-B878-E163-6521-7169390D4AA7}"/>
              </a:ext>
            </a:extLst>
          </p:cNvPr>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a:defRPr sz="1200"/>
            </a:lvl1pPr>
          </a:lstStyle>
          <a:p>
            <a:endParaRPr lang="en-US" altLang="en-US"/>
          </a:p>
        </p:txBody>
      </p:sp>
      <p:sp>
        <p:nvSpPr>
          <p:cNvPr id="16387" name="Rectangle 3">
            <a:extLst>
              <a:ext uri="{FF2B5EF4-FFF2-40B4-BE49-F238E27FC236}">
                <a16:creationId xmlns:a16="http://schemas.microsoft.com/office/drawing/2014/main" id="{C948D0A1-82FF-7D48-A2DB-ED294E3A0635}"/>
              </a:ext>
            </a:extLst>
          </p:cNvPr>
          <p:cNvSpPr>
            <a:spLocks noGrp="1" noChangeArrowheads="1"/>
          </p:cNvSpPr>
          <p:nvPr>
            <p:ph type="dt" sz="quarter" idx="1"/>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a:defRPr sz="1200"/>
            </a:lvl1pPr>
          </a:lstStyle>
          <a:p>
            <a:fld id="{EF13323A-2986-1146-B7E0-9A80275CAF29}" type="datetime1">
              <a:rPr lang="en-US" altLang="en-US"/>
              <a:pPr/>
              <a:t>11/27/24</a:t>
            </a:fld>
            <a:endParaRPr lang="en-US" altLang="en-US"/>
          </a:p>
        </p:txBody>
      </p:sp>
      <p:sp>
        <p:nvSpPr>
          <p:cNvPr id="16388" name="Rectangle 4">
            <a:extLst>
              <a:ext uri="{FF2B5EF4-FFF2-40B4-BE49-F238E27FC236}">
                <a16:creationId xmlns:a16="http://schemas.microsoft.com/office/drawing/2014/main" id="{749D814D-AC1A-9B64-407D-6F260163FECD}"/>
              </a:ext>
            </a:extLst>
          </p:cNvPr>
          <p:cNvSpPr>
            <a:spLocks noGrp="1" noChangeArrowheads="1"/>
          </p:cNvSpPr>
          <p:nvPr>
            <p:ph type="ftr" sz="quarter" idx="2"/>
          </p:nvPr>
        </p:nvSpPr>
        <p:spPr bwMode="auto">
          <a:xfrm>
            <a:off x="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eaLnBrk="0">
              <a:defRPr sz="1200"/>
            </a:lvl1pPr>
          </a:lstStyle>
          <a:p>
            <a:endParaRPr lang="en-US" altLang="en-US"/>
          </a:p>
        </p:txBody>
      </p:sp>
      <p:sp>
        <p:nvSpPr>
          <p:cNvPr id="16389" name="Rectangle 5">
            <a:extLst>
              <a:ext uri="{FF2B5EF4-FFF2-40B4-BE49-F238E27FC236}">
                <a16:creationId xmlns:a16="http://schemas.microsoft.com/office/drawing/2014/main" id="{499623AC-9522-47F7-FD46-F8ABFA0C191B}"/>
              </a:ext>
            </a:extLst>
          </p:cNvPr>
          <p:cNvSpPr>
            <a:spLocks noGrp="1" noChangeArrowheads="1"/>
          </p:cNvSpPr>
          <p:nvPr>
            <p:ph type="sldNum" sz="quarter" idx="3"/>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0">
              <a:defRPr sz="1200"/>
            </a:lvl1pPr>
          </a:lstStyle>
          <a:p>
            <a:fld id="{69EBAAB8-FCF5-0144-96F7-63F505926B0B}"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0">
            <a:extLst>
              <a:ext uri="{FF2B5EF4-FFF2-40B4-BE49-F238E27FC236}">
                <a16:creationId xmlns:a16="http://schemas.microsoft.com/office/drawing/2014/main" id="{1DB60A9B-F2B5-596D-51BB-98A1A0DAAA08}"/>
              </a:ext>
            </a:extLst>
          </p:cNvPr>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800"/>
            </a:lvl1pPr>
          </a:lstStyle>
          <a:p>
            <a:endParaRPr lang="en-US" altLang="en-US"/>
          </a:p>
        </p:txBody>
      </p:sp>
      <p:sp>
        <p:nvSpPr>
          <p:cNvPr id="12291" name="Rectangle 2">
            <a:extLst>
              <a:ext uri="{FF2B5EF4-FFF2-40B4-BE49-F238E27FC236}">
                <a16:creationId xmlns:a16="http://schemas.microsoft.com/office/drawing/2014/main" id="{3A060C11-2BA8-5699-3B40-5887B9E72E69}"/>
              </a:ext>
            </a:extLst>
          </p:cNvPr>
          <p:cNvSpPr>
            <a:spLocks noGrp="1" noChangeArrowheads="1"/>
          </p:cNvSpPr>
          <p:nvPr>
            <p:ph type="dt" idx="1"/>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800"/>
            </a:lvl1pPr>
          </a:lstStyle>
          <a:p>
            <a:fld id="{1494C080-5E82-294B-91DE-4BA4ACC73F28}" type="datetime1">
              <a:rPr lang="en-US" altLang="en-US"/>
              <a:pPr/>
              <a:t>11/27/24</a:t>
            </a:fld>
            <a:endParaRPr lang="en-US" altLang="en-US"/>
          </a:p>
        </p:txBody>
      </p:sp>
      <p:sp>
        <p:nvSpPr>
          <p:cNvPr id="12292" name="Rectangle 12">
            <a:extLst>
              <a:ext uri="{FF2B5EF4-FFF2-40B4-BE49-F238E27FC236}">
                <a16:creationId xmlns:a16="http://schemas.microsoft.com/office/drawing/2014/main" id="{DA1C2FA5-4676-D9EB-CDC3-CC122B5B40AD}"/>
              </a:ext>
            </a:extLst>
          </p:cNvPr>
          <p:cNvSpPr>
            <a:spLocks noGrp="1" noRot="1" noChangeAspect="1"/>
          </p:cNvSpPr>
          <p:nvPr>
            <p:ph type="sldImg" idx="2"/>
          </p:nvPr>
        </p:nvSpPr>
        <p:spPr bwMode="auto">
          <a:xfrm>
            <a:off x="1143000" y="685800"/>
            <a:ext cx="4572000" cy="3429000"/>
          </a:xfrm>
          <a:prstGeom prst="rect">
            <a:avLst/>
          </a:prstGeom>
          <a:noFill/>
          <a:ln w="12700" algn="ctr">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2293" name="Rectangle 30">
            <a:extLst>
              <a:ext uri="{FF2B5EF4-FFF2-40B4-BE49-F238E27FC236}">
                <a16:creationId xmlns:a16="http://schemas.microsoft.com/office/drawing/2014/main" id="{9930B07D-66BA-7694-5662-A892C753572B}"/>
              </a:ext>
            </a:extLst>
          </p:cNvPr>
          <p:cNvSpPr>
            <a:spLocks noGrp="1" noChangeArrowheads="1"/>
          </p:cNvSpPr>
          <p:nvPr>
            <p:ph type="body" sz="quarter" idx="3"/>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294" name="Rectangle 9">
            <a:extLst>
              <a:ext uri="{FF2B5EF4-FFF2-40B4-BE49-F238E27FC236}">
                <a16:creationId xmlns:a16="http://schemas.microsoft.com/office/drawing/2014/main" id="{5914EE7D-AAF0-DB31-3144-36858EF9D4B1}"/>
              </a:ext>
            </a:extLst>
          </p:cNvPr>
          <p:cNvSpPr>
            <a:spLocks noGrp="1" noChangeArrowheads="1"/>
          </p:cNvSpPr>
          <p:nvPr>
            <p:ph type="ftr" sz="quarter" idx="4"/>
          </p:nvPr>
        </p:nvSpPr>
        <p:spPr bwMode="auto">
          <a:xfrm>
            <a:off x="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800"/>
            </a:lvl1pPr>
          </a:lstStyle>
          <a:p>
            <a:endParaRPr lang="en-US" altLang="en-US"/>
          </a:p>
        </p:txBody>
      </p:sp>
      <p:sp>
        <p:nvSpPr>
          <p:cNvPr id="12295" name="Rectangle 3">
            <a:extLst>
              <a:ext uri="{FF2B5EF4-FFF2-40B4-BE49-F238E27FC236}">
                <a16:creationId xmlns:a16="http://schemas.microsoft.com/office/drawing/2014/main" id="{5133BD36-435C-E3EF-0AAF-0E21F989C6F5}"/>
              </a:ext>
            </a:extLst>
          </p:cNvPr>
          <p:cNvSpPr>
            <a:spLocks noGrp="1" noChangeArrowheads="1"/>
          </p:cNvSpPr>
          <p:nvPr>
            <p:ph type="sldNum" sz="quarter" idx="5"/>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800"/>
            </a:lvl1pPr>
          </a:lstStyle>
          <a:p>
            <a:fld id="{91F73876-8C82-764A-8E48-E966CB8D2845}"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73876-8C82-764A-8E48-E966CB8D2845}" type="slidenum">
              <a:rPr lang="en-US" altLang="en-US" smtClean="0"/>
              <a:pPr/>
              <a:t>5</a:t>
            </a:fld>
            <a:endParaRPr lang="en-US" altLang="en-US"/>
          </a:p>
        </p:txBody>
      </p:sp>
    </p:spTree>
    <p:extLst>
      <p:ext uri="{BB962C8B-B14F-4D97-AF65-F5344CB8AC3E}">
        <p14:creationId xmlns:p14="http://schemas.microsoft.com/office/powerpoint/2010/main" val="149268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8434A0ED-0078-CC87-A70C-209121A7BF8E}"/>
              </a:ext>
            </a:extLst>
          </p:cNvPr>
          <p:cNvSpPr>
            <a:spLocks noGrp="1" noRot="1" noChangeAspect="1" noTextEdit="1"/>
          </p:cNvSpPr>
          <p:nvPr>
            <p:ph type="sldImg"/>
          </p:nvPr>
        </p:nvSpPr>
        <p:spPr>
          <a:ln/>
        </p:spPr>
      </p:sp>
      <p:sp>
        <p:nvSpPr>
          <p:cNvPr id="88067" name="Rectangle 3">
            <a:extLst>
              <a:ext uri="{FF2B5EF4-FFF2-40B4-BE49-F238E27FC236}">
                <a16:creationId xmlns:a16="http://schemas.microsoft.com/office/drawing/2014/main" id="{FF7BC30F-6BAD-12BE-DECC-9A27CE591895}"/>
              </a:ext>
            </a:extLst>
          </p:cNvPr>
          <p:cNvSpPr>
            <a:spLocks noGrp="1" noChangeArrowheads="1"/>
          </p:cNvSpPr>
          <p:nvPr>
            <p:ph type="body" idx="1"/>
          </p:nvPr>
        </p:nvSpPr>
        <p:spPr/>
        <p:txBody>
          <a:bodyPr/>
          <a:lstStyle/>
          <a:p>
            <a:r>
              <a:rPr lang="en-US" altLang="en-US"/>
              <a:t>Again, the goal of the reconstruction procedure is to automatically estimate the relative positions and orientations, as well as the focal length or zoom, of each of the photographs in a connected component of the scene.  The process consists of four steps: detecting features in each of the input photos; matching features between each pair of photos; grouping the matches into correspondences across multiple photos; and using the correspondences to estimate the geometry of the scene and the cameras in a technique known as structure from motion.</a:t>
            </a:r>
          </a:p>
          <a:p>
            <a:r>
              <a:rPr lang="en-US" altLang="en-US"/>
              <a:t>I’ll now describe each of these steps in more detail.</a:t>
            </a:r>
          </a:p>
          <a:p>
            <a:endParaRPr lang="en-US" altLang="en-US"/>
          </a:p>
          <a:p>
            <a:r>
              <a:rPr lang="en-US" altLang="en-US"/>
              <a:t>[Structure from motion techniques for unordered image collections have also been developed by others, such as Brown and Lowe and Schaffalitzky and Zisserman, and the basic pipeline of our system closely follows that of Brown and Lowe.  To our knowledge, our system is the first to have been demonstrated on large collections of photos from the Internet.]</a:t>
            </a:r>
          </a:p>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DB49F608-BDB4-055E-299A-77D7B01677A3}"/>
              </a:ext>
            </a:extLst>
          </p:cNvPr>
          <p:cNvSpPr>
            <a:spLocks noGrp="1" noRot="1" noChangeAspect="1" noTextEdit="1"/>
          </p:cNvSpPr>
          <p:nvPr>
            <p:ph type="sldImg"/>
          </p:nvPr>
        </p:nvSpPr>
        <p:spPr>
          <a:ln/>
        </p:spPr>
      </p:sp>
      <p:sp>
        <p:nvSpPr>
          <p:cNvPr id="199683" name="Rectangle 3">
            <a:extLst>
              <a:ext uri="{FF2B5EF4-FFF2-40B4-BE49-F238E27FC236}">
                <a16:creationId xmlns:a16="http://schemas.microsoft.com/office/drawing/2014/main" id="{A95B4C8D-0DF6-4D17-A7D4-71ABA1DFA07D}"/>
              </a:ext>
            </a:extLst>
          </p:cNvPr>
          <p:cNvSpPr>
            <a:spLocks noGrp="1" noChangeArrowheads="1"/>
          </p:cNvSpPr>
          <p:nvPr>
            <p:ph type="body" idx="1"/>
          </p:nvPr>
        </p:nvSpPr>
        <p:spPr/>
        <p:txBody>
          <a:bodyPr/>
          <a:lstStyle/>
          <a:p>
            <a:r>
              <a:rPr lang="en-US" altLang="en-US"/>
              <a:t>The core of the reconstruction process is the ability to reliably match feature points between images.  Fortunately, over the last few years feature detection and matching techniques have improved dramatically.  Many different technique exist – we use SIFT, or scale-invariant feature transform, developed by David Lowe.  SIFT is designed to be invariant to image scale and rotation, as well as affine changes in image intensity.  </a:t>
            </a:r>
          </a:p>
          <a:p>
            <a:endParaRPr lang="en-US" altLang="en-US"/>
          </a:p>
          <a:p>
            <a:r>
              <a:rPr lang="en-US" altLang="en-US"/>
              <a:t>Here is an image from the Trevi Fountain, and here are the features SIFT detects in the image, shown as square patches.  The squares are scaled and rotated to reflect the scale and orientation of the features.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74AFEAB3-E95B-96E5-8698-F7DEE46E1EA7}"/>
              </a:ext>
            </a:extLst>
          </p:cNvPr>
          <p:cNvSpPr>
            <a:spLocks noGrp="1" noRot="1" noChangeAspect="1" noTextEdit="1"/>
          </p:cNvSpPr>
          <p:nvPr>
            <p:ph type="sldImg"/>
          </p:nvPr>
        </p:nvSpPr>
        <p:spPr>
          <a:ln/>
        </p:spPr>
      </p:sp>
      <p:sp>
        <p:nvSpPr>
          <p:cNvPr id="191491" name="Rectangle 3">
            <a:extLst>
              <a:ext uri="{FF2B5EF4-FFF2-40B4-BE49-F238E27FC236}">
                <a16:creationId xmlns:a16="http://schemas.microsoft.com/office/drawing/2014/main" id="{371CCB9A-3ED5-81AB-0C9A-515F5D2BDEA9}"/>
              </a:ext>
            </a:extLst>
          </p:cNvPr>
          <p:cNvSpPr>
            <a:spLocks noGrp="1" noChangeArrowheads="1"/>
          </p:cNvSpPr>
          <p:nvPr>
            <p:ph type="body" idx="1"/>
          </p:nvPr>
        </p:nvSpPr>
        <p:spPr/>
        <p:txBody>
          <a:bodyPr/>
          <a:lstStyle/>
          <a:p>
            <a:r>
              <a:rPr lang="en-US" altLang="en-US"/>
              <a:t>So, we begin by detecting SIFT features in each photo.</a:t>
            </a:r>
          </a:p>
          <a:p>
            <a:endParaRPr lang="en-US" altLang="en-US"/>
          </a:p>
          <a:p>
            <a:r>
              <a:rPr lang="en-US" altLang="en-US"/>
              <a:t>[We detect SIFT features in each photo, resulting in a set of feature locations and 128-byte feature descriptors…]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7157785D-4AAB-2B1A-6593-580B736967A1}"/>
              </a:ext>
            </a:extLst>
          </p:cNvPr>
          <p:cNvSpPr>
            <a:spLocks noGrp="1" noRot="1" noChangeAspect="1" noTextEdit="1"/>
          </p:cNvSpPr>
          <p:nvPr>
            <p:ph type="sldImg"/>
          </p:nvPr>
        </p:nvSpPr>
        <p:spPr>
          <a:ln/>
        </p:spPr>
      </p:sp>
      <p:sp>
        <p:nvSpPr>
          <p:cNvPr id="193539" name="Rectangle 3">
            <a:extLst>
              <a:ext uri="{FF2B5EF4-FFF2-40B4-BE49-F238E27FC236}">
                <a16:creationId xmlns:a16="http://schemas.microsoft.com/office/drawing/2014/main" id="{5A0DEA20-88EA-A4BD-CCB3-621719A06AB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19005EEF-E99F-F98F-6A81-6517100C4AE2}"/>
              </a:ext>
            </a:extLst>
          </p:cNvPr>
          <p:cNvSpPr>
            <a:spLocks noGrp="1" noRot="1" noChangeAspect="1" noTextEdit="1"/>
          </p:cNvSpPr>
          <p:nvPr>
            <p:ph type="sldImg"/>
          </p:nvPr>
        </p:nvSpPr>
        <p:spPr>
          <a:ln/>
        </p:spPr>
      </p:sp>
      <p:sp>
        <p:nvSpPr>
          <p:cNvPr id="195587" name="Rectangle 3">
            <a:extLst>
              <a:ext uri="{FF2B5EF4-FFF2-40B4-BE49-F238E27FC236}">
                <a16:creationId xmlns:a16="http://schemas.microsoft.com/office/drawing/2014/main" id="{C3683D99-0D10-6BC7-D5BB-2EFD384648B4}"/>
              </a:ext>
            </a:extLst>
          </p:cNvPr>
          <p:cNvSpPr>
            <a:spLocks noGrp="1" noChangeArrowheads="1"/>
          </p:cNvSpPr>
          <p:nvPr>
            <p:ph type="body" idx="1"/>
          </p:nvPr>
        </p:nvSpPr>
        <p:spPr/>
        <p:txBody>
          <a:bodyPr/>
          <a:lstStyle/>
          <a:p>
            <a:r>
              <a:rPr lang="en-US" altLang="en-US"/>
              <a:t>Next, we match features across each pair of photos using approximate nearest neighbor matching.</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38570E12-E344-89BE-B68B-F275F6BF2932}"/>
              </a:ext>
            </a:extLst>
          </p:cNvPr>
          <p:cNvSpPr>
            <a:spLocks noGrp="1" noRot="1" noChangeAspect="1" noTextEdit="1"/>
          </p:cNvSpPr>
          <p:nvPr>
            <p:ph type="sldImg"/>
          </p:nvPr>
        </p:nvSpPr>
        <p:spPr>
          <a:ln/>
        </p:spPr>
      </p:sp>
      <p:sp>
        <p:nvSpPr>
          <p:cNvPr id="197635" name="Rectangle 3">
            <a:extLst>
              <a:ext uri="{FF2B5EF4-FFF2-40B4-BE49-F238E27FC236}">
                <a16:creationId xmlns:a16="http://schemas.microsoft.com/office/drawing/2014/main" id="{035D84E0-60C7-6001-6194-CE4AA82361D8}"/>
              </a:ext>
            </a:extLst>
          </p:cNvPr>
          <p:cNvSpPr>
            <a:spLocks noGrp="1" noChangeArrowheads="1"/>
          </p:cNvSpPr>
          <p:nvPr>
            <p:ph type="body" idx="1"/>
          </p:nvPr>
        </p:nvSpPr>
        <p:spPr/>
        <p:txBody>
          <a:bodyPr/>
          <a:lstStyle/>
          <a:p>
            <a:r>
              <a:rPr lang="en-US" altLang="en-US"/>
              <a:t>The matches are refined by using RANSAC, which is a robust model-fitting technique, to estimate a fundamental matrix between each pair of matching images and keeping only matches consistent with that fundamental matrix.</a:t>
            </a:r>
          </a:p>
          <a:p>
            <a:r>
              <a:rPr lang="en-US" altLang="en-US"/>
              <a:t>We then link connected components of pairwise feature matches together to form correspondences across multiple images.</a:t>
            </a:r>
          </a:p>
          <a:p>
            <a:r>
              <a:rPr lang="en-US" altLang="en-US"/>
              <a:t>Once we have correspondences, we run structure from motion to recover the camera and scene geometry.  Structure from motion solves the following problem:</a:t>
            </a:r>
          </a:p>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CD86AB4F-A068-155F-80ED-4B2610AED881}"/>
              </a:ext>
            </a:extLst>
          </p:cNvPr>
          <p:cNvSpPr>
            <a:spLocks noGrp="1" noRot="1" noChangeAspect="1" noTextEdit="1"/>
          </p:cNvSpPr>
          <p:nvPr>
            <p:ph type="sldImg"/>
          </p:nvPr>
        </p:nvSpPr>
        <p:spPr>
          <a:ln/>
        </p:spPr>
      </p:sp>
      <p:sp>
        <p:nvSpPr>
          <p:cNvPr id="94211" name="Rectangle 3">
            <a:extLst>
              <a:ext uri="{FF2B5EF4-FFF2-40B4-BE49-F238E27FC236}">
                <a16:creationId xmlns:a16="http://schemas.microsoft.com/office/drawing/2014/main" id="{AAA06705-34FD-2F1A-F780-EA758E134100}"/>
              </a:ext>
            </a:extLst>
          </p:cNvPr>
          <p:cNvSpPr>
            <a:spLocks noGrp="1" noChangeArrowheads="1"/>
          </p:cNvSpPr>
          <p:nvPr>
            <p:ph type="body" idx="1"/>
          </p:nvPr>
        </p:nvSpPr>
        <p:spPr/>
        <p:txBody>
          <a:bodyPr/>
          <a:lstStyle/>
          <a:p>
            <a:r>
              <a:rPr lang="en-US" altLang="en-US"/>
              <a:t>The next step of our reconstruction algorithm is to link up matches between pairs of images into correspondences between multiple images, by finding connected components of matches.  Suppose among these images, these features are matched only between consecutive pairs of images, perhaps because the scales of the images are so different.  During correspondence estimation we link these matches and consider them to be 2D projections of a single 3D point in the scene.</a:t>
            </a:r>
          </a:p>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CE0656A3-7099-7BF1-C41A-3A6499B0B0A8}"/>
              </a:ext>
            </a:extLst>
          </p:cNvPr>
          <p:cNvSpPr>
            <a:spLocks noGrp="1" noRot="1" noChangeAspect="1" noTextEdit="1"/>
          </p:cNvSpPr>
          <p:nvPr>
            <p:ph type="sldImg"/>
          </p:nvPr>
        </p:nvSpPr>
        <p:spPr>
          <a:ln/>
        </p:spPr>
      </p:sp>
      <p:sp>
        <p:nvSpPr>
          <p:cNvPr id="126979" name="Rectangle 3">
            <a:extLst>
              <a:ext uri="{FF2B5EF4-FFF2-40B4-BE49-F238E27FC236}">
                <a16:creationId xmlns:a16="http://schemas.microsoft.com/office/drawing/2014/main" id="{782BA1C6-B1E3-3897-2F69-8F6E96615D94}"/>
              </a:ext>
            </a:extLst>
          </p:cNvPr>
          <p:cNvSpPr>
            <a:spLocks noGrp="1" noChangeArrowheads="1"/>
          </p:cNvSpPr>
          <p:nvPr>
            <p:ph type="body" idx="1"/>
          </p:nvPr>
        </p:nvSpPr>
        <p:spPr/>
        <p:txBody>
          <a:bodyPr/>
          <a:lstStyle/>
          <a:p>
            <a:r>
              <a:rPr lang="en-US" altLang="en-US"/>
              <a:t>Structure from motion solves the following problem:</a:t>
            </a:r>
          </a:p>
          <a:p>
            <a:endParaRPr lang="en-US" altLang="en-US"/>
          </a:p>
          <a:p>
            <a:r>
              <a:rPr lang="en-US" altLang="en-US"/>
              <a:t>Given a set of images of a static scene with 2D points in correspondence, shown here as color-coded points, find…</a:t>
            </a:r>
          </a:p>
          <a:p>
            <a:endParaRPr lang="en-US" altLang="en-US"/>
          </a:p>
          <a:p>
            <a:r>
              <a:rPr lang="en-US" altLang="en-US"/>
              <a:t>a set of 3D points P and </a:t>
            </a:r>
          </a:p>
          <a:p>
            <a:r>
              <a:rPr lang="en-US" altLang="en-US"/>
              <a:t>a rotation R and position t of the cameras that explain the observed correspondences.  In other words, when we project a point into any of the cameras, the reprojection error between the projected and observed 2D points is low.</a:t>
            </a:r>
          </a:p>
          <a:p>
            <a:r>
              <a:rPr lang="en-US" altLang="en-US"/>
              <a:t>This problem can be formulated as an optimization problem where we want to find the rotations R, positions t, and 3D point locations P that minimize sum of squared reprojection errors f.  This is a non-linear least squares problem and can be solved with algorithms such as Levenberg-Marquart.  However, because the problem is non-linear, it can be susceptible to local minima.  Therefore, it’s important to initialize the parameters of the system carefully.  In addition, we need to be able to deal with erroneous correspondences.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026660F1-DCB7-9442-33E4-BAC1DA7FD220}"/>
              </a:ext>
            </a:extLst>
          </p:cNvPr>
          <p:cNvSpPr>
            <a:spLocks noGrp="1" noRot="1" noChangeAspect="1" noTextEdit="1"/>
          </p:cNvSpPr>
          <p:nvPr>
            <p:ph type="sldImg"/>
          </p:nvPr>
        </p:nvSpPr>
        <p:spPr>
          <a:ln/>
        </p:spPr>
      </p:sp>
      <p:sp>
        <p:nvSpPr>
          <p:cNvPr id="96259" name="Rectangle 3">
            <a:extLst>
              <a:ext uri="{FF2B5EF4-FFF2-40B4-BE49-F238E27FC236}">
                <a16:creationId xmlns:a16="http://schemas.microsoft.com/office/drawing/2014/main" id="{5AE69ED7-7A70-916F-51DF-8DE3B8180F96}"/>
              </a:ext>
            </a:extLst>
          </p:cNvPr>
          <p:cNvSpPr>
            <a:spLocks noGrp="1" noChangeArrowheads="1"/>
          </p:cNvSpPr>
          <p:nvPr>
            <p:ph type="body" idx="1"/>
          </p:nvPr>
        </p:nvSpPr>
        <p:spPr/>
        <p:txBody>
          <a:bodyPr/>
          <a:lstStyle/>
          <a:p>
            <a:r>
              <a:rPr lang="en-US" altLang="en-US"/>
              <a:t>To help get good initializations for all of the parameters of the system, we reconstruct the scene incrementally, starting from two images, then adding images one at a time.  To begin, we automatically find a pair of images with many correspondences and which seem to have a large baseline, in order to get well-conditioned estimates of the parameters.</a:t>
            </a:r>
          </a:p>
          <a:p>
            <a:r>
              <a:rPr lang="en-US" altLang="en-US"/>
              <a:t>Here is the initial pair of images our system chose from the Trevi Fountain set.  The images are similar enough to have a lot of features, but there is some distance between the cameras – the first camera is below the lip of the fountain and the second camera is above it.  We first initialize these images to the origin…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6A07241D-1457-8E83-4F89-D43175891F3E}"/>
              </a:ext>
            </a:extLst>
          </p:cNvPr>
          <p:cNvSpPr>
            <a:spLocks noGrp="1" noRot="1" noChangeAspect="1" noTextEdit="1"/>
          </p:cNvSpPr>
          <p:nvPr>
            <p:ph type="sldImg"/>
          </p:nvPr>
        </p:nvSpPr>
        <p:spPr>
          <a:ln/>
        </p:spPr>
      </p:sp>
      <p:sp>
        <p:nvSpPr>
          <p:cNvPr id="97283" name="Rectangle 3">
            <a:extLst>
              <a:ext uri="{FF2B5EF4-FFF2-40B4-BE49-F238E27FC236}">
                <a16:creationId xmlns:a16="http://schemas.microsoft.com/office/drawing/2014/main" id="{A8952AE9-9909-0196-7382-44FA3F453B7F}"/>
              </a:ext>
            </a:extLst>
          </p:cNvPr>
          <p:cNvSpPr>
            <a:spLocks noGrp="1" noChangeArrowheads="1"/>
          </p:cNvSpPr>
          <p:nvPr>
            <p:ph type="body" idx="1"/>
          </p:nvPr>
        </p:nvSpPr>
        <p:spPr/>
        <p:txBody>
          <a:bodyPr/>
          <a:lstStyle/>
          <a:p>
            <a:r>
              <a:rPr lang="en-US" altLang="en-US"/>
              <a:t>and initialize the points observed by the images to a fixed depth from the cameras.  We then run a non-linear optimization to refine the point locations and camera parameters.</a:t>
            </a:r>
          </a:p>
          <a:p>
            <a:r>
              <a:rPr lang="en-US" altLang="en-US"/>
              <a:t>Next, we add a new image to the optimization, choosing the image that observes the most existing 3D points.  The parameters of the new camera are initialized using pose estimation, then a global refinement is run again.  Finally, we add new points to the scene observed by at least two cameras using triangulation.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AA64E851-BB2A-6DA4-A424-AF9CEE46E234}"/>
              </a:ext>
            </a:extLst>
          </p:cNvPr>
          <p:cNvSpPr>
            <a:spLocks noGrp="1" noRot="1" noChangeAspect="1" noTextEdit="1"/>
          </p:cNvSpPr>
          <p:nvPr>
            <p:ph type="sldImg"/>
          </p:nvPr>
        </p:nvSpPr>
        <p:spPr>
          <a:ln/>
        </p:spPr>
      </p:sp>
      <p:sp>
        <p:nvSpPr>
          <p:cNvPr id="22531" name="Rectangle 3">
            <a:extLst>
              <a:ext uri="{FF2B5EF4-FFF2-40B4-BE49-F238E27FC236}">
                <a16:creationId xmlns:a16="http://schemas.microsoft.com/office/drawing/2014/main" id="{307CABA1-43CE-2B71-C758-A41C650E016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0AAE3D4A-1192-0DAE-1CA3-3386F9D54290}"/>
              </a:ext>
            </a:extLst>
          </p:cNvPr>
          <p:cNvSpPr>
            <a:spLocks noGrp="1" noRot="1" noChangeAspect="1" noTextEdit="1"/>
          </p:cNvSpPr>
          <p:nvPr>
            <p:ph type="sldImg"/>
          </p:nvPr>
        </p:nvSpPr>
        <p:spPr>
          <a:ln/>
        </p:spPr>
      </p:sp>
      <p:sp>
        <p:nvSpPr>
          <p:cNvPr id="98307" name="Rectangle 3">
            <a:extLst>
              <a:ext uri="{FF2B5EF4-FFF2-40B4-BE49-F238E27FC236}">
                <a16:creationId xmlns:a16="http://schemas.microsoft.com/office/drawing/2014/main" id="{920C9491-3675-6057-651E-0DE376069297}"/>
              </a:ext>
            </a:extLst>
          </p:cNvPr>
          <p:cNvSpPr>
            <a:spLocks noGrp="1" noChangeArrowheads="1"/>
          </p:cNvSpPr>
          <p:nvPr>
            <p:ph type="body" idx="1"/>
          </p:nvPr>
        </p:nvSpPr>
        <p:spPr/>
        <p:txBody>
          <a:bodyPr/>
          <a:lstStyle/>
          <a:p>
            <a:r>
              <a:rPr lang="en-US" altLang="en-US"/>
              <a:t>To help get good initializations for all of the parameters of the system, we reconstruct the scene incrementally, starting from two images, then adding a small number of images at a time.</a:t>
            </a:r>
          </a:p>
          <a:p>
            <a:endParaRPr lang="en-US" altLang="en-US"/>
          </a:p>
          <a:p>
            <a:r>
              <a:rPr lang="en-US" altLang="en-US"/>
              <a:t>Here’s a video of the incremental reconstruction of the Trevi Fountain photo set, starting from two cameras, and growing to a total of 350 cameras.</a:t>
            </a:r>
          </a:p>
          <a:p>
            <a:r>
              <a:rPr lang="en-US" altLang="en-US"/>
              <a:t>The process terminates when no more images has any matches to points in the scene.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a:extLst>
              <a:ext uri="{FF2B5EF4-FFF2-40B4-BE49-F238E27FC236}">
                <a16:creationId xmlns:a16="http://schemas.microsoft.com/office/drawing/2014/main" id="{F4751FF9-F8C6-FB6F-7DC1-28A2199943CD}"/>
              </a:ext>
            </a:extLst>
          </p:cNvPr>
          <p:cNvSpPr>
            <a:spLocks noGrp="1" noRot="1" noChangeAspect="1" noTextEdit="1"/>
          </p:cNvSpPr>
          <p:nvPr>
            <p:ph type="sldImg"/>
          </p:nvPr>
        </p:nvSpPr>
        <p:spPr>
          <a:ln/>
        </p:spPr>
      </p:sp>
      <p:sp>
        <p:nvSpPr>
          <p:cNvPr id="241667" name="Rectangle 3">
            <a:extLst>
              <a:ext uri="{FF2B5EF4-FFF2-40B4-BE49-F238E27FC236}">
                <a16:creationId xmlns:a16="http://schemas.microsoft.com/office/drawing/2014/main" id="{4132C8C3-A616-8DD0-8837-F327421F966C}"/>
              </a:ext>
            </a:extLst>
          </p:cNvPr>
          <p:cNvSpPr>
            <a:spLocks noGrp="1" noChangeArrowheads="1"/>
          </p:cNvSpPr>
          <p:nvPr>
            <p:ph type="body" idx="1"/>
          </p:nvPr>
        </p:nvSpPr>
        <p:spPr/>
        <p:txBody>
          <a:bodyPr/>
          <a:lstStyle/>
          <a:p>
            <a:r>
              <a:rPr lang="en-US" altLang="en-US"/>
              <a:t>To help get good initializations for all of the parameters of the system, we reconstruct the scene incrementally, starting from two photographs and the points they observe.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CF486-4477-220F-76C2-9FF054C62031}"/>
            </a:ext>
          </a:extLst>
        </p:cNvPr>
        <p:cNvGrpSpPr/>
        <p:nvPr/>
      </p:nvGrpSpPr>
      <p:grpSpPr>
        <a:xfrm>
          <a:off x="0" y="0"/>
          <a:ext cx="0" cy="0"/>
          <a:chOff x="0" y="0"/>
          <a:chExt cx="0" cy="0"/>
        </a:xfrm>
      </p:grpSpPr>
      <p:sp>
        <p:nvSpPr>
          <p:cNvPr id="232450" name="Rectangle 2">
            <a:extLst>
              <a:ext uri="{FF2B5EF4-FFF2-40B4-BE49-F238E27FC236}">
                <a16:creationId xmlns:a16="http://schemas.microsoft.com/office/drawing/2014/main" id="{7E2035B7-82AD-9797-9495-FEAE548820A7}"/>
              </a:ext>
            </a:extLst>
          </p:cNvPr>
          <p:cNvSpPr>
            <a:spLocks noGrp="1" noRot="1" noChangeAspect="1" noTextEdit="1"/>
          </p:cNvSpPr>
          <p:nvPr>
            <p:ph type="sldImg"/>
          </p:nvPr>
        </p:nvSpPr>
        <p:spPr>
          <a:ln/>
        </p:spPr>
      </p:sp>
      <p:sp>
        <p:nvSpPr>
          <p:cNvPr id="232451" name="Rectangle 3">
            <a:extLst>
              <a:ext uri="{FF2B5EF4-FFF2-40B4-BE49-F238E27FC236}">
                <a16:creationId xmlns:a16="http://schemas.microsoft.com/office/drawing/2014/main" id="{2EFEAF7A-1D4F-639D-5933-47711E0801DD}"/>
              </a:ext>
            </a:extLst>
          </p:cNvPr>
          <p:cNvSpPr>
            <a:spLocks noGrp="1" noChangeArrowheads="1"/>
          </p:cNvSpPr>
          <p:nvPr>
            <p:ph type="body" idx="1"/>
          </p:nvPr>
        </p:nvSpPr>
        <p:spPr/>
        <p:txBody>
          <a:bodyPr/>
          <a:lstStyle/>
          <a:p>
            <a:r>
              <a:rPr lang="en-US" altLang="en-US"/>
              <a:t>To help get good initializations for all of the parameters of the system, we reconstruct the scene incrementally, starting from two photographs and the points they observe.  </a:t>
            </a:r>
          </a:p>
        </p:txBody>
      </p:sp>
    </p:spTree>
    <p:extLst>
      <p:ext uri="{BB962C8B-B14F-4D97-AF65-F5344CB8AC3E}">
        <p14:creationId xmlns:p14="http://schemas.microsoft.com/office/powerpoint/2010/main" val="895878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EA33D-FDD0-FD54-178E-7FBAC5C37983}"/>
            </a:ext>
          </a:extLst>
        </p:cNvPr>
        <p:cNvGrpSpPr/>
        <p:nvPr/>
      </p:nvGrpSpPr>
      <p:grpSpPr>
        <a:xfrm>
          <a:off x="0" y="0"/>
          <a:ext cx="0" cy="0"/>
          <a:chOff x="0" y="0"/>
          <a:chExt cx="0" cy="0"/>
        </a:xfrm>
      </p:grpSpPr>
      <p:sp>
        <p:nvSpPr>
          <p:cNvPr id="233474" name="Rectangle 2">
            <a:extLst>
              <a:ext uri="{FF2B5EF4-FFF2-40B4-BE49-F238E27FC236}">
                <a16:creationId xmlns:a16="http://schemas.microsoft.com/office/drawing/2014/main" id="{489B03BE-8A83-C4DC-02F4-4F68E43B5E17}"/>
              </a:ext>
            </a:extLst>
          </p:cNvPr>
          <p:cNvSpPr>
            <a:spLocks noGrp="1" noRot="1" noChangeAspect="1" noTextEdit="1"/>
          </p:cNvSpPr>
          <p:nvPr>
            <p:ph type="sldImg"/>
          </p:nvPr>
        </p:nvSpPr>
        <p:spPr>
          <a:ln/>
        </p:spPr>
      </p:sp>
      <p:sp>
        <p:nvSpPr>
          <p:cNvPr id="233475" name="Rectangle 3">
            <a:extLst>
              <a:ext uri="{FF2B5EF4-FFF2-40B4-BE49-F238E27FC236}">
                <a16:creationId xmlns:a16="http://schemas.microsoft.com/office/drawing/2014/main" id="{5049095B-C221-9974-6CC6-3AE3D9CD7A8F}"/>
              </a:ext>
            </a:extLst>
          </p:cNvPr>
          <p:cNvSpPr>
            <a:spLocks noGrp="1" noChangeArrowheads="1"/>
          </p:cNvSpPr>
          <p:nvPr>
            <p:ph type="body" idx="1"/>
          </p:nvPr>
        </p:nvSpPr>
        <p:spPr/>
        <p:txBody>
          <a:bodyPr/>
          <a:lstStyle/>
          <a:p>
            <a:r>
              <a:rPr lang="en-US" altLang="en-US"/>
              <a:t>We then add several photos at a time to the reconstruction, refine the model, and repeat until no more photos match any points in the scene.</a:t>
            </a:r>
          </a:p>
        </p:txBody>
      </p:sp>
    </p:spTree>
    <p:extLst>
      <p:ext uri="{BB962C8B-B14F-4D97-AF65-F5344CB8AC3E}">
        <p14:creationId xmlns:p14="http://schemas.microsoft.com/office/powerpoint/2010/main" val="1011354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9365F02A-7CA2-BE90-FEC6-F60C6398A969}"/>
              </a:ext>
            </a:extLst>
          </p:cNvPr>
          <p:cNvSpPr>
            <a:spLocks noGrp="1" noRot="1" noChangeAspect="1" noTextEdit="1"/>
          </p:cNvSpPr>
          <p:nvPr>
            <p:ph type="sldImg"/>
          </p:nvPr>
        </p:nvSpPr>
        <p:spPr>
          <a:ln/>
        </p:spPr>
      </p:sp>
      <p:sp>
        <p:nvSpPr>
          <p:cNvPr id="99331" name="Rectangle 3">
            <a:extLst>
              <a:ext uri="{FF2B5EF4-FFF2-40B4-BE49-F238E27FC236}">
                <a16:creationId xmlns:a16="http://schemas.microsoft.com/office/drawing/2014/main" id="{BFDFDCF5-5400-CAB1-D378-BD5DB5247B6D}"/>
              </a:ext>
            </a:extLst>
          </p:cNvPr>
          <p:cNvSpPr>
            <a:spLocks noGrp="1" noChangeArrowheads="1"/>
          </p:cNvSpPr>
          <p:nvPr>
            <p:ph type="body" idx="1"/>
          </p:nvPr>
        </p:nvSpPr>
        <p:spPr/>
        <p:txBody>
          <a:bodyPr/>
          <a:lstStyle/>
          <a:p>
            <a:r>
              <a:rPr lang="en-US" altLang="en-US"/>
              <a:t>We’ve applied our reconstruction algorithm to many different datasets, both from the Internet and from collections taken by individuals.  It has worked well across a variety of collections, although it is not always able to register 100% of the photos.  For photo sets from the Internet in particular, we found that anywhere from 20% to 75% of the photos were registered.  </a:t>
            </a:r>
          </a:p>
          <a:p>
            <a:r>
              <a:rPr lang="en-US" altLang="en-US"/>
              <a:t>The main reason for this is that our algorithm only reconstructs a single connected component of the photos, while many collections are broken into large disjoint sets (for instance, when searching for the Notre Dame cathedral, you get back photos of both the interior and exterior).  </a:t>
            </a:r>
          </a:p>
          <a:p>
            <a:r>
              <a:rPr lang="en-US" altLang="en-US"/>
              <a:t>For the Trevi Fountain example, about 75% of the photos in the set were registered.  Here are some of the ones that weren’t.  A few are too noisy or dark, some don’t contain recognizable features, others are too low-resolution or are viewed from too different an angle than other photos.</a:t>
            </a:r>
          </a:p>
          <a:p>
            <a:endParaRPr lang="en-US" altLang="en-US"/>
          </a:p>
          <a:p>
            <a:r>
              <a:rPr lang="en-US" altLang="en-US"/>
              <a:t>The running time for our algorithm is fairly small for small collections, but grows approximately quadratically with the number of photos.  For an 80 photo collection from the Great Wall of China, our algorithm took less than an hour, including all stages of the reconstruction.  Given 2600 photos of the Notre Dame cathedral from Flickr, the algorithm ran for more than a week (not all the photos were registered).</a:t>
            </a:r>
          </a:p>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85BD7823-8CA3-F92E-84AD-600296FF7923}"/>
              </a:ext>
            </a:extLst>
          </p:cNvPr>
          <p:cNvSpPr>
            <a:spLocks noGrp="1" noRot="1" noChangeAspect="1" noTextEdit="1"/>
          </p:cNvSpPr>
          <p:nvPr>
            <p:ph type="sldImg"/>
          </p:nvPr>
        </p:nvSpPr>
        <p:spPr>
          <a:ln/>
        </p:spPr>
      </p:sp>
      <p:sp>
        <p:nvSpPr>
          <p:cNvPr id="100355" name="Rectangle 3">
            <a:extLst>
              <a:ext uri="{FF2B5EF4-FFF2-40B4-BE49-F238E27FC236}">
                <a16:creationId xmlns:a16="http://schemas.microsoft.com/office/drawing/2014/main" id="{A363EA09-92B2-4993-A0CD-1E6961CFCC43}"/>
              </a:ext>
            </a:extLst>
          </p:cNvPr>
          <p:cNvSpPr>
            <a:spLocks noGrp="1" noChangeArrowheads="1"/>
          </p:cNvSpPr>
          <p:nvPr>
            <p:ph type="body" idx="1"/>
          </p:nvPr>
        </p:nvSpPr>
        <p:spPr/>
        <p:txBody>
          <a:bodyPr/>
          <a:lstStyle/>
          <a:p>
            <a:r>
              <a:rPr lang="en-US" altLang="en-US"/>
              <a:t>Once we reconstruct a scene, we can view it in our photo explorer.  I’ll now describe the explore, starting with a demo of the system.</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9FFE3B4D-544E-69E4-F674-3C5C2BEC45A8}"/>
              </a:ext>
            </a:extLst>
          </p:cNvPr>
          <p:cNvSpPr>
            <a:spLocks noGrp="1" noRot="1" noChangeAspect="1" noTextEdit="1"/>
          </p:cNvSpPr>
          <p:nvPr>
            <p:ph type="sldImg"/>
          </p:nvPr>
        </p:nvSpPr>
        <p:spPr>
          <a:ln/>
        </p:spPr>
      </p:sp>
      <p:sp>
        <p:nvSpPr>
          <p:cNvPr id="101379" name="Rectangle 3">
            <a:extLst>
              <a:ext uri="{FF2B5EF4-FFF2-40B4-BE49-F238E27FC236}">
                <a16:creationId xmlns:a16="http://schemas.microsoft.com/office/drawing/2014/main" id="{8B7EA756-1039-9318-FCAA-50F7F70CA952}"/>
              </a:ext>
            </a:extLst>
          </p:cNvPr>
          <p:cNvSpPr>
            <a:spLocks noGrp="1" noChangeArrowheads="1"/>
          </p:cNvSpPr>
          <p:nvPr>
            <p:ph type="body" idx="1"/>
          </p:nvPr>
        </p:nvSpPr>
        <p:spPr/>
        <p:txBody>
          <a:bodyPr/>
          <a:lstStyle/>
          <a:p>
            <a:r>
              <a:rPr lang="en-US" altLang="en-US"/>
              <a:t>There are two main components of the system: the navigation controls and the rendering of the scene.</a:t>
            </a:r>
          </a:p>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82F3A12F-6201-E9E2-8CFC-999D8DB657C8}"/>
              </a:ext>
            </a:extLst>
          </p:cNvPr>
          <p:cNvSpPr>
            <a:spLocks noGrp="1" noRot="1" noChangeAspect="1" noTextEdit="1"/>
          </p:cNvSpPr>
          <p:nvPr>
            <p:ph type="sldImg"/>
          </p:nvPr>
        </p:nvSpPr>
        <p:spPr>
          <a:ln/>
        </p:spPr>
      </p:sp>
      <p:sp>
        <p:nvSpPr>
          <p:cNvPr id="235523" name="Rectangle 3">
            <a:extLst>
              <a:ext uri="{FF2B5EF4-FFF2-40B4-BE49-F238E27FC236}">
                <a16:creationId xmlns:a16="http://schemas.microsoft.com/office/drawing/2014/main" id="{5CE78B1E-EC73-9A14-C812-7636EB4067F9}"/>
              </a:ext>
            </a:extLst>
          </p:cNvPr>
          <p:cNvSpPr>
            <a:spLocks noGrp="1" noChangeArrowheads="1"/>
          </p:cNvSpPr>
          <p:nvPr>
            <p:ph type="body" idx="1"/>
          </p:nvPr>
        </p:nvSpPr>
        <p:spPr/>
        <p:txBody>
          <a:bodyPr/>
          <a:lstStyle/>
          <a:p>
            <a:r>
              <a:rPr lang="en-US" altLang="en-US"/>
              <a:t>Now I’ll describe the features of our photo explorer system.  There are three main components to our system: navigation controls, rendering, and annotation support.</a:t>
            </a:r>
          </a:p>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5D575C67-2460-F6F9-D6E6-7A84450DDA3A}"/>
              </a:ext>
            </a:extLst>
          </p:cNvPr>
          <p:cNvSpPr>
            <a:spLocks noGrp="1" noRot="1" noChangeAspect="1" noTextEdit="1"/>
          </p:cNvSpPr>
          <p:nvPr>
            <p:ph type="sldImg"/>
          </p:nvPr>
        </p:nvSpPr>
        <p:spPr>
          <a:ln/>
        </p:spPr>
      </p:sp>
      <p:sp>
        <p:nvSpPr>
          <p:cNvPr id="102403" name="Rectangle 3">
            <a:extLst>
              <a:ext uri="{FF2B5EF4-FFF2-40B4-BE49-F238E27FC236}">
                <a16:creationId xmlns:a16="http://schemas.microsoft.com/office/drawing/2014/main" id="{A0915E90-F5C3-BF78-53F9-9970683F0989}"/>
              </a:ext>
            </a:extLst>
          </p:cNvPr>
          <p:cNvSpPr>
            <a:spLocks noGrp="1" noChangeArrowheads="1"/>
          </p:cNvSpPr>
          <p:nvPr>
            <p:ph type="body" idx="1"/>
          </p:nvPr>
        </p:nvSpPr>
        <p:spPr/>
        <p:txBody>
          <a:bodyPr/>
          <a:lstStyle/>
          <a:p>
            <a:r>
              <a:rPr lang="en-US" altLang="en-US"/>
              <a:t>I’ll start by talking about the navigation controls</a:t>
            </a:r>
          </a:p>
          <a:p>
            <a:r>
              <a:rPr lang="en-US" altLang="en-US"/>
              <a:t>There are four basic types of controls supported by our system.</a:t>
            </a:r>
          </a:p>
          <a:p>
            <a:r>
              <a:rPr lang="en-US" altLang="en-US"/>
              <a:t>Free-flight navigation</a:t>
            </a:r>
          </a:p>
          <a:p>
            <a:r>
              <a:rPr lang="en-US" altLang="en-US"/>
              <a:t>Object-based browsing</a:t>
            </a:r>
          </a:p>
          <a:p>
            <a:r>
              <a:rPr lang="en-US" altLang="en-US"/>
              <a:t>Relation-based browsing</a:t>
            </a:r>
          </a:p>
          <a:p>
            <a:r>
              <a:rPr lang="en-US" altLang="en-US"/>
              <a:t>And an overhead map</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4C0FE061-3E4A-77FB-D126-A6B79A8CF983}"/>
              </a:ext>
            </a:extLst>
          </p:cNvPr>
          <p:cNvSpPr>
            <a:spLocks noGrp="1" noRot="1" noChangeAspect="1" noTextEdit="1"/>
          </p:cNvSpPr>
          <p:nvPr>
            <p:ph type="sldImg"/>
          </p:nvPr>
        </p:nvSpPr>
        <p:spPr>
          <a:ln/>
        </p:spPr>
      </p:sp>
      <p:sp>
        <p:nvSpPr>
          <p:cNvPr id="167939" name="Rectangle 3">
            <a:extLst>
              <a:ext uri="{FF2B5EF4-FFF2-40B4-BE49-F238E27FC236}">
                <a16:creationId xmlns:a16="http://schemas.microsoft.com/office/drawing/2014/main" id="{7E183671-57F4-DB37-8AC5-2B76FA74C34C}"/>
              </a:ext>
            </a:extLst>
          </p:cNvPr>
          <p:cNvSpPr>
            <a:spLocks noGrp="1" noChangeArrowheads="1"/>
          </p:cNvSpPr>
          <p:nvPr>
            <p:ph type="body" idx="1"/>
          </p:nvPr>
        </p:nvSpPr>
        <p:spPr/>
        <p:txBody>
          <a:bodyPr/>
          <a:lstStyle/>
          <a:p>
            <a:r>
              <a:rPr lang="en-US" altLang="en-US"/>
              <a:t>Object-based browsing allows a user to find a photo by directly selecting a region of a photo or of the point cloud, as when I selected the statue of Neptune in the demo.  To see how this works, suppose this is the point cloud representation of the scene, and the user is currently visiting this photograph and wants to see a photo of the house on the right.  By dragging a box around it, the user is selecting a set of feature points in the image, which correspond to a set of 3D points in the scene.  These points are shown in red.  </a:t>
            </a:r>
          </a:p>
          <a:p>
            <a:r>
              <a:rPr lang="en-US" altLang="en-US"/>
              <a:t>The system then finds the photo that best depicts the selected points, perhaps this photo.</a:t>
            </a:r>
          </a:p>
          <a:p>
            <a:r>
              <a:rPr lang="en-US" altLang="en-US"/>
              <a:t>To choose the best photo, the system scores every photograph based on three criteria:</a:t>
            </a:r>
          </a:p>
          <a:p>
            <a:r>
              <a:rPr lang="en-US" altLang="en-US"/>
              <a:t>How many of the points actually project inside the photo</a:t>
            </a:r>
          </a:p>
          <a:p>
            <a:r>
              <a:rPr lang="en-US" altLang="en-US"/>
              <a:t>The resolution of the photo in the region of the selected object</a:t>
            </a:r>
          </a:p>
          <a:p>
            <a:r>
              <a:rPr lang="en-US" altLang="en-US"/>
              <a:t>Whether the photo is a head-on or oblique view of the object (head-on views are scored higher)</a:t>
            </a:r>
          </a:p>
          <a:p>
            <a:r>
              <a:rPr lang="en-US" altLang="en-US"/>
              <a:t>For each image, each of these scores are computed from the geometry of the scene and a final score is computed as a weighted sum.  The photo with the highest score is selected as the next photo to be viewed.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39B44E4E-D9CF-EB28-50D4-6F5D2A0136F3}"/>
              </a:ext>
            </a:extLst>
          </p:cNvPr>
          <p:cNvSpPr>
            <a:spLocks noGrp="1" noRot="1" noChangeAspect="1" noTextEdit="1"/>
          </p:cNvSpPr>
          <p:nvPr>
            <p:ph type="sldImg"/>
          </p:nvPr>
        </p:nvSpPr>
        <p:spPr>
          <a:ln/>
        </p:spPr>
      </p:sp>
      <p:sp>
        <p:nvSpPr>
          <p:cNvPr id="246787" name="Rectangle 3">
            <a:extLst>
              <a:ext uri="{FF2B5EF4-FFF2-40B4-BE49-F238E27FC236}">
                <a16:creationId xmlns:a16="http://schemas.microsoft.com/office/drawing/2014/main" id="{EFC4E5FE-4556-5816-9686-E5A7F112633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8E6D07DE-2977-4423-6611-856464C79D04}"/>
              </a:ext>
            </a:extLst>
          </p:cNvPr>
          <p:cNvSpPr>
            <a:spLocks noGrp="1" noRot="1" noChangeAspect="1" noTextEdit="1"/>
          </p:cNvSpPr>
          <p:nvPr>
            <p:ph type="sldImg"/>
          </p:nvPr>
        </p:nvSpPr>
        <p:spPr>
          <a:ln/>
        </p:spPr>
      </p:sp>
      <p:sp>
        <p:nvSpPr>
          <p:cNvPr id="105475" name="Rectangle 3">
            <a:extLst>
              <a:ext uri="{FF2B5EF4-FFF2-40B4-BE49-F238E27FC236}">
                <a16:creationId xmlns:a16="http://schemas.microsoft.com/office/drawing/2014/main" id="{57F14258-1A80-B727-45E0-C9D085C5C429}"/>
              </a:ext>
            </a:extLst>
          </p:cNvPr>
          <p:cNvSpPr>
            <a:spLocks noGrp="1" noChangeArrowheads="1"/>
          </p:cNvSpPr>
          <p:nvPr>
            <p:ph type="body" idx="1"/>
          </p:nvPr>
        </p:nvSpPr>
        <p:spPr/>
        <p:txBody>
          <a:bodyPr/>
          <a:lstStyle/>
          <a:p>
            <a:r>
              <a:rPr lang="en-US" altLang="en-US"/>
              <a:t>Relation-based browsing allows the user to find photos wth certain geometric relationships, such as to the left of and is a detail of, to the current photo.  These relations are inferred based on the relative positions of corresponding feature points between photographs.</a:t>
            </a:r>
          </a:p>
          <a:p>
            <a:endParaRPr lang="en-US" altLang="en-US"/>
          </a:p>
          <a:p>
            <a:r>
              <a:rPr lang="en-US" altLang="en-US"/>
              <a:t>For instance if this is the current image, with feature points in black, then</a:t>
            </a:r>
          </a:p>
          <a:p>
            <a:r>
              <a:rPr lang="en-US" altLang="en-US"/>
              <a:t>In image B, the bounding box of the feature points has moved right, so the system infers that image B has moved left</a:t>
            </a:r>
          </a:p>
          <a:p>
            <a:r>
              <a:rPr lang="en-US" altLang="en-US"/>
              <a:t>The bounding box of the feature points in image C is smaller in image A, so we infer that B is a detail of A</a:t>
            </a:r>
          </a:p>
          <a:p>
            <a:r>
              <a:rPr lang="en-US" altLang="en-US"/>
              <a:t>The opposite is true for image D.  The bounding box of the points seen by image A is larger than the bounding box of the same points in image D, so image D is a zoom out of image A</a:t>
            </a:r>
          </a:p>
          <a:p>
            <a:r>
              <a:rPr lang="en-US" altLang="en-US"/>
              <a:t>These relations are computed in a preprocessing step, and as I demonstrated, can be explored using various tools in the photo explorer.</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a:extLst>
              <a:ext uri="{FF2B5EF4-FFF2-40B4-BE49-F238E27FC236}">
                <a16:creationId xmlns:a16="http://schemas.microsoft.com/office/drawing/2014/main" id="{331BF700-F8E7-6CB2-812D-6F94BC47A998}"/>
              </a:ext>
            </a:extLst>
          </p:cNvPr>
          <p:cNvSpPr>
            <a:spLocks noGrp="1" noRot="1" noChangeAspect="1" noTextEdit="1"/>
          </p:cNvSpPr>
          <p:nvPr>
            <p:ph type="sldImg"/>
          </p:nvPr>
        </p:nvSpPr>
        <p:spPr>
          <a:ln/>
        </p:spPr>
      </p:sp>
      <p:sp>
        <p:nvSpPr>
          <p:cNvPr id="258051" name="Rectangle 3">
            <a:extLst>
              <a:ext uri="{FF2B5EF4-FFF2-40B4-BE49-F238E27FC236}">
                <a16:creationId xmlns:a16="http://schemas.microsoft.com/office/drawing/2014/main" id="{593CE794-C2FC-5A30-5C08-B4720D5F0CC5}"/>
              </a:ext>
            </a:extLst>
          </p:cNvPr>
          <p:cNvSpPr>
            <a:spLocks noGrp="1" noChangeArrowheads="1"/>
          </p:cNvSpPr>
          <p:nvPr>
            <p:ph type="body" idx="1"/>
          </p:nvPr>
        </p:nvSpPr>
        <p:spPr/>
        <p:txBody>
          <a:bodyPr/>
          <a:lstStyle/>
          <a:p>
            <a:r>
              <a:rPr lang="en-US" altLang="en-US"/>
              <a:t>Relation-based browsing allows the user to find photos wth certain geometric relationships, such as to the left of and is a detail of, to the current photo.  These relations are inferred based on the relative positions of corresponding feature points between photographs.</a:t>
            </a:r>
          </a:p>
          <a:p>
            <a:endParaRPr lang="en-US" altLang="en-US"/>
          </a:p>
          <a:p>
            <a:r>
              <a:rPr lang="en-US" altLang="en-US"/>
              <a:t>For instance if this is the current image, with feature points in black, then</a:t>
            </a:r>
          </a:p>
          <a:p>
            <a:r>
              <a:rPr lang="en-US" altLang="en-US"/>
              <a:t>In image B, the bounding box of the feature points has moved right, so the system infers that image B has moved left</a:t>
            </a:r>
          </a:p>
          <a:p>
            <a:r>
              <a:rPr lang="en-US" altLang="en-US"/>
              <a:t>The bounding box of the feature points in image C is smaller in image A, so we infer that B is a detail of A</a:t>
            </a:r>
          </a:p>
          <a:p>
            <a:r>
              <a:rPr lang="en-US" altLang="en-US"/>
              <a:t>The opposite is true for image D.  The bounding box of the points seen by image A is larger than the bounding box of the same points in image D, so image D is a zoom out of image A</a:t>
            </a:r>
          </a:p>
          <a:p>
            <a:r>
              <a:rPr lang="en-US" altLang="en-US"/>
              <a:t>These relations are computed in a preprocessing step, and as I demonstrated, can be explored using various tools in the photo explorer.</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a:extLst>
              <a:ext uri="{FF2B5EF4-FFF2-40B4-BE49-F238E27FC236}">
                <a16:creationId xmlns:a16="http://schemas.microsoft.com/office/drawing/2014/main" id="{31A33DFB-E613-4BA7-96C4-6850E775F00D}"/>
              </a:ext>
            </a:extLst>
          </p:cNvPr>
          <p:cNvSpPr>
            <a:spLocks noGrp="1" noRot="1" noChangeAspect="1" noTextEdit="1"/>
          </p:cNvSpPr>
          <p:nvPr>
            <p:ph type="sldImg"/>
          </p:nvPr>
        </p:nvSpPr>
        <p:spPr>
          <a:ln/>
        </p:spPr>
      </p:sp>
      <p:sp>
        <p:nvSpPr>
          <p:cNvPr id="263171" name="Rectangle 3">
            <a:extLst>
              <a:ext uri="{FF2B5EF4-FFF2-40B4-BE49-F238E27FC236}">
                <a16:creationId xmlns:a16="http://schemas.microsoft.com/office/drawing/2014/main" id="{8819A502-8FD4-1E21-4ED2-90450EA82AB0}"/>
              </a:ext>
            </a:extLst>
          </p:cNvPr>
          <p:cNvSpPr>
            <a:spLocks noGrp="1" noChangeArrowheads="1"/>
          </p:cNvSpPr>
          <p:nvPr>
            <p:ph type="body" idx="1"/>
          </p:nvPr>
        </p:nvSpPr>
        <p:spPr/>
        <p:txBody>
          <a:bodyPr/>
          <a:lstStyle/>
          <a:p>
            <a:r>
              <a:rPr lang="en-US" altLang="en-US"/>
              <a:t>Relation-based browsing allows the user to find photos wth certain geometric relationships, such as to the left of and is a detail of, to the current photo.  These relations are inferred based on the relative positions of corresponding feature points between photographs.</a:t>
            </a:r>
          </a:p>
          <a:p>
            <a:endParaRPr lang="en-US" altLang="en-US"/>
          </a:p>
          <a:p>
            <a:r>
              <a:rPr lang="en-US" altLang="en-US"/>
              <a:t>For instance if this is the current image, with feature points in black, then</a:t>
            </a:r>
          </a:p>
          <a:p>
            <a:r>
              <a:rPr lang="en-US" altLang="en-US"/>
              <a:t>In image B, the bounding box of the feature points has moved right, so the system infers that image B has moved left</a:t>
            </a:r>
          </a:p>
          <a:p>
            <a:r>
              <a:rPr lang="en-US" altLang="en-US"/>
              <a:t>The bounding box of the feature points in image C is smaller in image A, so we infer that B is a detail of A</a:t>
            </a:r>
          </a:p>
          <a:p>
            <a:r>
              <a:rPr lang="en-US" altLang="en-US"/>
              <a:t>The opposite is true for image D.  The bounding box of the points seen by image A is larger than the bounding box of the same points in image D, so image D is a zoom out of image A</a:t>
            </a:r>
          </a:p>
          <a:p>
            <a:r>
              <a:rPr lang="en-US" altLang="en-US"/>
              <a:t>These relations are computed in a preprocessing step, and as I demonstrated, can be explored using various tools in the photo explorer.</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a:extLst>
              <a:ext uri="{FF2B5EF4-FFF2-40B4-BE49-F238E27FC236}">
                <a16:creationId xmlns:a16="http://schemas.microsoft.com/office/drawing/2014/main" id="{AFA95802-4E2B-CC30-5649-0D0DF1BD267D}"/>
              </a:ext>
            </a:extLst>
          </p:cNvPr>
          <p:cNvSpPr>
            <a:spLocks noGrp="1" noRot="1" noChangeAspect="1" noTextEdit="1"/>
          </p:cNvSpPr>
          <p:nvPr>
            <p:ph type="sldImg"/>
          </p:nvPr>
        </p:nvSpPr>
        <p:spPr>
          <a:ln/>
        </p:spPr>
      </p:sp>
      <p:sp>
        <p:nvSpPr>
          <p:cNvPr id="265219" name="Rectangle 3">
            <a:extLst>
              <a:ext uri="{FF2B5EF4-FFF2-40B4-BE49-F238E27FC236}">
                <a16:creationId xmlns:a16="http://schemas.microsoft.com/office/drawing/2014/main" id="{38940900-619F-B48E-A9F6-2E91672E56FD}"/>
              </a:ext>
            </a:extLst>
          </p:cNvPr>
          <p:cNvSpPr>
            <a:spLocks noGrp="1" noChangeArrowheads="1"/>
          </p:cNvSpPr>
          <p:nvPr>
            <p:ph type="body" idx="1"/>
          </p:nvPr>
        </p:nvSpPr>
        <p:spPr/>
        <p:txBody>
          <a:bodyPr/>
          <a:lstStyle/>
          <a:p>
            <a:r>
              <a:rPr lang="en-US" altLang="en-US"/>
              <a:t>Relation-based browsing allows the user to find photos wth certain geometric relationships, such as to the left of and is a detail of, to the current photo.  These relations are inferred based on the relative positions of corresponding feature points between photographs.</a:t>
            </a:r>
          </a:p>
          <a:p>
            <a:endParaRPr lang="en-US" altLang="en-US"/>
          </a:p>
          <a:p>
            <a:r>
              <a:rPr lang="en-US" altLang="en-US"/>
              <a:t>For instance if this is the current image, with feature points in black, then</a:t>
            </a:r>
          </a:p>
          <a:p>
            <a:r>
              <a:rPr lang="en-US" altLang="en-US"/>
              <a:t>In image B, the bounding box of the feature points has moved right, so the system infers that image B has moved left</a:t>
            </a:r>
          </a:p>
          <a:p>
            <a:r>
              <a:rPr lang="en-US" altLang="en-US"/>
              <a:t>The bounding box of the feature points in image C is smaller in image A, so we infer that B is a detail of A</a:t>
            </a:r>
          </a:p>
          <a:p>
            <a:r>
              <a:rPr lang="en-US" altLang="en-US"/>
              <a:t>The opposite is true for image D.  The bounding box of the points seen by image A is larger than the bounding box of the same points in image D, so image D is a zoom out of image A</a:t>
            </a:r>
          </a:p>
          <a:p>
            <a:r>
              <a:rPr lang="en-US" altLang="en-US"/>
              <a:t>These relations are computed in a preprocessing step, and as I demonstrated, can be explored using various tools in the photo explorer.</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a:extLst>
              <a:ext uri="{FF2B5EF4-FFF2-40B4-BE49-F238E27FC236}">
                <a16:creationId xmlns:a16="http://schemas.microsoft.com/office/drawing/2014/main" id="{3DB6A9C1-D6D7-2CD2-5AC6-B2F05280BF8D}"/>
              </a:ext>
            </a:extLst>
          </p:cNvPr>
          <p:cNvSpPr>
            <a:spLocks noGrp="1" noRot="1" noChangeAspect="1" noTextEdit="1"/>
          </p:cNvSpPr>
          <p:nvPr>
            <p:ph type="sldImg"/>
          </p:nvPr>
        </p:nvSpPr>
        <p:spPr>
          <a:ln/>
        </p:spPr>
      </p:sp>
      <p:sp>
        <p:nvSpPr>
          <p:cNvPr id="269315" name="Rectangle 3">
            <a:extLst>
              <a:ext uri="{FF2B5EF4-FFF2-40B4-BE49-F238E27FC236}">
                <a16:creationId xmlns:a16="http://schemas.microsoft.com/office/drawing/2014/main" id="{A3B853DC-1FE7-E2E1-64CF-B9BB599615E3}"/>
              </a:ext>
            </a:extLst>
          </p:cNvPr>
          <p:cNvSpPr>
            <a:spLocks noGrp="1" noChangeArrowheads="1"/>
          </p:cNvSpPr>
          <p:nvPr>
            <p:ph type="body" idx="1"/>
          </p:nvPr>
        </p:nvSpPr>
        <p:spPr/>
        <p:txBody>
          <a:bodyPr/>
          <a:lstStyle/>
          <a:p>
            <a:r>
              <a:rPr lang="en-US" altLang="en-US"/>
              <a:t>Relation-based browsing allows the user to find photos wth certain geometric relationships, such as to the left of and is a detail of, to the current photo.  These relations are inferred based on the relative positions of corresponding feature points between photographs.</a:t>
            </a:r>
          </a:p>
          <a:p>
            <a:endParaRPr lang="en-US" altLang="en-US"/>
          </a:p>
          <a:p>
            <a:r>
              <a:rPr lang="en-US" altLang="en-US"/>
              <a:t>For instance if this is the current image, with feature points in black, then</a:t>
            </a:r>
          </a:p>
          <a:p>
            <a:r>
              <a:rPr lang="en-US" altLang="en-US"/>
              <a:t>In image B, the bounding box of the feature points has moved right, so the system infers that image B has moved left</a:t>
            </a:r>
          </a:p>
          <a:p>
            <a:r>
              <a:rPr lang="en-US" altLang="en-US"/>
              <a:t>The bounding box of the feature points in image C is smaller in image A, so we infer that B is a detail of A</a:t>
            </a:r>
          </a:p>
          <a:p>
            <a:r>
              <a:rPr lang="en-US" altLang="en-US"/>
              <a:t>The opposite is true for image D.  The bounding box of the points seen by image A is larger than the bounding box of the same points in image D, so image D is a zoom out of image A</a:t>
            </a:r>
          </a:p>
          <a:p>
            <a:r>
              <a:rPr lang="en-US" altLang="en-US"/>
              <a:t>These relations are computed in a preprocessing step, and as I demonstrated, can be explored using various tools in the photo explorer.</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a:extLst>
              <a:ext uri="{FF2B5EF4-FFF2-40B4-BE49-F238E27FC236}">
                <a16:creationId xmlns:a16="http://schemas.microsoft.com/office/drawing/2014/main" id="{7DD3AC69-2ABE-9004-D4F8-5937FDDC16C1}"/>
              </a:ext>
            </a:extLst>
          </p:cNvPr>
          <p:cNvSpPr>
            <a:spLocks noGrp="1" noRot="1" noChangeAspect="1" noTextEdit="1"/>
          </p:cNvSpPr>
          <p:nvPr>
            <p:ph type="sldImg"/>
          </p:nvPr>
        </p:nvSpPr>
        <p:spPr>
          <a:ln/>
        </p:spPr>
      </p:sp>
      <p:sp>
        <p:nvSpPr>
          <p:cNvPr id="271363" name="Rectangle 3">
            <a:extLst>
              <a:ext uri="{FF2B5EF4-FFF2-40B4-BE49-F238E27FC236}">
                <a16:creationId xmlns:a16="http://schemas.microsoft.com/office/drawing/2014/main" id="{A3EE9EC0-BD17-27E5-3949-C925012154FC}"/>
              </a:ext>
            </a:extLst>
          </p:cNvPr>
          <p:cNvSpPr>
            <a:spLocks noGrp="1" noChangeArrowheads="1"/>
          </p:cNvSpPr>
          <p:nvPr>
            <p:ph type="body" idx="1"/>
          </p:nvPr>
        </p:nvSpPr>
        <p:spPr/>
        <p:txBody>
          <a:bodyPr/>
          <a:lstStyle/>
          <a:p>
            <a:r>
              <a:rPr lang="en-US" altLang="en-US"/>
              <a:t>Relation-based browsing allows the user to find photos wth certain geometric relationships, such as to the left of and is a detail of, to the current photo.  These relations are inferred based on the relative positions of corresponding feature points between photographs.</a:t>
            </a:r>
          </a:p>
          <a:p>
            <a:endParaRPr lang="en-US" altLang="en-US"/>
          </a:p>
          <a:p>
            <a:r>
              <a:rPr lang="en-US" altLang="en-US"/>
              <a:t>For instance if this is the current image, with feature points in black, then</a:t>
            </a:r>
          </a:p>
          <a:p>
            <a:r>
              <a:rPr lang="en-US" altLang="en-US"/>
              <a:t>In image B, the bounding box of the feature points has moved right, so the system infers that image B has moved left</a:t>
            </a:r>
          </a:p>
          <a:p>
            <a:r>
              <a:rPr lang="en-US" altLang="en-US"/>
              <a:t>The bounding box of the feature points in image C is smaller in image A, so we infer that B is a detail of A</a:t>
            </a:r>
          </a:p>
          <a:p>
            <a:r>
              <a:rPr lang="en-US" altLang="en-US"/>
              <a:t>The opposite is true for image D.  The bounding box of the points seen by image A is larger than the bounding box of the same points in image D, so image D is a zoom out of image A</a:t>
            </a:r>
          </a:p>
          <a:p>
            <a:r>
              <a:rPr lang="en-US" altLang="en-US"/>
              <a:t>These relations are computed in a preprocessing step, and as I demonstrated, can be explored using various tools in the photo explorer.</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a:extLst>
              <a:ext uri="{FF2B5EF4-FFF2-40B4-BE49-F238E27FC236}">
                <a16:creationId xmlns:a16="http://schemas.microsoft.com/office/drawing/2014/main" id="{F199153C-5B79-CA23-F5AF-6760E2363147}"/>
              </a:ext>
            </a:extLst>
          </p:cNvPr>
          <p:cNvSpPr>
            <a:spLocks noGrp="1" noRot="1" noChangeAspect="1" noTextEdit="1"/>
          </p:cNvSpPr>
          <p:nvPr>
            <p:ph type="sldImg"/>
          </p:nvPr>
        </p:nvSpPr>
        <p:spPr>
          <a:ln/>
        </p:spPr>
      </p:sp>
      <p:sp>
        <p:nvSpPr>
          <p:cNvPr id="273411" name="Rectangle 3">
            <a:extLst>
              <a:ext uri="{FF2B5EF4-FFF2-40B4-BE49-F238E27FC236}">
                <a16:creationId xmlns:a16="http://schemas.microsoft.com/office/drawing/2014/main" id="{DB3D7AF6-BF09-4048-938B-E528218BAF7B}"/>
              </a:ext>
            </a:extLst>
          </p:cNvPr>
          <p:cNvSpPr>
            <a:spLocks noGrp="1" noChangeArrowheads="1"/>
          </p:cNvSpPr>
          <p:nvPr>
            <p:ph type="body" idx="1"/>
          </p:nvPr>
        </p:nvSpPr>
        <p:spPr/>
        <p:txBody>
          <a:bodyPr/>
          <a:lstStyle/>
          <a:p>
            <a:r>
              <a:rPr lang="en-US" altLang="en-US"/>
              <a:t>Relation-based browsing allows the user to find photos wth certain geometric relationships, such as to the left of and is a detail of, to the current photo.  These relations are inferred based on the relative positions of corresponding feature points between photographs.</a:t>
            </a:r>
          </a:p>
          <a:p>
            <a:endParaRPr lang="en-US" altLang="en-US"/>
          </a:p>
          <a:p>
            <a:r>
              <a:rPr lang="en-US" altLang="en-US"/>
              <a:t>For instance if this is the current image, with feature points in black, then</a:t>
            </a:r>
          </a:p>
          <a:p>
            <a:r>
              <a:rPr lang="en-US" altLang="en-US"/>
              <a:t>In image B, the bounding box of the feature points has moved right, so the system infers that image B has moved left</a:t>
            </a:r>
          </a:p>
          <a:p>
            <a:r>
              <a:rPr lang="en-US" altLang="en-US"/>
              <a:t>The bounding box of the feature points in image C is smaller in image A, so we infer that B is a detail of A</a:t>
            </a:r>
          </a:p>
          <a:p>
            <a:r>
              <a:rPr lang="en-US" altLang="en-US"/>
              <a:t>The opposite is true for image D.  The bounding box of the points seen by image A is larger than the bounding box of the same points in image D, so image D is a zoom out of image A</a:t>
            </a:r>
          </a:p>
          <a:p>
            <a:r>
              <a:rPr lang="en-US" altLang="en-US"/>
              <a:t>These relations are computed in a preprocessing step, and as I demonstrated, can be explored using various tools in the photo explorer.</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a:extLst>
              <a:ext uri="{FF2B5EF4-FFF2-40B4-BE49-F238E27FC236}">
                <a16:creationId xmlns:a16="http://schemas.microsoft.com/office/drawing/2014/main" id="{0D15F51A-8FBC-74EF-C19D-B46D68C2F12B}"/>
              </a:ext>
            </a:extLst>
          </p:cNvPr>
          <p:cNvSpPr>
            <a:spLocks noGrp="1" noRot="1" noChangeAspect="1" noTextEdit="1"/>
          </p:cNvSpPr>
          <p:nvPr>
            <p:ph type="sldImg"/>
          </p:nvPr>
        </p:nvSpPr>
        <p:spPr>
          <a:ln/>
        </p:spPr>
      </p:sp>
      <p:sp>
        <p:nvSpPr>
          <p:cNvPr id="275459" name="Rectangle 3">
            <a:extLst>
              <a:ext uri="{FF2B5EF4-FFF2-40B4-BE49-F238E27FC236}">
                <a16:creationId xmlns:a16="http://schemas.microsoft.com/office/drawing/2014/main" id="{B0826D92-6DAB-A456-14CF-B85AC790463C}"/>
              </a:ext>
            </a:extLst>
          </p:cNvPr>
          <p:cNvSpPr>
            <a:spLocks noGrp="1" noChangeArrowheads="1"/>
          </p:cNvSpPr>
          <p:nvPr>
            <p:ph type="body" idx="1"/>
          </p:nvPr>
        </p:nvSpPr>
        <p:spPr/>
        <p:txBody>
          <a:bodyPr/>
          <a:lstStyle/>
          <a:p>
            <a:r>
              <a:rPr lang="en-US" altLang="en-US"/>
              <a:t>Relation-based browsing allows the user to find photos wth certain geometric relationships, such as to the left of and is a detail of, to the current photo.  These relations are inferred based on the relative positions of corresponding feature points between photographs.</a:t>
            </a:r>
          </a:p>
          <a:p>
            <a:endParaRPr lang="en-US" altLang="en-US"/>
          </a:p>
          <a:p>
            <a:r>
              <a:rPr lang="en-US" altLang="en-US"/>
              <a:t>For instance if this is the current image, with feature points in black, then</a:t>
            </a:r>
          </a:p>
          <a:p>
            <a:r>
              <a:rPr lang="en-US" altLang="en-US"/>
              <a:t>In image B, the bounding box of the feature points has moved right, so the system infers that image B has moved left</a:t>
            </a:r>
          </a:p>
          <a:p>
            <a:r>
              <a:rPr lang="en-US" altLang="en-US"/>
              <a:t>The bounding box of the feature points in image C is smaller in image A, so we infer that B is a detail of A</a:t>
            </a:r>
          </a:p>
          <a:p>
            <a:r>
              <a:rPr lang="en-US" altLang="en-US"/>
              <a:t>The opposite is true for image D.  The bounding box of the points seen by image A is larger than the bounding box of the same points in image D, so image D is a zoom out of image A</a:t>
            </a:r>
          </a:p>
          <a:p>
            <a:r>
              <a:rPr lang="en-US" altLang="en-US"/>
              <a:t>These relations are computed in a preprocessing step, and as I demonstrated, can be explored using various tools in the photo explorer.</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a:extLst>
              <a:ext uri="{FF2B5EF4-FFF2-40B4-BE49-F238E27FC236}">
                <a16:creationId xmlns:a16="http://schemas.microsoft.com/office/drawing/2014/main" id="{6160E503-C56E-DE36-01F4-8B8348C5BD64}"/>
              </a:ext>
            </a:extLst>
          </p:cNvPr>
          <p:cNvSpPr>
            <a:spLocks noGrp="1" noRot="1" noChangeAspect="1" noTextEdit="1"/>
          </p:cNvSpPr>
          <p:nvPr>
            <p:ph type="sldImg"/>
          </p:nvPr>
        </p:nvSpPr>
        <p:spPr>
          <a:ln/>
        </p:spPr>
      </p:sp>
      <p:sp>
        <p:nvSpPr>
          <p:cNvPr id="277507" name="Rectangle 3">
            <a:extLst>
              <a:ext uri="{FF2B5EF4-FFF2-40B4-BE49-F238E27FC236}">
                <a16:creationId xmlns:a16="http://schemas.microsoft.com/office/drawing/2014/main" id="{77C6112F-0BE8-062B-E872-401941B6E8CB}"/>
              </a:ext>
            </a:extLst>
          </p:cNvPr>
          <p:cNvSpPr>
            <a:spLocks noGrp="1" noChangeArrowheads="1"/>
          </p:cNvSpPr>
          <p:nvPr>
            <p:ph type="body" idx="1"/>
          </p:nvPr>
        </p:nvSpPr>
        <p:spPr/>
        <p:txBody>
          <a:bodyPr/>
          <a:lstStyle/>
          <a:p>
            <a:r>
              <a:rPr lang="en-US" altLang="en-US"/>
              <a:t>Relation-based browsing allows the user to find photos wth certain geometric relationships, such as to the left of and is a detail of, to the current photo.  These relations are inferred based on the relative positions of corresponding feature points between photographs.</a:t>
            </a:r>
          </a:p>
          <a:p>
            <a:endParaRPr lang="en-US" altLang="en-US"/>
          </a:p>
          <a:p>
            <a:r>
              <a:rPr lang="en-US" altLang="en-US"/>
              <a:t>For instance if this is the current image, with feature points in black, then</a:t>
            </a:r>
          </a:p>
          <a:p>
            <a:r>
              <a:rPr lang="en-US" altLang="en-US"/>
              <a:t>In image B, the bounding box of the feature points has moved right, so the system infers that image B has moved left</a:t>
            </a:r>
          </a:p>
          <a:p>
            <a:r>
              <a:rPr lang="en-US" altLang="en-US"/>
              <a:t>The bounding box of the feature points in image C is smaller in image A, so we infer that B is a detail of A</a:t>
            </a:r>
          </a:p>
          <a:p>
            <a:r>
              <a:rPr lang="en-US" altLang="en-US"/>
              <a:t>The opposite is true for image D.  The bounding box of the points seen by image A is larger than the bounding box of the same points in image D, so image D is a zoom out of image A</a:t>
            </a:r>
          </a:p>
          <a:p>
            <a:r>
              <a:rPr lang="en-US" altLang="en-US"/>
              <a:t>These relations are computed in a preprocessing step, and as I demonstrated, can be explored using various tools in the photo explorer.</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71C9CA8A-4215-246C-A4C8-88A99DE4FDE0}"/>
              </a:ext>
            </a:extLst>
          </p:cNvPr>
          <p:cNvSpPr>
            <a:spLocks noGrp="1" noRot="1" noChangeAspect="1" noTextEdit="1"/>
          </p:cNvSpPr>
          <p:nvPr>
            <p:ph type="sldImg"/>
          </p:nvPr>
        </p:nvSpPr>
        <p:spPr>
          <a:ln/>
        </p:spPr>
      </p:sp>
      <p:sp>
        <p:nvSpPr>
          <p:cNvPr id="107523" name="Rectangle 3">
            <a:extLst>
              <a:ext uri="{FF2B5EF4-FFF2-40B4-BE49-F238E27FC236}">
                <a16:creationId xmlns:a16="http://schemas.microsoft.com/office/drawing/2014/main" id="{70DF4560-5BE8-B5AC-8811-EBBE2F29DDC8}"/>
              </a:ext>
            </a:extLst>
          </p:cNvPr>
          <p:cNvSpPr>
            <a:spLocks noGrp="1" noChangeArrowheads="1"/>
          </p:cNvSpPr>
          <p:nvPr>
            <p:ph type="body" idx="1"/>
          </p:nvPr>
        </p:nvSpPr>
        <p:spPr/>
        <p:txBody>
          <a:bodyPr/>
          <a:lstStyle/>
          <a:p>
            <a:r>
              <a:rPr lang="en-US" altLang="en-US"/>
              <a:t>Another way to navigate a photo collection is by using an overhead map.  Before we can use this tool, however, we need to align the reconstruction with a map.  Here is a video of a user manually aligning a reconstruction, shown in black, with an aerial photograph inside our explorer tool.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a:extLst>
              <a:ext uri="{FF2B5EF4-FFF2-40B4-BE49-F238E27FC236}">
                <a16:creationId xmlns:a16="http://schemas.microsoft.com/office/drawing/2014/main" id="{7499EECD-D109-6830-8BB6-8275830EBF50}"/>
              </a:ext>
            </a:extLst>
          </p:cNvPr>
          <p:cNvSpPr>
            <a:spLocks noGrp="1" noRot="1" noChangeAspect="1" noChangeArrowheads="1" noTextEdit="1"/>
          </p:cNvSpPr>
          <p:nvPr>
            <p:ph type="sldImg"/>
          </p:nvPr>
        </p:nvSpPr>
        <p:spPr>
          <a:noFill/>
          <a:ln>
            <a:noFill/>
          </a:ln>
          <a:extLst>
            <a:ext uri="{91240B29-F687-4F45-9708-019B960494DF}">
              <a14:hiddenLine xmlns:a14="http://schemas.microsoft.com/office/drawing/2010/main" w="12700">
                <a:solidFill>
                  <a:srgbClr val="000000"/>
                </a:solidFill>
                <a:miter lim="800000"/>
                <a:headEnd/>
                <a:tailEnd/>
              </a14:hiddenLine>
            </a:ext>
          </a:extLst>
        </p:spPr>
      </p:sp>
      <p:sp>
        <p:nvSpPr>
          <p:cNvPr id="18435" name="Rectangle 3">
            <a:extLst>
              <a:ext uri="{FF2B5EF4-FFF2-40B4-BE49-F238E27FC236}">
                <a16:creationId xmlns:a16="http://schemas.microsoft.com/office/drawing/2014/main" id="{794388FB-5CE4-B16D-41A2-C9252F34238E}"/>
              </a:ext>
            </a:extLst>
          </p:cNvPr>
          <p:cNvSpPr>
            <a:spLocks noGrp="1" noChangeArrowheads="1"/>
          </p:cNvSpPr>
          <p:nvPr>
            <p:ph type="body" idx="1"/>
          </p:nvPr>
        </p:nvSpPr>
        <p:spPr>
          <a:noFill/>
          <a:ln/>
        </p:spPr>
        <p:txBody>
          <a:bodyPr/>
          <a:lstStyle/>
          <a:p>
            <a:pPr eaLnBrk="1"/>
            <a:r>
              <a:rPr lang="en-US" altLang="en-US"/>
              <a:t>Advances in digital camera technology and the popularity of photo-sharing sites such as Flickr have resulted in the availability of vast numbers of photos.  Doing a Flickr search for a famous place like the Trevi Fountain, returns thousands of photos.  Unfortunately, common image browsing tools don’t give a sense of a rich relationships between all of the photos.</a:t>
            </a:r>
          </a:p>
          <a:p>
            <a:pPr eaLnBrk="1"/>
            <a:endParaRPr lang="en-US" altLang="en-US"/>
          </a:p>
          <a:p>
            <a:pPr eaLnBrk="1"/>
            <a:r>
              <a:rPr lang="en-US" altLang="en-US"/>
              <a:t>The goal of Photo Tourism is to use location information to build a better visualization and photo exploration tool for collections of photos of the same scene.</a:t>
            </a:r>
          </a:p>
          <a:p>
            <a:pPr eaLnBrk="1"/>
            <a:endParaRPr lang="en-US" altLang="en-US"/>
          </a:p>
          <a:p>
            <a:pPr eaLnBrk="1"/>
            <a:r>
              <a:rPr lang="en-US" altLang="en-US"/>
              <a:t>[If I do a search for Trevi and Rome in Flickr, you’ll see a typical way of browsing such collections – looking at page after page of thumbnails.  If I have a specific kind of photo of the Trevi Fountain in mind, it can be hard to find it this way, and the relationships between all the photos isn’t clear.</a:t>
            </a:r>
          </a:p>
          <a:p>
            <a:pPr eaLnBrk="1"/>
            <a:endParaRPr lang="en-US" altLang="en-US"/>
          </a:p>
          <a:p>
            <a:pPr eaLnBrk="1"/>
            <a:r>
              <a:rPr lang="en-US" altLang="en-US"/>
              <a:t>The goal of the Photo Tourism project is to use location information to build a better visualization and photo exploration tool for collections of photos of the same scene.]</a:t>
            </a:r>
          </a:p>
          <a:p>
            <a:pPr eaLnBrk="1"/>
            <a:endParaRPr lang="en-US" altLang="en-US"/>
          </a:p>
          <a:p>
            <a:pPr eaLnBrk="1"/>
            <a:r>
              <a:rPr lang="en-US" altLang="en-US"/>
              <a:t>[Here’s a sample search for “Trevi Fountain” on Flickr – results are returned on pages and pages of thumbnails.  Finding a photo of a specific part of the fountain amounts to scrolling through the thumbnails, and it’s not clear how all the photos are related to each other.</a:t>
            </a:r>
          </a:p>
          <a:p>
            <a:pPr eaLnBrk="1"/>
            <a:r>
              <a:rPr lang="en-US" altLang="en-US"/>
              <a:t>The goal of the Photo Tourism project is to use location information to build a better visualization and photo exploration tool for collections of photos of the same scene.]</a:t>
            </a:r>
          </a:p>
        </p:txBody>
      </p:sp>
      <p:sp>
        <p:nvSpPr>
          <p:cNvPr id="18436" name="Rectangle 30">
            <a:extLst>
              <a:ext uri="{FF2B5EF4-FFF2-40B4-BE49-F238E27FC236}">
                <a16:creationId xmlns:a16="http://schemas.microsoft.com/office/drawing/2014/main" id="{B81B4438-FE2B-2CC8-74E7-6DE0282EAD4E}"/>
              </a:ext>
            </a:extLst>
          </p:cNvPr>
          <p:cNvSpPr>
            <a:spLocks noChangeArrowheads="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7C8EDC6-77E3-CC41-8630-FE2D8DF125DF}" type="datetime1">
              <a:rPr lang="en-US" altLang="en-US" sz="1800"/>
              <a:pPr/>
              <a:t>11/27/24</a:t>
            </a:fld>
            <a:endParaRPr lang="en-US" altLang="en-US" sz="1800"/>
          </a:p>
        </p:txBody>
      </p:sp>
      <p:sp>
        <p:nvSpPr>
          <p:cNvPr id="18437" name="Rectangle 26">
            <a:extLst>
              <a:ext uri="{FF2B5EF4-FFF2-40B4-BE49-F238E27FC236}">
                <a16:creationId xmlns:a16="http://schemas.microsoft.com/office/drawing/2014/main" id="{3E0F6C5C-98A5-03CB-DAA1-2CE2FE0CF08E}"/>
              </a:ext>
            </a:extLst>
          </p:cNvPr>
          <p:cNvSpPr>
            <a:spLocks noChangeArrowheads="1"/>
          </p:cNvSpPr>
          <p:nvPr/>
        </p:nvSpPr>
        <p:spPr bwMode="auto">
          <a:xfrm>
            <a:off x="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800"/>
          </a:p>
        </p:txBody>
      </p:sp>
      <p:sp>
        <p:nvSpPr>
          <p:cNvPr id="18438" name="Rectangle 13">
            <a:extLst>
              <a:ext uri="{FF2B5EF4-FFF2-40B4-BE49-F238E27FC236}">
                <a16:creationId xmlns:a16="http://schemas.microsoft.com/office/drawing/2014/main" id="{1ACB2A17-E051-DAB2-D791-825ED1F0EEC2}"/>
              </a:ext>
            </a:extLst>
          </p:cNvPr>
          <p:cNvSpPr>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512224C-DE9D-ED42-ACC0-C4A3B158BA94}" type="slidenum">
              <a:rPr lang="en-US" altLang="en-US" sz="1800"/>
              <a:pPr/>
              <a:t>9</a:t>
            </a:fld>
            <a:endParaRPr lang="en-US" altLang="en-US" sz="1800"/>
          </a:p>
        </p:txBody>
      </p:sp>
      <p:sp>
        <p:nvSpPr>
          <p:cNvPr id="18439" name="Rectangle 23">
            <a:extLst>
              <a:ext uri="{FF2B5EF4-FFF2-40B4-BE49-F238E27FC236}">
                <a16:creationId xmlns:a16="http://schemas.microsoft.com/office/drawing/2014/main" id="{57BABDD3-64B0-6373-2AC3-5B068702FF1C}"/>
              </a:ext>
            </a:extLst>
          </p:cNvPr>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8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06D64-4CD6-22D6-0631-EF9A84EF9A09}"/>
            </a:ext>
          </a:extLst>
        </p:cNvPr>
        <p:cNvGrpSpPr/>
        <p:nvPr/>
      </p:nvGrpSpPr>
      <p:grpSpPr>
        <a:xfrm>
          <a:off x="0" y="0"/>
          <a:ext cx="0" cy="0"/>
          <a:chOff x="0" y="0"/>
          <a:chExt cx="0" cy="0"/>
        </a:xfrm>
      </p:grpSpPr>
      <p:sp>
        <p:nvSpPr>
          <p:cNvPr id="108546" name="Rectangle 2">
            <a:extLst>
              <a:ext uri="{FF2B5EF4-FFF2-40B4-BE49-F238E27FC236}">
                <a16:creationId xmlns:a16="http://schemas.microsoft.com/office/drawing/2014/main" id="{61CA2ED8-2578-1805-B204-0F4FE1715669}"/>
              </a:ext>
            </a:extLst>
          </p:cNvPr>
          <p:cNvSpPr>
            <a:spLocks noGrp="1" noRot="1" noChangeAspect="1" noTextEdit="1"/>
          </p:cNvSpPr>
          <p:nvPr>
            <p:ph type="sldImg"/>
          </p:nvPr>
        </p:nvSpPr>
        <p:spPr>
          <a:ln/>
        </p:spPr>
      </p:sp>
      <p:sp>
        <p:nvSpPr>
          <p:cNvPr id="108547" name="Rectangle 3">
            <a:extLst>
              <a:ext uri="{FF2B5EF4-FFF2-40B4-BE49-F238E27FC236}">
                <a16:creationId xmlns:a16="http://schemas.microsoft.com/office/drawing/2014/main" id="{471F2F76-3181-AC8F-A61B-DDACF1AA2C55}"/>
              </a:ext>
            </a:extLst>
          </p:cNvPr>
          <p:cNvSpPr>
            <a:spLocks noGrp="1" noChangeArrowheads="1"/>
          </p:cNvSpPr>
          <p:nvPr>
            <p:ph type="body" idx="1"/>
          </p:nvPr>
        </p:nvSpPr>
        <p:spPr/>
        <p:txBody>
          <a:bodyPr/>
          <a:lstStyle/>
          <a:p>
            <a:r>
              <a:rPr lang="en-US" altLang="en-US"/>
              <a:t>Now we’ll move on to another dataset to demonstrate some more of the navigation features of our system.  </a:t>
            </a:r>
          </a:p>
          <a:p>
            <a:r>
              <a:rPr lang="en-US" altLang="en-US"/>
              <a:t>This is a reconstruction of the Old Town Square in Prague from about 200 photos, shown inside our photo explorer.  An overhead map is shown in the upper right corner.</a:t>
            </a:r>
          </a:p>
          <a:p>
            <a:r>
              <a:rPr lang="en-US" altLang="en-US"/>
              <a:t>For this dataset, we render the scene using 3D line segments and add color to the scene by projecting blurred, partially transparent versions of the photos onto detected planes.</a:t>
            </a:r>
          </a:p>
          <a:p>
            <a:r>
              <a:rPr lang="en-US" altLang="en-US"/>
              <a:t>The user can select photos from the map, and the map tracks the movement of the virtual camera.  Here the user selects a building to see a better picture.  </a:t>
            </a:r>
          </a:p>
          <a:p>
            <a:r>
              <a:rPr lang="en-US" altLang="en-US"/>
              <a:t>Now here’s another example of relation-based browsing – the user can click on the “move right” button to move right to the next building in the row of façades.  </a:t>
            </a:r>
          </a:p>
          <a:p>
            <a:r>
              <a:rPr lang="en-US" altLang="en-US"/>
              <a:t>Now the user clicks on the zoom out button to see more of the scene.</a:t>
            </a:r>
          </a:p>
          <a:p>
            <a:endParaRPr lang="en-US" altLang="en-US"/>
          </a:p>
        </p:txBody>
      </p:sp>
    </p:spTree>
    <p:extLst>
      <p:ext uri="{BB962C8B-B14F-4D97-AF65-F5344CB8AC3E}">
        <p14:creationId xmlns:p14="http://schemas.microsoft.com/office/powerpoint/2010/main" val="29900739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a:extLst>
              <a:ext uri="{FF2B5EF4-FFF2-40B4-BE49-F238E27FC236}">
                <a16:creationId xmlns:a16="http://schemas.microsoft.com/office/drawing/2014/main" id="{47FAAB52-B4F5-7393-C4B7-EA8E7A452C49}"/>
              </a:ext>
            </a:extLst>
          </p:cNvPr>
          <p:cNvSpPr>
            <a:spLocks noGrp="1" noRot="1" noChangeAspect="1" noTextEdit="1"/>
          </p:cNvSpPr>
          <p:nvPr>
            <p:ph type="sldImg"/>
          </p:nvPr>
        </p:nvSpPr>
        <p:spPr>
          <a:ln/>
        </p:spPr>
      </p:sp>
      <p:sp>
        <p:nvSpPr>
          <p:cNvPr id="279555" name="Rectangle 3">
            <a:extLst>
              <a:ext uri="{FF2B5EF4-FFF2-40B4-BE49-F238E27FC236}">
                <a16:creationId xmlns:a16="http://schemas.microsoft.com/office/drawing/2014/main" id="{0EE74663-02CF-39A9-7A55-E1C4EFC0E4D0}"/>
              </a:ext>
            </a:extLst>
          </p:cNvPr>
          <p:cNvSpPr>
            <a:spLocks noGrp="1" noChangeArrowheads="1"/>
          </p:cNvSpPr>
          <p:nvPr>
            <p:ph type="body" idx="1"/>
          </p:nvPr>
        </p:nvSpPr>
        <p:spPr/>
        <p:txBody>
          <a:bodyPr/>
          <a:lstStyle/>
          <a:p>
            <a:r>
              <a:rPr lang="en-US" altLang="en-US"/>
              <a:t>Now I’ll describe the features of our photo explorer system.  There are three main components to our system: navigation controls, rendering, and annotation support.</a:t>
            </a:r>
          </a:p>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A21CFD06-2A99-B793-314E-84588CD576CE}"/>
              </a:ext>
            </a:extLst>
          </p:cNvPr>
          <p:cNvSpPr>
            <a:spLocks noGrp="1" noRot="1" noChangeAspect="1" noTextEdit="1"/>
          </p:cNvSpPr>
          <p:nvPr>
            <p:ph type="sldImg"/>
          </p:nvPr>
        </p:nvSpPr>
        <p:spPr>
          <a:ln/>
        </p:spPr>
      </p:sp>
      <p:sp>
        <p:nvSpPr>
          <p:cNvPr id="131075" name="Rectangle 3">
            <a:extLst>
              <a:ext uri="{FF2B5EF4-FFF2-40B4-BE49-F238E27FC236}">
                <a16:creationId xmlns:a16="http://schemas.microsoft.com/office/drawing/2014/main" id="{CD6E68C6-4B4E-499C-94DA-C56D2AF0EE80}"/>
              </a:ext>
            </a:extLst>
          </p:cNvPr>
          <p:cNvSpPr>
            <a:spLocks noGrp="1" noChangeArrowheads="1"/>
          </p:cNvSpPr>
          <p:nvPr>
            <p:ph type="body" idx="1"/>
          </p:nvPr>
        </p:nvSpPr>
        <p:spPr/>
        <p:txBody>
          <a:bodyPr/>
          <a:lstStyle/>
          <a:p>
            <a:r>
              <a:rPr lang="en-US" altLang="en-US"/>
              <a:t>Here is the simplest rendering mode of our system.  The cameras are rendered as frusta, and the scene is rendered simply by coloring the points using color information from the images.</a:t>
            </a:r>
          </a:p>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14F9B3CD-2626-6E27-36FC-D1C4D7942E81}"/>
              </a:ext>
            </a:extLst>
          </p:cNvPr>
          <p:cNvSpPr>
            <a:spLocks noGrp="1" noRot="1" noChangeAspect="1" noTextEdit="1"/>
          </p:cNvSpPr>
          <p:nvPr>
            <p:ph type="sldImg"/>
          </p:nvPr>
        </p:nvSpPr>
        <p:spPr>
          <a:ln/>
        </p:spPr>
      </p:sp>
      <p:sp>
        <p:nvSpPr>
          <p:cNvPr id="216067" name="Rectangle 3">
            <a:extLst>
              <a:ext uri="{FF2B5EF4-FFF2-40B4-BE49-F238E27FC236}">
                <a16:creationId xmlns:a16="http://schemas.microsoft.com/office/drawing/2014/main" id="{D6FE48B3-03F9-CEAD-15B1-C3EB05F363DF}"/>
              </a:ext>
            </a:extLst>
          </p:cNvPr>
          <p:cNvSpPr>
            <a:spLocks noGrp="1" noChangeArrowheads="1"/>
          </p:cNvSpPr>
          <p:nvPr>
            <p:ph type="body" idx="1"/>
          </p:nvPr>
        </p:nvSpPr>
        <p:spPr/>
        <p:txBody>
          <a:bodyPr/>
          <a:lstStyle/>
          <a:p>
            <a:r>
              <a:rPr lang="en-US" altLang="en-US"/>
              <a:t>Here’s a screenshot of the Prague photo collection in our explorer. In this case, the scene is rendered using 3D line segments extracted automatically from the photo collection and these washed-out looking colors.  Color is added into the scene by, for each image, fitting a plane to the points seen by that image, projecting a low-resolution, semi-transparent version of the image onto the plane, and cropping the projected image to the region where the points are well-approximated by a plane.  By blending all the image projections together, we get a kind of watercolor effect seen here.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a:extLst>
              <a:ext uri="{FF2B5EF4-FFF2-40B4-BE49-F238E27FC236}">
                <a16:creationId xmlns:a16="http://schemas.microsoft.com/office/drawing/2014/main" id="{4C519CD6-BBCD-5F0D-6522-109392CDCDC9}"/>
              </a:ext>
            </a:extLst>
          </p:cNvPr>
          <p:cNvSpPr>
            <a:spLocks noGrp="1" noRot="1" noChangeAspect="1" noTextEdit="1"/>
          </p:cNvSpPr>
          <p:nvPr>
            <p:ph type="sldImg"/>
          </p:nvPr>
        </p:nvSpPr>
        <p:spPr>
          <a:ln/>
        </p:spPr>
      </p:sp>
      <p:sp>
        <p:nvSpPr>
          <p:cNvPr id="248835" name="Rectangle 3">
            <a:extLst>
              <a:ext uri="{FF2B5EF4-FFF2-40B4-BE49-F238E27FC236}">
                <a16:creationId xmlns:a16="http://schemas.microsoft.com/office/drawing/2014/main" id="{491E7355-DF55-2560-9C65-94DD9F7604B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0A22A5FC-8B37-26DB-1E57-30AF78BB9AA6}"/>
              </a:ext>
            </a:extLst>
          </p:cNvPr>
          <p:cNvSpPr>
            <a:spLocks noGrp="1" noRot="1" noChangeAspect="1" noTextEdit="1"/>
          </p:cNvSpPr>
          <p:nvPr>
            <p:ph type="sldImg"/>
          </p:nvPr>
        </p:nvSpPr>
        <p:spPr>
          <a:ln/>
        </p:spPr>
      </p:sp>
      <p:sp>
        <p:nvSpPr>
          <p:cNvPr id="150531" name="Rectangle 3">
            <a:extLst>
              <a:ext uri="{FF2B5EF4-FFF2-40B4-BE49-F238E27FC236}">
                <a16:creationId xmlns:a16="http://schemas.microsoft.com/office/drawing/2014/main" id="{602188EE-97EB-B539-44AB-CF6ACEFE586E}"/>
              </a:ext>
            </a:extLst>
          </p:cNvPr>
          <p:cNvSpPr>
            <a:spLocks noGrp="1" noChangeArrowheads="1"/>
          </p:cNvSpPr>
          <p:nvPr>
            <p:ph type="body" idx="1"/>
          </p:nvPr>
        </p:nvSpPr>
        <p:spPr/>
        <p:txBody>
          <a:bodyPr/>
          <a:lstStyle/>
          <a:p>
            <a:r>
              <a:rPr lang="en-US" altLang="en-US"/>
              <a:t>In addition to rendering the scene, we render transitions between photographs using a simple image-based rendering technique to blend between the source and target photographs.  The reason for using image-based rendering is to give more of a sense of the relationship between the two photos and to create more visually appealing transitions.  </a:t>
            </a:r>
          </a:p>
          <a:p>
            <a:r>
              <a:rPr lang="en-US" altLang="en-US"/>
              <a:t>The default mode of our system is to use single planes as impostors for the geometry of the scene during transitions.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a:extLst>
              <a:ext uri="{FF2B5EF4-FFF2-40B4-BE49-F238E27FC236}">
                <a16:creationId xmlns:a16="http://schemas.microsoft.com/office/drawing/2014/main" id="{6890FFA0-B212-FBB8-1AAD-DD5D7F8FDB9B}"/>
              </a:ext>
            </a:extLst>
          </p:cNvPr>
          <p:cNvSpPr>
            <a:spLocks noGrp="1" noRot="1" noChangeAspect="1" noTextEdit="1"/>
          </p:cNvSpPr>
          <p:nvPr>
            <p:ph type="sldImg"/>
          </p:nvPr>
        </p:nvSpPr>
        <p:spPr>
          <a:ln/>
        </p:spPr>
      </p:sp>
      <p:sp>
        <p:nvSpPr>
          <p:cNvPr id="281603" name="Rectangle 3">
            <a:extLst>
              <a:ext uri="{FF2B5EF4-FFF2-40B4-BE49-F238E27FC236}">
                <a16:creationId xmlns:a16="http://schemas.microsoft.com/office/drawing/2014/main" id="{3808D052-D109-0B9E-D06E-27D613153E96}"/>
              </a:ext>
            </a:extLst>
          </p:cNvPr>
          <p:cNvSpPr>
            <a:spLocks noGrp="1" noChangeArrowheads="1"/>
          </p:cNvSpPr>
          <p:nvPr>
            <p:ph type="body" idx="1"/>
          </p:nvPr>
        </p:nvSpPr>
        <p:spPr/>
        <p:txBody>
          <a:bodyPr/>
          <a:lstStyle/>
          <a:p>
            <a:r>
              <a:rPr lang="en-US" altLang="en-US"/>
              <a:t>Now I’ll describe the features of our photo explorer system.  There are three main components to our system: navigation controls, rendering, and annotation support.</a:t>
            </a:r>
          </a:p>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422324E9-4230-7227-F4E5-90DA69D454FE}"/>
              </a:ext>
            </a:extLst>
          </p:cNvPr>
          <p:cNvSpPr>
            <a:spLocks noGrp="1" noRot="1" noChangeAspect="1" noTextEdit="1"/>
          </p:cNvSpPr>
          <p:nvPr>
            <p:ph type="sldImg"/>
          </p:nvPr>
        </p:nvSpPr>
        <p:spPr>
          <a:ln/>
        </p:spPr>
      </p:sp>
      <p:sp>
        <p:nvSpPr>
          <p:cNvPr id="112643" name="Rectangle 3">
            <a:extLst>
              <a:ext uri="{FF2B5EF4-FFF2-40B4-BE49-F238E27FC236}">
                <a16:creationId xmlns:a16="http://schemas.microsoft.com/office/drawing/2014/main" id="{1AF4D0A2-9D87-1956-3660-8A0918FD2F0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B4267-CD4D-D1D4-351C-4EA09CA9F05A}"/>
            </a:ext>
          </a:extLst>
        </p:cNvPr>
        <p:cNvGrpSpPr/>
        <p:nvPr/>
      </p:nvGrpSpPr>
      <p:grpSpPr>
        <a:xfrm>
          <a:off x="0" y="0"/>
          <a:ext cx="0" cy="0"/>
          <a:chOff x="0" y="0"/>
          <a:chExt cx="0" cy="0"/>
        </a:xfrm>
      </p:grpSpPr>
      <p:sp>
        <p:nvSpPr>
          <p:cNvPr id="112642" name="Rectangle 2">
            <a:extLst>
              <a:ext uri="{FF2B5EF4-FFF2-40B4-BE49-F238E27FC236}">
                <a16:creationId xmlns:a16="http://schemas.microsoft.com/office/drawing/2014/main" id="{F01B028A-A4A1-BA24-5C40-CE872AADF019}"/>
              </a:ext>
            </a:extLst>
          </p:cNvPr>
          <p:cNvSpPr>
            <a:spLocks noGrp="1" noRot="1" noChangeAspect="1" noTextEdit="1"/>
          </p:cNvSpPr>
          <p:nvPr>
            <p:ph type="sldImg"/>
          </p:nvPr>
        </p:nvSpPr>
        <p:spPr>
          <a:ln/>
        </p:spPr>
      </p:sp>
      <p:sp>
        <p:nvSpPr>
          <p:cNvPr id="112643" name="Rectangle 3">
            <a:extLst>
              <a:ext uri="{FF2B5EF4-FFF2-40B4-BE49-F238E27FC236}">
                <a16:creationId xmlns:a16="http://schemas.microsoft.com/office/drawing/2014/main" id="{DCF18CDC-0CF5-3690-1222-4168BEF9276C}"/>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707180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A84FD-22A8-874A-8BD7-CA7C0505528A}"/>
            </a:ext>
          </a:extLst>
        </p:cNvPr>
        <p:cNvGrpSpPr/>
        <p:nvPr/>
      </p:nvGrpSpPr>
      <p:grpSpPr>
        <a:xfrm>
          <a:off x="0" y="0"/>
          <a:ext cx="0" cy="0"/>
          <a:chOff x="0" y="0"/>
          <a:chExt cx="0" cy="0"/>
        </a:xfrm>
      </p:grpSpPr>
      <p:sp>
        <p:nvSpPr>
          <p:cNvPr id="113666" name="Rectangle 2">
            <a:extLst>
              <a:ext uri="{FF2B5EF4-FFF2-40B4-BE49-F238E27FC236}">
                <a16:creationId xmlns:a16="http://schemas.microsoft.com/office/drawing/2014/main" id="{2799A11F-C282-7387-BEC2-1D4C0984F14B}"/>
              </a:ext>
            </a:extLst>
          </p:cNvPr>
          <p:cNvSpPr>
            <a:spLocks noGrp="1" noRot="1" noChangeAspect="1" noTextEdit="1"/>
          </p:cNvSpPr>
          <p:nvPr>
            <p:ph type="sldImg"/>
          </p:nvPr>
        </p:nvSpPr>
        <p:spPr>
          <a:ln/>
        </p:spPr>
      </p:sp>
      <p:sp>
        <p:nvSpPr>
          <p:cNvPr id="113667" name="Rectangle 3">
            <a:extLst>
              <a:ext uri="{FF2B5EF4-FFF2-40B4-BE49-F238E27FC236}">
                <a16:creationId xmlns:a16="http://schemas.microsoft.com/office/drawing/2014/main" id="{9D95CFAB-D760-6FC6-C72E-977AC10C3FD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23994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53FCD-228D-A021-6EC1-D35A60A991FF}"/>
            </a:ext>
          </a:extLst>
        </p:cNvPr>
        <p:cNvGrpSpPr/>
        <p:nvPr/>
      </p:nvGrpSpPr>
      <p:grpSpPr>
        <a:xfrm>
          <a:off x="0" y="0"/>
          <a:ext cx="0" cy="0"/>
          <a:chOff x="0" y="0"/>
          <a:chExt cx="0" cy="0"/>
        </a:xfrm>
      </p:grpSpPr>
      <p:sp>
        <p:nvSpPr>
          <p:cNvPr id="201730" name="Rectangle 2">
            <a:extLst>
              <a:ext uri="{FF2B5EF4-FFF2-40B4-BE49-F238E27FC236}">
                <a16:creationId xmlns:a16="http://schemas.microsoft.com/office/drawing/2014/main" id="{2F33E30B-44C0-AF8B-C75A-88EDA0B3B174}"/>
              </a:ext>
            </a:extLst>
          </p:cNvPr>
          <p:cNvSpPr>
            <a:spLocks noGrp="1" noRot="1" noChangeAspect="1" noTextEdit="1"/>
          </p:cNvSpPr>
          <p:nvPr>
            <p:ph type="sldImg"/>
          </p:nvPr>
        </p:nvSpPr>
        <p:spPr>
          <a:ln/>
        </p:spPr>
      </p:sp>
      <p:sp>
        <p:nvSpPr>
          <p:cNvPr id="201731" name="Rectangle 3">
            <a:extLst>
              <a:ext uri="{FF2B5EF4-FFF2-40B4-BE49-F238E27FC236}">
                <a16:creationId xmlns:a16="http://schemas.microsoft.com/office/drawing/2014/main" id="{49C7A799-B2AD-6360-C143-EA560F8A1590}"/>
              </a:ext>
            </a:extLst>
          </p:cNvPr>
          <p:cNvSpPr>
            <a:spLocks noGrp="1" noChangeArrowheads="1"/>
          </p:cNvSpPr>
          <p:nvPr>
            <p:ph type="body" idx="1"/>
          </p:nvPr>
        </p:nvSpPr>
        <p:spPr/>
        <p:txBody>
          <a:bodyPr/>
          <a:lstStyle/>
          <a:p>
            <a:r>
              <a:rPr lang="en-US" altLang="en-US"/>
              <a:t>Here’s how the same set of photos appear in our photo explorer.  Our system takes the set of photos and automatically determines the relative positions and orientations from which each photo was taken.  We can then load the photos into our immersive 3D browser where the user can visualize and explore the photos using spatial relationships.</a:t>
            </a:r>
          </a:p>
          <a:p>
            <a:endParaRPr lang="en-US" altLang="en-US"/>
          </a:p>
        </p:txBody>
      </p:sp>
    </p:spTree>
    <p:extLst>
      <p:ext uri="{BB962C8B-B14F-4D97-AF65-F5344CB8AC3E}">
        <p14:creationId xmlns:p14="http://schemas.microsoft.com/office/powerpoint/2010/main" val="10431801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1397B-B71C-7E9C-4D1C-2582EF76994A}"/>
            </a:ext>
          </a:extLst>
        </p:cNvPr>
        <p:cNvGrpSpPr/>
        <p:nvPr/>
      </p:nvGrpSpPr>
      <p:grpSpPr>
        <a:xfrm>
          <a:off x="0" y="0"/>
          <a:ext cx="0" cy="0"/>
          <a:chOff x="0" y="0"/>
          <a:chExt cx="0" cy="0"/>
        </a:xfrm>
      </p:grpSpPr>
      <p:sp>
        <p:nvSpPr>
          <p:cNvPr id="204802" name="Rectangle 2">
            <a:extLst>
              <a:ext uri="{FF2B5EF4-FFF2-40B4-BE49-F238E27FC236}">
                <a16:creationId xmlns:a16="http://schemas.microsoft.com/office/drawing/2014/main" id="{1D3D5C6E-A1FE-C9C3-33E7-8518B3FA2848}"/>
              </a:ext>
            </a:extLst>
          </p:cNvPr>
          <p:cNvSpPr>
            <a:spLocks noGrp="1" noRot="1" noChangeAspect="1" noTextEdit="1"/>
          </p:cNvSpPr>
          <p:nvPr>
            <p:ph type="sldImg"/>
          </p:nvPr>
        </p:nvSpPr>
        <p:spPr>
          <a:ln/>
        </p:spPr>
      </p:sp>
      <p:sp>
        <p:nvSpPr>
          <p:cNvPr id="204803" name="Rectangle 3">
            <a:extLst>
              <a:ext uri="{FF2B5EF4-FFF2-40B4-BE49-F238E27FC236}">
                <a16:creationId xmlns:a16="http://schemas.microsoft.com/office/drawing/2014/main" id="{BE2A5F55-4C89-4EFA-0119-4FC2A00FEF3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6924661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A491D-EA34-3C05-49FD-EFEF5317EC78}"/>
            </a:ext>
          </a:extLst>
        </p:cNvPr>
        <p:cNvGrpSpPr/>
        <p:nvPr/>
      </p:nvGrpSpPr>
      <p:grpSpPr>
        <a:xfrm>
          <a:off x="0" y="0"/>
          <a:ext cx="0" cy="0"/>
          <a:chOff x="0" y="0"/>
          <a:chExt cx="0" cy="0"/>
        </a:xfrm>
      </p:grpSpPr>
      <p:sp>
        <p:nvSpPr>
          <p:cNvPr id="109570" name="Rectangle 2">
            <a:extLst>
              <a:ext uri="{FF2B5EF4-FFF2-40B4-BE49-F238E27FC236}">
                <a16:creationId xmlns:a16="http://schemas.microsoft.com/office/drawing/2014/main" id="{DB6C3C5E-F429-0EC0-917E-D22ABB220336}"/>
              </a:ext>
            </a:extLst>
          </p:cNvPr>
          <p:cNvSpPr>
            <a:spLocks noGrp="1" noRot="1" noChangeAspect="1" noTextEdit="1"/>
          </p:cNvSpPr>
          <p:nvPr>
            <p:ph type="sldImg"/>
          </p:nvPr>
        </p:nvSpPr>
        <p:spPr>
          <a:ln/>
        </p:spPr>
      </p:sp>
      <p:sp>
        <p:nvSpPr>
          <p:cNvPr id="109571" name="Rectangle 3">
            <a:extLst>
              <a:ext uri="{FF2B5EF4-FFF2-40B4-BE49-F238E27FC236}">
                <a16:creationId xmlns:a16="http://schemas.microsoft.com/office/drawing/2014/main" id="{E94EEE6A-E4B6-00AA-7472-E1A52CF77CB1}"/>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986941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64B7C616-0347-6415-A1BD-2ACD005F4820}"/>
              </a:ext>
            </a:extLst>
          </p:cNvPr>
          <p:cNvSpPr>
            <a:spLocks noGrp="1" noRot="1" noChangeAspect="1" noTextEdit="1"/>
          </p:cNvSpPr>
          <p:nvPr>
            <p:ph type="sldImg"/>
          </p:nvPr>
        </p:nvSpPr>
        <p:spPr>
          <a:ln/>
        </p:spPr>
      </p:sp>
      <p:sp>
        <p:nvSpPr>
          <p:cNvPr id="208899" name="Rectangle 3">
            <a:extLst>
              <a:ext uri="{FF2B5EF4-FFF2-40B4-BE49-F238E27FC236}">
                <a16:creationId xmlns:a16="http://schemas.microsoft.com/office/drawing/2014/main" id="{CA27469E-10D0-ABCD-879C-DA7CC83E81C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260593A2-B652-7273-C231-47F67EBB6E19}"/>
              </a:ext>
            </a:extLst>
          </p:cNvPr>
          <p:cNvSpPr>
            <a:spLocks noGrp="1" noRot="1" noChangeAspect="1" noTextEdit="1"/>
          </p:cNvSpPr>
          <p:nvPr>
            <p:ph type="sldImg"/>
          </p:nvPr>
        </p:nvSpPr>
        <p:spPr>
          <a:ln/>
        </p:spPr>
      </p:sp>
      <p:sp>
        <p:nvSpPr>
          <p:cNvPr id="210947" name="Rectangle 3">
            <a:extLst>
              <a:ext uri="{FF2B5EF4-FFF2-40B4-BE49-F238E27FC236}">
                <a16:creationId xmlns:a16="http://schemas.microsoft.com/office/drawing/2014/main" id="{953C6E90-9C49-58C6-3515-B44FCCE32DE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27850-B46B-51FC-BDE2-AB5BF3AA29F3}"/>
            </a:ext>
          </a:extLst>
        </p:cNvPr>
        <p:cNvGrpSpPr/>
        <p:nvPr/>
      </p:nvGrpSpPr>
      <p:grpSpPr>
        <a:xfrm>
          <a:off x="0" y="0"/>
          <a:ext cx="0" cy="0"/>
          <a:chOff x="0" y="0"/>
          <a:chExt cx="0" cy="0"/>
        </a:xfrm>
      </p:grpSpPr>
      <p:sp>
        <p:nvSpPr>
          <p:cNvPr id="249858" name="Rectangle 2">
            <a:extLst>
              <a:ext uri="{FF2B5EF4-FFF2-40B4-BE49-F238E27FC236}">
                <a16:creationId xmlns:a16="http://schemas.microsoft.com/office/drawing/2014/main" id="{86057BC3-EBE1-3914-7BB1-ACA9F300DB71}"/>
              </a:ext>
            </a:extLst>
          </p:cNvPr>
          <p:cNvSpPr>
            <a:spLocks noGrp="1" noRot="1" noChangeAspect="1" noTextEdit="1"/>
          </p:cNvSpPr>
          <p:nvPr>
            <p:ph type="sldImg"/>
          </p:nvPr>
        </p:nvSpPr>
        <p:spPr>
          <a:ln/>
        </p:spPr>
      </p:sp>
      <p:sp>
        <p:nvSpPr>
          <p:cNvPr id="249859" name="Rectangle 3">
            <a:extLst>
              <a:ext uri="{FF2B5EF4-FFF2-40B4-BE49-F238E27FC236}">
                <a16:creationId xmlns:a16="http://schemas.microsoft.com/office/drawing/2014/main" id="{1595B4F9-25A9-9BD2-6814-60404BA8A37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772799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a:extLst>
              <a:ext uri="{FF2B5EF4-FFF2-40B4-BE49-F238E27FC236}">
                <a16:creationId xmlns:a16="http://schemas.microsoft.com/office/drawing/2014/main" id="{C2162486-398E-6A4C-CA60-E20B3A0CB87E}"/>
              </a:ext>
            </a:extLst>
          </p:cNvPr>
          <p:cNvSpPr>
            <a:spLocks noGrp="1" noRot="1" noChangeAspect="1" noTextEdit="1"/>
          </p:cNvSpPr>
          <p:nvPr>
            <p:ph type="sldImg"/>
          </p:nvPr>
        </p:nvSpPr>
        <p:spPr>
          <a:ln/>
        </p:spPr>
      </p:sp>
      <p:sp>
        <p:nvSpPr>
          <p:cNvPr id="250883" name="Rectangle 3">
            <a:extLst>
              <a:ext uri="{FF2B5EF4-FFF2-40B4-BE49-F238E27FC236}">
                <a16:creationId xmlns:a16="http://schemas.microsoft.com/office/drawing/2014/main" id="{6AA347B9-C727-EDAB-83CB-FBB3C4BDD72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342C9DC3-8316-697E-667D-1DC3BB225864}"/>
              </a:ext>
            </a:extLst>
          </p:cNvPr>
          <p:cNvSpPr>
            <a:spLocks noGrp="1" noRot="1" noChangeAspect="1" noTextEdit="1"/>
          </p:cNvSpPr>
          <p:nvPr>
            <p:ph type="sldImg"/>
          </p:nvPr>
        </p:nvSpPr>
        <p:spPr>
          <a:ln/>
        </p:spPr>
      </p:sp>
      <p:sp>
        <p:nvSpPr>
          <p:cNvPr id="212995" name="Rectangle 3">
            <a:extLst>
              <a:ext uri="{FF2B5EF4-FFF2-40B4-BE49-F238E27FC236}">
                <a16:creationId xmlns:a16="http://schemas.microsoft.com/office/drawing/2014/main" id="{7BD7A9D3-280F-9506-28DE-3B3F8D565E96}"/>
              </a:ext>
            </a:extLst>
          </p:cNvPr>
          <p:cNvSpPr>
            <a:spLocks noGrp="1" noChangeArrowheads="1"/>
          </p:cNvSpPr>
          <p:nvPr>
            <p:ph type="body" idx="1"/>
          </p:nvPr>
        </p:nvSpPr>
        <p:spPr/>
        <p:txBody>
          <a:bodyPr/>
          <a:lstStyle/>
          <a:p>
            <a:r>
              <a:rPr lang="en-US" altLang="en-US"/>
              <a:t>Rick takes over at the start of this slide</a:t>
            </a:r>
          </a:p>
          <a:p>
            <a:endParaRPr lang="en-US" altLang="en-US"/>
          </a:p>
          <a:p>
            <a:r>
              <a:rPr lang="en-US" altLang="en-US"/>
              <a:t>After quick intro (20 seconds) to read these bullets [need PhotoSynth logo here], Rick introduces Blaise and starts talking over his demo…</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6DFD3A44-C144-7256-6138-2455C20A3705}"/>
              </a:ext>
            </a:extLst>
          </p:cNvPr>
          <p:cNvSpPr>
            <a:spLocks noGrp="1" noRot="1" noChangeAspect="1" noTextEdit="1"/>
          </p:cNvSpPr>
          <p:nvPr>
            <p:ph type="sldImg"/>
          </p:nvPr>
        </p:nvSpPr>
        <p:spPr>
          <a:ln/>
        </p:spPr>
      </p:sp>
      <p:sp>
        <p:nvSpPr>
          <p:cNvPr id="119811" name="Rectangle 3">
            <a:extLst>
              <a:ext uri="{FF2B5EF4-FFF2-40B4-BE49-F238E27FC236}">
                <a16:creationId xmlns:a16="http://schemas.microsoft.com/office/drawing/2014/main" id="{7A3E1E22-B977-2A5E-798F-C45D9DA30F8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AA407-CF35-6B20-8DB3-C1A7E5DA6905}"/>
            </a:ext>
          </a:extLst>
        </p:cNvPr>
        <p:cNvGrpSpPr/>
        <p:nvPr/>
      </p:nvGrpSpPr>
      <p:grpSpPr>
        <a:xfrm>
          <a:off x="0" y="0"/>
          <a:ext cx="0" cy="0"/>
          <a:chOff x="0" y="0"/>
          <a:chExt cx="0" cy="0"/>
        </a:xfrm>
      </p:grpSpPr>
      <p:sp>
        <p:nvSpPr>
          <p:cNvPr id="251906" name="Rectangle 2">
            <a:extLst>
              <a:ext uri="{FF2B5EF4-FFF2-40B4-BE49-F238E27FC236}">
                <a16:creationId xmlns:a16="http://schemas.microsoft.com/office/drawing/2014/main" id="{5E39E848-9EA4-3672-5CD6-232784B29501}"/>
              </a:ext>
            </a:extLst>
          </p:cNvPr>
          <p:cNvSpPr>
            <a:spLocks noGrp="1" noRot="1" noChangeAspect="1" noTextEdit="1"/>
          </p:cNvSpPr>
          <p:nvPr>
            <p:ph type="sldImg"/>
          </p:nvPr>
        </p:nvSpPr>
        <p:spPr>
          <a:ln/>
        </p:spPr>
      </p:sp>
      <p:sp>
        <p:nvSpPr>
          <p:cNvPr id="251907" name="Rectangle 3">
            <a:extLst>
              <a:ext uri="{FF2B5EF4-FFF2-40B4-BE49-F238E27FC236}">
                <a16:creationId xmlns:a16="http://schemas.microsoft.com/office/drawing/2014/main" id="{CFC6AA70-4FC6-6171-D56E-DEB1BB9A703A}"/>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59918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08FE35EB-64E9-70E1-AE9A-2BB690A5796A}"/>
              </a:ext>
            </a:extLst>
          </p:cNvPr>
          <p:cNvSpPr>
            <a:spLocks noGrp="1" noRot="1" noChangeAspect="1" noTextEdit="1"/>
          </p:cNvSpPr>
          <p:nvPr>
            <p:ph type="sldImg"/>
          </p:nvPr>
        </p:nvSpPr>
        <p:spPr>
          <a:ln/>
        </p:spPr>
      </p:sp>
      <p:sp>
        <p:nvSpPr>
          <p:cNvPr id="157699" name="Rectangle 3">
            <a:extLst>
              <a:ext uri="{FF2B5EF4-FFF2-40B4-BE49-F238E27FC236}">
                <a16:creationId xmlns:a16="http://schemas.microsoft.com/office/drawing/2014/main" id="{1A991202-030B-0322-E64B-E6BA21148A18}"/>
              </a:ext>
            </a:extLst>
          </p:cNvPr>
          <p:cNvSpPr>
            <a:spLocks noGrp="1" noChangeArrowheads="1"/>
          </p:cNvSpPr>
          <p:nvPr>
            <p:ph type="body" idx="1"/>
          </p:nvPr>
        </p:nvSpPr>
        <p:spPr/>
        <p:txBody>
          <a:bodyPr/>
          <a:lstStyle/>
          <a:p>
            <a:r>
              <a:rPr lang="en-US" altLang="en-US"/>
              <a:t>Our system takes as input an unordered set of photos, either from an Internet search or from a large personal collection.  We assume the photos are largely from the same static scene.  </a:t>
            </a:r>
          </a:p>
          <a:p>
            <a:r>
              <a:rPr lang="en-US" altLang="en-US"/>
              <a:t>The first step of our system is to apply a computer vision techniques to reconstruct the geometry of the scene.  The output of this procedure is the relative positions and orientation for the cameras used to take a connected set of the photographs, as well as a point cloud representing the geometry of the scene, and a sparse set of correspondences between the photos.</a:t>
            </a:r>
          </a:p>
          <a:p>
            <a:r>
              <a:rPr lang="en-US" altLang="en-US"/>
              <a:t>This information is then loaded into our interactive photo explorer tool.</a:t>
            </a:r>
          </a:p>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DE2D442E-2028-7024-3548-AD38ED4A8693}"/>
              </a:ext>
            </a:extLst>
          </p:cNvPr>
          <p:cNvSpPr>
            <a:spLocks noGrp="1" noRot="1" noChangeAspect="1" noTextEdit="1"/>
          </p:cNvSpPr>
          <p:nvPr>
            <p:ph type="sldImg"/>
          </p:nvPr>
        </p:nvSpPr>
        <p:spPr>
          <a:ln/>
        </p:spPr>
      </p:sp>
      <p:sp>
        <p:nvSpPr>
          <p:cNvPr id="165891" name="Rectangle 3">
            <a:extLst>
              <a:ext uri="{FF2B5EF4-FFF2-40B4-BE49-F238E27FC236}">
                <a16:creationId xmlns:a16="http://schemas.microsoft.com/office/drawing/2014/main" id="{2A9CDAF1-E1A1-17F0-3DA4-A8F443EC5C4B}"/>
              </a:ext>
            </a:extLst>
          </p:cNvPr>
          <p:cNvSpPr>
            <a:spLocks noGrp="1" noChangeArrowheads="1"/>
          </p:cNvSpPr>
          <p:nvPr>
            <p:ph type="body" idx="1"/>
          </p:nvPr>
        </p:nvSpPr>
        <p:spPr/>
        <p:txBody>
          <a:bodyPr/>
          <a:lstStyle/>
          <a:p>
            <a:r>
              <a:rPr lang="en-US" altLang="en-US"/>
              <a:t>Before I get into the details of our system, I’ll briefly discuss some relevant prior work.  </a:t>
            </a:r>
          </a:p>
          <a:p>
            <a:r>
              <a:rPr lang="en-US" altLang="en-US"/>
              <a:t>Our system uses automatic image-based modeling to recover the geometry of the scene.  Prior work in this area includes the semi-automatic Façade system of Debevec and collegues, as well as other work, such as that of Schaffaltzky and Zisserman and Brown and Lowe on automatic structure from motion on unordered sets of images.  However, to our knowledge, our modeling system is the first to be successfully applied to hundreds of images taken from the Internet.</a:t>
            </a:r>
          </a:p>
          <a:p>
            <a:r>
              <a:rPr lang="en-US" altLang="en-US"/>
              <a:t>Our work also uses image-based rendering to depict transitions between images.  The Aspen Movie Map project at MIT, which created an interactive virtual tour of the city of Aspen, is one system in this area with many of the same exploration features as ours, but which required extensive manual effort to create.</a:t>
            </a:r>
          </a:p>
          <a:p>
            <a:r>
              <a:rPr lang="en-US" altLang="en-US"/>
              <a:t>More recent image-based rendering techniques seek to create photo-realistic in-between images, while our system focuses on the photographs themselves, using transitions only as a way to get between two photos.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C511CA28-19CC-2265-6E0F-39DA7ADDBF77}"/>
              </a:ext>
            </a:extLst>
          </p:cNvPr>
          <p:cNvSpPr>
            <a:spLocks noGrp="1" noRot="1" noChangeAspect="1" noTextEdit="1"/>
          </p:cNvSpPr>
          <p:nvPr>
            <p:ph type="sldImg"/>
          </p:nvPr>
        </p:nvSpPr>
        <p:spPr>
          <a:ln/>
        </p:spPr>
      </p:sp>
      <p:sp>
        <p:nvSpPr>
          <p:cNvPr id="161795" name="Rectangle 3">
            <a:extLst>
              <a:ext uri="{FF2B5EF4-FFF2-40B4-BE49-F238E27FC236}">
                <a16:creationId xmlns:a16="http://schemas.microsoft.com/office/drawing/2014/main" id="{587474EF-E080-D1FD-54DB-06F73BCA98CD}"/>
              </a:ext>
            </a:extLst>
          </p:cNvPr>
          <p:cNvSpPr>
            <a:spLocks noGrp="1" noChangeArrowheads="1"/>
          </p:cNvSpPr>
          <p:nvPr>
            <p:ph type="body" idx="1"/>
          </p:nvPr>
        </p:nvSpPr>
        <p:spPr/>
        <p:txBody>
          <a:bodyPr/>
          <a:lstStyle/>
          <a:p>
            <a:r>
              <a:rPr lang="en-US" altLang="en-US"/>
              <a:t>Finally, there is a lot of related work in the field of image browsing and image retrieval.  WWMX is a photo-browsing web site that also uses location information to organize photos, but doesn’t provide an immersive browsing experience.  The Realityflythrough project uses GPS information to situate video streams in space in an interface similar to ours, but our system works without GPS.  Finally, Video Google allows users to find objects in videos by selecting them.  We have similar tools in our explorer, but in the context of a 3D photo browser.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33DD91C0-B5BD-8248-01CA-97FAB9846C8A}"/>
              </a:ext>
            </a:extLst>
          </p:cNvPr>
          <p:cNvSpPr>
            <a:spLocks noGrp="1" noRot="1" noChangeAspect="1" noTextEdit="1"/>
          </p:cNvSpPr>
          <p:nvPr>
            <p:ph type="sldImg"/>
          </p:nvPr>
        </p:nvSpPr>
        <p:spPr>
          <a:ln/>
        </p:spPr>
      </p:sp>
      <p:sp>
        <p:nvSpPr>
          <p:cNvPr id="155651" name="Rectangle 3">
            <a:extLst>
              <a:ext uri="{FF2B5EF4-FFF2-40B4-BE49-F238E27FC236}">
                <a16:creationId xmlns:a16="http://schemas.microsoft.com/office/drawing/2014/main" id="{9285187E-E718-1825-1754-7393BFE0ED1E}"/>
              </a:ext>
            </a:extLst>
          </p:cNvPr>
          <p:cNvSpPr>
            <a:spLocks noGrp="1" noChangeArrowheads="1"/>
          </p:cNvSpPr>
          <p:nvPr>
            <p:ph type="body" idx="1"/>
          </p:nvPr>
        </p:nvSpPr>
        <p:spPr/>
        <p:txBody>
          <a:bodyPr/>
          <a:lstStyle/>
          <a:p>
            <a:r>
              <a:rPr lang="en-US" altLang="en-US"/>
              <a:t>Now I will describe the Photo Tourism system, beginning with the scene reconstruction procedure.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3C930-B226-5078-4145-D0B8590BA890}"/>
              </a:ext>
            </a:extLst>
          </p:cNvPr>
          <p:cNvSpPr>
            <a:spLocks noGrp="1"/>
          </p:cNvSpPr>
          <p:nvPr>
            <p:ph type="title"/>
          </p:nvPr>
        </p:nvSpPr>
        <p:spPr>
          <a:xfrm>
            <a:off x="304800" y="179388"/>
            <a:ext cx="8458200" cy="109855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55CE15B-DDFB-A3B8-6F92-099A10DEEE99}"/>
              </a:ext>
            </a:extLst>
          </p:cNvPr>
          <p:cNvSpPr>
            <a:spLocks noGrp="1"/>
          </p:cNvSpPr>
          <p:nvPr>
            <p:ph idx="1"/>
          </p:nvPr>
        </p:nvSpPr>
        <p:spPr>
          <a:xfrm>
            <a:off x="347663" y="1533525"/>
            <a:ext cx="8415337" cy="5237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6989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D45DC-7535-E742-D1CF-A50F961A1B2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B6F673-E415-D914-A3EF-5A7165EC9DE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1D9165-E483-0527-CDBC-2927659D463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8626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85386-DABD-09EF-A6DC-EFC2686AE9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917CD6-CE4D-0314-5829-B6F50B2602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2887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62AF8A-CB53-CB56-5B91-19AB5173CDE5}"/>
              </a:ext>
            </a:extLst>
          </p:cNvPr>
          <p:cNvSpPr>
            <a:spLocks noGrp="1"/>
          </p:cNvSpPr>
          <p:nvPr>
            <p:ph type="title" orient="vert"/>
          </p:nvPr>
        </p:nvSpPr>
        <p:spPr>
          <a:xfrm>
            <a:off x="6648450" y="179388"/>
            <a:ext cx="2114550" cy="63738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14C682-7CF4-3F75-0462-A31174F0AC09}"/>
              </a:ext>
            </a:extLst>
          </p:cNvPr>
          <p:cNvSpPr>
            <a:spLocks noGrp="1"/>
          </p:cNvSpPr>
          <p:nvPr>
            <p:ph type="body" orient="vert" idx="1"/>
          </p:nvPr>
        </p:nvSpPr>
        <p:spPr>
          <a:xfrm>
            <a:off x="304800" y="179388"/>
            <a:ext cx="6191250" cy="63738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7728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193A6F-72EE-5F58-332F-38912A284B35}"/>
              </a:ext>
            </a:extLst>
          </p:cNvPr>
          <p:cNvSpPr>
            <a:spLocks noGrp="1"/>
          </p:cNvSpPr>
          <p:nvPr>
            <p:ph/>
          </p:nvPr>
        </p:nvSpPr>
        <p:spPr>
          <a:xfrm>
            <a:off x="304800" y="179388"/>
            <a:ext cx="8458200" cy="6373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6005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3A80E-D044-C654-7AB7-1DB292F96F1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04FE98-C332-F335-9FC0-D35A535C400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76209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0C009-CA56-1BC4-07DF-48ECD8991B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7DAFE8-AF19-04A6-5155-30CD1F97E0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3687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6FF6B-FA3A-9A4C-A8D8-ED7622C36A6E}"/>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9B1963-0442-A26C-61F4-F44925EA44E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266426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D481B-5D9F-6E2C-87C0-D74E928B94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B4F135-C24B-06F6-F7A2-FB1B9E19BFDE}"/>
              </a:ext>
            </a:extLst>
          </p:cNvPr>
          <p:cNvSpPr>
            <a:spLocks noGrp="1"/>
          </p:cNvSpPr>
          <p:nvPr>
            <p:ph sz="half" idx="1"/>
          </p:nvPr>
        </p:nvSpPr>
        <p:spPr>
          <a:xfrm>
            <a:off x="347663" y="1316038"/>
            <a:ext cx="4130675" cy="5237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4CAE29-E88B-7530-AEB9-27E5117A831E}"/>
              </a:ext>
            </a:extLst>
          </p:cNvPr>
          <p:cNvSpPr>
            <a:spLocks noGrp="1"/>
          </p:cNvSpPr>
          <p:nvPr>
            <p:ph sz="half" idx="2"/>
          </p:nvPr>
        </p:nvSpPr>
        <p:spPr>
          <a:xfrm>
            <a:off x="4630738" y="1316038"/>
            <a:ext cx="4132262" cy="5237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5430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54E45-BC22-59F2-728F-004614CF7765}"/>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2C9FA6-14E5-7CCE-FA6F-4B336774BE8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620153-4356-EC25-1109-3630E0EE0950}"/>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8ADB96-9D70-70B2-75DD-06570DB2BC1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E14A23-D00B-563C-3D8F-ADE404AEBB3B}"/>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3344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73F92-CE7F-8A78-7276-49B94CBD375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7654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1195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598BC-F077-497E-3373-0C2D886354D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9E9809-6D27-C281-D9B2-5B0F1F135A7F}"/>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3C6506-24BF-9B34-B099-A9E31369E4E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2611306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8C36589-27E1-F35C-062E-38FB6B22978A}"/>
              </a:ext>
            </a:extLst>
          </p:cNvPr>
          <p:cNvSpPr>
            <a:spLocks noGrp="1" noChangeArrowheads="1"/>
          </p:cNvSpPr>
          <p:nvPr>
            <p:ph type="title"/>
          </p:nvPr>
        </p:nvSpPr>
        <p:spPr bwMode="auto">
          <a:xfrm>
            <a:off x="304800" y="179388"/>
            <a:ext cx="8458200" cy="1098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BB81F5B-6687-69E7-0479-7C3D79CEA3B1}"/>
              </a:ext>
            </a:extLst>
          </p:cNvPr>
          <p:cNvSpPr>
            <a:spLocks noGrp="1" noChangeArrowheads="1"/>
          </p:cNvSpPr>
          <p:nvPr>
            <p:ph type="body" idx="1"/>
          </p:nvPr>
        </p:nvSpPr>
        <p:spPr bwMode="auto">
          <a:xfrm>
            <a:off x="347663" y="1533525"/>
            <a:ext cx="8415337"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3" name="Text Box 9">
            <a:extLst>
              <a:ext uri="{FF2B5EF4-FFF2-40B4-BE49-F238E27FC236}">
                <a16:creationId xmlns:a16="http://schemas.microsoft.com/office/drawing/2014/main" id="{0F1A3F5A-7769-D56F-5FB3-B2322B8DA584}"/>
              </a:ext>
            </a:extLst>
          </p:cNvPr>
          <p:cNvSpPr txBox="1">
            <a:spLocks noChangeArrowheads="1"/>
          </p:cNvSpPr>
          <p:nvPr userDrawn="1"/>
        </p:nvSpPr>
        <p:spPr bwMode="auto">
          <a:xfrm>
            <a:off x="0" y="6634163"/>
            <a:ext cx="1047750"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700"/>
              <a:t>© 2006 Noah Snavely</a:t>
            </a:r>
          </a:p>
        </p:txBody>
      </p:sp>
    </p:spTree>
  </p:cSld>
  <p:clrMap bg1="lt1" tx1="dk1" bg2="lt2" tx2="dk2" accent1="accent1" accent2="accent2" accent3="accent3" accent4="accent4" accent5="accent5" accent6="accent6" hlink="hlink" folHlink="folHlink"/>
  <p:sldLayoutIdLst>
    <p:sldLayoutId id="2147483662" r:id="rId1"/>
  </p:sldLayoutIdLst>
  <p:txStyles>
    <p:titleStyle>
      <a:lvl1pPr algn="l" rtl="0" eaLnBrk="0" fontAlgn="base">
        <a:spcBef>
          <a:spcPct val="0"/>
        </a:spcBef>
        <a:spcAft>
          <a:spcPct val="0"/>
        </a:spcAft>
        <a:defRPr sz="3700" b="1" kern="1200">
          <a:solidFill>
            <a:schemeClr val="tx1"/>
          </a:solidFill>
          <a:effectLst>
            <a:outerShdw blurRad="38100" dist="38100" dir="2700000" algn="tl">
              <a:srgbClr val="C0C0C0"/>
            </a:outerShdw>
          </a:effectLst>
          <a:latin typeface="+mj-lt"/>
          <a:ea typeface="+mj-ea"/>
          <a:cs typeface="+mj-cs"/>
        </a:defRPr>
      </a:lvl1pPr>
      <a:lvl2pPr algn="l" rtl="0" eaLnBrk="0" fontAlgn="base">
        <a:spcBef>
          <a:spcPct val="0"/>
        </a:spcBef>
        <a:spcAft>
          <a:spcPct val="0"/>
        </a:spcAft>
        <a:defRPr sz="3700" b="1">
          <a:solidFill>
            <a:schemeClr val="tx1"/>
          </a:solidFill>
          <a:effectLst>
            <a:outerShdw blurRad="38100" dist="38100" dir="2700000" algn="tl">
              <a:srgbClr val="C0C0C0"/>
            </a:outerShdw>
          </a:effectLst>
          <a:latin typeface="Arial" panose="020B0604020202020204" pitchFamily="34" charset="0"/>
        </a:defRPr>
      </a:lvl2pPr>
      <a:lvl3pPr algn="l" rtl="0" eaLnBrk="0" fontAlgn="base">
        <a:spcBef>
          <a:spcPct val="0"/>
        </a:spcBef>
        <a:spcAft>
          <a:spcPct val="0"/>
        </a:spcAft>
        <a:defRPr sz="3700" b="1">
          <a:solidFill>
            <a:schemeClr val="tx1"/>
          </a:solidFill>
          <a:effectLst>
            <a:outerShdw blurRad="38100" dist="38100" dir="2700000" algn="tl">
              <a:srgbClr val="C0C0C0"/>
            </a:outerShdw>
          </a:effectLst>
          <a:latin typeface="Arial" panose="020B0604020202020204" pitchFamily="34" charset="0"/>
        </a:defRPr>
      </a:lvl3pPr>
      <a:lvl4pPr algn="l" rtl="0" eaLnBrk="0" fontAlgn="base">
        <a:spcBef>
          <a:spcPct val="0"/>
        </a:spcBef>
        <a:spcAft>
          <a:spcPct val="0"/>
        </a:spcAft>
        <a:defRPr sz="3700" b="1">
          <a:solidFill>
            <a:schemeClr val="tx1"/>
          </a:solidFill>
          <a:effectLst>
            <a:outerShdw blurRad="38100" dist="38100" dir="2700000" algn="tl">
              <a:srgbClr val="C0C0C0"/>
            </a:outerShdw>
          </a:effectLst>
          <a:latin typeface="Arial" panose="020B0604020202020204" pitchFamily="34" charset="0"/>
        </a:defRPr>
      </a:lvl4pPr>
      <a:lvl5pPr algn="l" rtl="0" eaLnBrk="0" fontAlgn="base">
        <a:spcBef>
          <a:spcPct val="0"/>
        </a:spcBef>
        <a:spcAft>
          <a:spcPct val="0"/>
        </a:spcAft>
        <a:defRPr sz="3700" b="1">
          <a:solidFill>
            <a:schemeClr val="tx1"/>
          </a:solidFill>
          <a:effectLst>
            <a:outerShdw blurRad="38100" dist="38100" dir="2700000" algn="tl">
              <a:srgbClr val="C0C0C0"/>
            </a:outerShdw>
          </a:effectLst>
          <a:latin typeface="Arial" panose="020B0604020202020204" pitchFamily="34" charset="0"/>
        </a:defRPr>
      </a:lvl5pPr>
      <a:lvl6pPr marL="457200" algn="l" rtl="0" eaLnBrk="0" fontAlgn="base">
        <a:spcBef>
          <a:spcPct val="0"/>
        </a:spcBef>
        <a:spcAft>
          <a:spcPct val="0"/>
        </a:spcAft>
        <a:defRPr sz="3700" b="1">
          <a:solidFill>
            <a:schemeClr val="tx1"/>
          </a:solidFill>
          <a:effectLst>
            <a:outerShdw blurRad="38100" dist="38100" dir="2700000" algn="tl">
              <a:srgbClr val="C0C0C0"/>
            </a:outerShdw>
          </a:effectLst>
          <a:latin typeface="Arial" panose="020B0604020202020204" pitchFamily="34" charset="0"/>
        </a:defRPr>
      </a:lvl6pPr>
      <a:lvl7pPr marL="914400" algn="l" rtl="0" eaLnBrk="0" fontAlgn="base">
        <a:spcBef>
          <a:spcPct val="0"/>
        </a:spcBef>
        <a:spcAft>
          <a:spcPct val="0"/>
        </a:spcAft>
        <a:defRPr sz="3700" b="1">
          <a:solidFill>
            <a:schemeClr val="tx1"/>
          </a:solidFill>
          <a:effectLst>
            <a:outerShdw blurRad="38100" dist="38100" dir="2700000" algn="tl">
              <a:srgbClr val="C0C0C0"/>
            </a:outerShdw>
          </a:effectLst>
          <a:latin typeface="Arial" panose="020B0604020202020204" pitchFamily="34" charset="0"/>
        </a:defRPr>
      </a:lvl7pPr>
      <a:lvl8pPr marL="1371600" algn="l" rtl="0" eaLnBrk="0" fontAlgn="base">
        <a:spcBef>
          <a:spcPct val="0"/>
        </a:spcBef>
        <a:spcAft>
          <a:spcPct val="0"/>
        </a:spcAft>
        <a:defRPr sz="3700" b="1">
          <a:solidFill>
            <a:schemeClr val="tx1"/>
          </a:solidFill>
          <a:effectLst>
            <a:outerShdw blurRad="38100" dist="38100" dir="2700000" algn="tl">
              <a:srgbClr val="C0C0C0"/>
            </a:outerShdw>
          </a:effectLst>
          <a:latin typeface="Arial" panose="020B0604020202020204" pitchFamily="34" charset="0"/>
        </a:defRPr>
      </a:lvl8pPr>
      <a:lvl9pPr marL="1828800" algn="l" rtl="0" eaLnBrk="0" fontAlgn="base">
        <a:spcBef>
          <a:spcPct val="0"/>
        </a:spcBef>
        <a:spcAft>
          <a:spcPct val="0"/>
        </a:spcAft>
        <a:defRPr sz="3700" b="1">
          <a:solidFill>
            <a:schemeClr val="tx1"/>
          </a:solidFill>
          <a:effectLst>
            <a:outerShdw blurRad="38100" dist="38100" dir="2700000" algn="tl">
              <a:srgbClr val="C0C0C0"/>
            </a:outerShdw>
          </a:effectLst>
          <a:latin typeface="Arial" panose="020B0604020202020204" pitchFamily="34" charset="0"/>
        </a:defRPr>
      </a:lvl9pPr>
    </p:titleStyle>
    <p:bodyStyle>
      <a:lvl1pPr marL="342900" indent="-342900" algn="l" rtl="0" eaLnBrk="0" fontAlgn="base">
        <a:lnSpc>
          <a:spcPct val="110000"/>
        </a:lnSpc>
        <a:spcBef>
          <a:spcPts val="600"/>
        </a:spcBef>
        <a:spcAft>
          <a:spcPts val="600"/>
        </a:spcAft>
        <a:buClr>
          <a:schemeClr val="accent2"/>
        </a:buClr>
        <a:buSzPct val="110000"/>
        <a:buChar char="•"/>
        <a:defRPr sz="3100" kern="1200">
          <a:solidFill>
            <a:schemeClr val="tx1"/>
          </a:solidFill>
          <a:latin typeface="+mn-lt"/>
          <a:ea typeface="+mn-ea"/>
          <a:cs typeface="+mn-cs"/>
        </a:defRPr>
      </a:lvl1pPr>
      <a:lvl2pPr marL="742950" indent="-285750" algn="l" rtl="0" eaLnBrk="0" fontAlgn="base">
        <a:lnSpc>
          <a:spcPct val="110000"/>
        </a:lnSpc>
        <a:spcBef>
          <a:spcPts val="600"/>
        </a:spcBef>
        <a:spcAft>
          <a:spcPts val="600"/>
        </a:spcAft>
        <a:buClr>
          <a:schemeClr val="accent2"/>
        </a:buClr>
        <a:buSzPct val="110000"/>
        <a:buFont typeface="Arial" panose="020B0604020202020204" pitchFamily="34" charset="0"/>
        <a:buChar char="–"/>
        <a:defRPr sz="2600" kern="1200">
          <a:solidFill>
            <a:schemeClr val="tx1"/>
          </a:solidFill>
          <a:latin typeface="+mn-lt"/>
          <a:ea typeface="+mn-ea"/>
          <a:cs typeface="+mn-cs"/>
        </a:defRPr>
      </a:lvl2pPr>
      <a:lvl3pPr marL="1143000" indent="-228600" algn="l" rtl="0" eaLnBrk="0" fontAlgn="base">
        <a:lnSpc>
          <a:spcPct val="110000"/>
        </a:lnSpc>
        <a:spcBef>
          <a:spcPts val="600"/>
        </a:spcBef>
        <a:spcAft>
          <a:spcPts val="600"/>
        </a:spcAft>
        <a:buClr>
          <a:schemeClr val="accent2"/>
        </a:buClr>
        <a:buSzPct val="110000"/>
        <a:buChar char="•"/>
        <a:defRPr sz="2100" kern="1200">
          <a:solidFill>
            <a:schemeClr val="tx1"/>
          </a:solidFill>
          <a:latin typeface="+mn-lt"/>
          <a:ea typeface="+mn-ea"/>
          <a:cs typeface="+mn-cs"/>
        </a:defRPr>
      </a:lvl3pPr>
      <a:lvl4pPr marL="1600200" indent="-228600" algn="l" rtl="0" eaLnBrk="0" fontAlgn="base">
        <a:lnSpc>
          <a:spcPct val="110000"/>
        </a:lnSpc>
        <a:spcBef>
          <a:spcPts val="600"/>
        </a:spcBef>
        <a:spcAft>
          <a:spcPts val="600"/>
        </a:spcAft>
        <a:buClr>
          <a:schemeClr val="accent2"/>
        </a:buClr>
        <a:buSzPct val="110000"/>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a:lnSpc>
          <a:spcPct val="110000"/>
        </a:lnSpc>
        <a:spcBef>
          <a:spcPts val="600"/>
        </a:spcBef>
        <a:spcAft>
          <a:spcPts val="600"/>
        </a:spcAft>
        <a:buClr>
          <a:schemeClr val="accent2"/>
        </a:buClr>
        <a:buSzPct val="11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4636C98F-EF4D-5EA9-B8A8-3EDA2B7CFFDC}"/>
              </a:ext>
            </a:extLst>
          </p:cNvPr>
          <p:cNvSpPr>
            <a:spLocks noGrp="1" noChangeArrowheads="1"/>
          </p:cNvSpPr>
          <p:nvPr>
            <p:ph type="title"/>
          </p:nvPr>
        </p:nvSpPr>
        <p:spPr bwMode="auto">
          <a:xfrm>
            <a:off x="304800" y="179388"/>
            <a:ext cx="8458200" cy="1098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6195" name="Rectangle 3">
            <a:extLst>
              <a:ext uri="{FF2B5EF4-FFF2-40B4-BE49-F238E27FC236}">
                <a16:creationId xmlns:a16="http://schemas.microsoft.com/office/drawing/2014/main" id="{20CE2FFD-88AA-6A88-508C-3347738F17EE}"/>
              </a:ext>
            </a:extLst>
          </p:cNvPr>
          <p:cNvSpPr>
            <a:spLocks noGrp="1" noChangeArrowheads="1"/>
          </p:cNvSpPr>
          <p:nvPr>
            <p:ph type="body" idx="1"/>
          </p:nvPr>
        </p:nvSpPr>
        <p:spPr bwMode="auto">
          <a:xfrm>
            <a:off x="347663" y="1316038"/>
            <a:ext cx="8415337" cy="523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6198" name="Text Box 6">
            <a:extLst>
              <a:ext uri="{FF2B5EF4-FFF2-40B4-BE49-F238E27FC236}">
                <a16:creationId xmlns:a16="http://schemas.microsoft.com/office/drawing/2014/main" id="{101B431D-07A4-C388-CF39-9EC959CABD5F}"/>
              </a:ext>
            </a:extLst>
          </p:cNvPr>
          <p:cNvSpPr txBox="1">
            <a:spLocks noChangeArrowheads="1"/>
          </p:cNvSpPr>
          <p:nvPr userDrawn="1"/>
        </p:nvSpPr>
        <p:spPr bwMode="auto">
          <a:xfrm>
            <a:off x="0" y="6634163"/>
            <a:ext cx="1047750"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700"/>
              <a:t>© 2006 Noah Snavely</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l" rtl="0" fontAlgn="base">
        <a:spcBef>
          <a:spcPct val="0"/>
        </a:spcBef>
        <a:spcAft>
          <a:spcPct val="0"/>
        </a:spcAft>
        <a:defRPr sz="3700" b="1" kern="1200">
          <a:solidFill>
            <a:schemeClr val="tx1"/>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sz="3700" b="1">
          <a:solidFill>
            <a:schemeClr val="tx1"/>
          </a:solidFill>
          <a:effectLst>
            <a:outerShdw blurRad="38100" dist="38100" dir="2700000" algn="tl">
              <a:srgbClr val="C0C0C0"/>
            </a:outerShdw>
          </a:effectLst>
          <a:latin typeface="Arial" panose="020B0604020202020204" pitchFamily="34" charset="0"/>
          <a:cs typeface="Arial" panose="020B0604020202020204" pitchFamily="34" charset="0"/>
        </a:defRPr>
      </a:lvl2pPr>
      <a:lvl3pPr algn="l" rtl="0" fontAlgn="base">
        <a:spcBef>
          <a:spcPct val="0"/>
        </a:spcBef>
        <a:spcAft>
          <a:spcPct val="0"/>
        </a:spcAft>
        <a:defRPr sz="3700" b="1">
          <a:solidFill>
            <a:schemeClr val="tx1"/>
          </a:solidFill>
          <a:effectLst>
            <a:outerShdw blurRad="38100" dist="38100" dir="2700000" algn="tl">
              <a:srgbClr val="C0C0C0"/>
            </a:outerShdw>
          </a:effectLst>
          <a:latin typeface="Arial" panose="020B0604020202020204" pitchFamily="34" charset="0"/>
          <a:cs typeface="Arial" panose="020B0604020202020204" pitchFamily="34" charset="0"/>
        </a:defRPr>
      </a:lvl3pPr>
      <a:lvl4pPr algn="l" rtl="0" fontAlgn="base">
        <a:spcBef>
          <a:spcPct val="0"/>
        </a:spcBef>
        <a:spcAft>
          <a:spcPct val="0"/>
        </a:spcAft>
        <a:defRPr sz="3700" b="1">
          <a:solidFill>
            <a:schemeClr val="tx1"/>
          </a:solidFill>
          <a:effectLst>
            <a:outerShdw blurRad="38100" dist="38100" dir="2700000" algn="tl">
              <a:srgbClr val="C0C0C0"/>
            </a:outerShdw>
          </a:effectLst>
          <a:latin typeface="Arial" panose="020B0604020202020204" pitchFamily="34" charset="0"/>
          <a:cs typeface="Arial" panose="020B0604020202020204" pitchFamily="34" charset="0"/>
        </a:defRPr>
      </a:lvl4pPr>
      <a:lvl5pPr algn="l" rtl="0" fontAlgn="base">
        <a:spcBef>
          <a:spcPct val="0"/>
        </a:spcBef>
        <a:spcAft>
          <a:spcPct val="0"/>
        </a:spcAft>
        <a:defRPr sz="3700" b="1">
          <a:solidFill>
            <a:schemeClr val="tx1"/>
          </a:solidFill>
          <a:effectLst>
            <a:outerShdw blurRad="38100" dist="38100" dir="2700000" algn="tl">
              <a:srgbClr val="C0C0C0"/>
            </a:outerShdw>
          </a:effectLst>
          <a:latin typeface="Arial" panose="020B0604020202020204" pitchFamily="34" charset="0"/>
          <a:cs typeface="Arial" panose="020B0604020202020204" pitchFamily="34" charset="0"/>
        </a:defRPr>
      </a:lvl5pPr>
      <a:lvl6pPr marL="457200" algn="l" rtl="0" fontAlgn="base">
        <a:spcBef>
          <a:spcPct val="0"/>
        </a:spcBef>
        <a:spcAft>
          <a:spcPct val="0"/>
        </a:spcAft>
        <a:defRPr sz="3700" b="1">
          <a:solidFill>
            <a:schemeClr val="tx1"/>
          </a:solidFill>
          <a:effectLst>
            <a:outerShdw blurRad="38100" dist="38100" dir="2700000" algn="tl">
              <a:srgbClr val="C0C0C0"/>
            </a:outerShdw>
          </a:effectLst>
          <a:latin typeface="Arial" panose="020B0604020202020204" pitchFamily="34" charset="0"/>
          <a:cs typeface="Arial" panose="020B0604020202020204" pitchFamily="34" charset="0"/>
        </a:defRPr>
      </a:lvl6pPr>
      <a:lvl7pPr marL="914400" algn="l" rtl="0" fontAlgn="base">
        <a:spcBef>
          <a:spcPct val="0"/>
        </a:spcBef>
        <a:spcAft>
          <a:spcPct val="0"/>
        </a:spcAft>
        <a:defRPr sz="3700" b="1">
          <a:solidFill>
            <a:schemeClr val="tx1"/>
          </a:solidFill>
          <a:effectLst>
            <a:outerShdw blurRad="38100" dist="38100" dir="2700000" algn="tl">
              <a:srgbClr val="C0C0C0"/>
            </a:outerShdw>
          </a:effectLst>
          <a:latin typeface="Arial" panose="020B0604020202020204" pitchFamily="34" charset="0"/>
          <a:cs typeface="Arial" panose="020B0604020202020204" pitchFamily="34" charset="0"/>
        </a:defRPr>
      </a:lvl7pPr>
      <a:lvl8pPr marL="1371600" algn="l" rtl="0" fontAlgn="base">
        <a:spcBef>
          <a:spcPct val="0"/>
        </a:spcBef>
        <a:spcAft>
          <a:spcPct val="0"/>
        </a:spcAft>
        <a:defRPr sz="3700" b="1">
          <a:solidFill>
            <a:schemeClr val="tx1"/>
          </a:solidFill>
          <a:effectLst>
            <a:outerShdw blurRad="38100" dist="38100" dir="2700000" algn="tl">
              <a:srgbClr val="C0C0C0"/>
            </a:outerShdw>
          </a:effectLst>
          <a:latin typeface="Arial" panose="020B0604020202020204" pitchFamily="34" charset="0"/>
          <a:cs typeface="Arial" panose="020B0604020202020204" pitchFamily="34" charset="0"/>
        </a:defRPr>
      </a:lvl8pPr>
      <a:lvl9pPr marL="1828800" algn="l" rtl="0" fontAlgn="base">
        <a:spcBef>
          <a:spcPct val="0"/>
        </a:spcBef>
        <a:spcAft>
          <a:spcPct val="0"/>
        </a:spcAft>
        <a:defRPr sz="3700" b="1">
          <a:solidFill>
            <a:schemeClr val="tx1"/>
          </a:solidFill>
          <a:effectLst>
            <a:outerShdw blurRad="38100" dist="38100" dir="2700000" algn="tl">
              <a:srgbClr val="C0C0C0"/>
            </a:outerShdw>
          </a:effectLst>
          <a:latin typeface="Arial" panose="020B0604020202020204" pitchFamily="34" charset="0"/>
          <a:cs typeface="Arial" panose="020B0604020202020204" pitchFamily="34" charset="0"/>
        </a:defRPr>
      </a:lvl9pPr>
    </p:titleStyle>
    <p:bodyStyle>
      <a:lvl1pPr marL="342900" indent="-342900" algn="l" rtl="0" fontAlgn="base">
        <a:lnSpc>
          <a:spcPct val="110000"/>
        </a:lnSpc>
        <a:spcBef>
          <a:spcPts val="600"/>
        </a:spcBef>
        <a:spcAft>
          <a:spcPts val="600"/>
        </a:spcAft>
        <a:buClr>
          <a:schemeClr val="accent2"/>
        </a:buClr>
        <a:buSzPct val="110000"/>
        <a:buChar char="•"/>
        <a:defRPr sz="3100" kern="1200">
          <a:solidFill>
            <a:schemeClr val="tx1"/>
          </a:solidFill>
          <a:latin typeface="+mn-lt"/>
          <a:ea typeface="+mn-ea"/>
          <a:cs typeface="+mn-cs"/>
        </a:defRPr>
      </a:lvl1pPr>
      <a:lvl2pPr marL="742950" indent="-285750" algn="l" rtl="0" fontAlgn="base">
        <a:lnSpc>
          <a:spcPct val="110000"/>
        </a:lnSpc>
        <a:spcBef>
          <a:spcPts val="600"/>
        </a:spcBef>
        <a:spcAft>
          <a:spcPts val="600"/>
        </a:spcAft>
        <a:buClr>
          <a:schemeClr val="accent2"/>
        </a:buClr>
        <a:buSzPct val="110000"/>
        <a:buFont typeface="Arial" panose="020B0604020202020204" pitchFamily="34" charset="0"/>
        <a:buChar char="–"/>
        <a:defRPr sz="2600" kern="1200">
          <a:solidFill>
            <a:schemeClr val="tx1"/>
          </a:solidFill>
          <a:latin typeface="+mn-lt"/>
          <a:ea typeface="+mn-ea"/>
          <a:cs typeface="+mn-cs"/>
        </a:defRPr>
      </a:lvl2pPr>
      <a:lvl3pPr marL="1143000" indent="-228600" algn="l" rtl="0" fontAlgn="base">
        <a:lnSpc>
          <a:spcPct val="110000"/>
        </a:lnSpc>
        <a:spcBef>
          <a:spcPts val="600"/>
        </a:spcBef>
        <a:spcAft>
          <a:spcPts val="600"/>
        </a:spcAft>
        <a:buClr>
          <a:schemeClr val="accent2"/>
        </a:buClr>
        <a:buSzPct val="110000"/>
        <a:buChar char="•"/>
        <a:defRPr sz="2100" kern="1200">
          <a:solidFill>
            <a:schemeClr val="tx1"/>
          </a:solidFill>
          <a:latin typeface="+mn-lt"/>
          <a:ea typeface="+mn-ea"/>
          <a:cs typeface="+mn-cs"/>
        </a:defRPr>
      </a:lvl3pPr>
      <a:lvl4pPr marL="1600200" indent="-228600" algn="l" rtl="0" fontAlgn="base">
        <a:lnSpc>
          <a:spcPct val="110000"/>
        </a:lnSpc>
        <a:spcBef>
          <a:spcPts val="600"/>
        </a:spcBef>
        <a:spcAft>
          <a:spcPts val="600"/>
        </a:spcAft>
        <a:buClr>
          <a:schemeClr val="accent2"/>
        </a:buClr>
        <a:buSzPct val="110000"/>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lnSpc>
          <a:spcPct val="110000"/>
        </a:lnSpc>
        <a:spcBef>
          <a:spcPts val="600"/>
        </a:spcBef>
        <a:spcAft>
          <a:spcPts val="600"/>
        </a:spcAft>
        <a:buClr>
          <a:schemeClr val="accent2"/>
        </a:buClr>
        <a:buSzPct val="11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4v"/><Relationship Id="rId1" Type="http://schemas.microsoft.com/office/2007/relationships/media" Target="../media/media3.m4v"/><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emf"/></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2.xml"/><Relationship Id="rId16"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3.xml"/><Relationship Id="rId16"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4.xml"/><Relationship Id="rId16"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5.xml"/><Relationship Id="rId16"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F:\noah\SIGGRAPH\talk2\TreviReconstruct.avi" TargetMode="External"/><Relationship Id="rId1" Type="http://schemas.microsoft.com/office/2007/relationships/media" Target="file:///F:\noah\SIGGRAPH\talk2\TreviReconstruct.avi" TargetMode="External"/><Relationship Id="rId5" Type="http://schemas.openxmlformats.org/officeDocument/2006/relationships/image" Target="../media/image46.png"/><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7.png"/><Relationship Id="rId18" Type="http://schemas.openxmlformats.org/officeDocument/2006/relationships/image" Target="../media/image36.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5.png"/><Relationship Id="rId2" Type="http://schemas.openxmlformats.org/officeDocument/2006/relationships/notesSlide" Target="../notesSlides/notesSlide21.xml"/><Relationship Id="rId16"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9.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4v"/><Relationship Id="rId1" Type="http://schemas.microsoft.com/office/2007/relationships/media" Target="../media/media4.m4v"/><Relationship Id="rId5" Type="http://schemas.openxmlformats.org/officeDocument/2006/relationships/image" Target="../media/image47.png"/><Relationship Id="rId4"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4v"/><Relationship Id="rId1" Type="http://schemas.microsoft.com/office/2007/relationships/media" Target="../media/media5.m4v"/><Relationship Id="rId5" Type="http://schemas.openxmlformats.org/officeDocument/2006/relationships/image" Target="../media/image48.pn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Users/ravir/274/ibr/lectures/phototourism/PhotoTourismVideos%20Folder/TreviInteract2.wmv" TargetMode="External"/><Relationship Id="rId1" Type="http://schemas.microsoft.com/office/2007/relationships/media" Target="file:////Users/ravir/274/ibr/lectures/phototourism/PhotoTourismVideos%20Folder/TreviInteract2.wmv" TargetMode="Externa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4v"/><Relationship Id="rId1" Type="http://schemas.microsoft.com/office/2007/relationships/media" Target="../media/media6.m4v"/><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hyperlink" Target="https://youtu.be/F-L5qnTZEFg" TargetMode="Externa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E:\noah\SIGGRAPH\talk2\PragueAlign2.wmv" TargetMode="External"/><Relationship Id="rId1" Type="http://schemas.microsoft.com/office/2007/relationships/media" Target="file:///E:\noah\SIGGRAPH\talk2\PragueAlign2.wmv" TargetMode="External"/><Relationship Id="rId5" Type="http://schemas.openxmlformats.org/officeDocument/2006/relationships/image" Target="../media/image55.png"/><Relationship Id="rId4" Type="http://schemas.openxmlformats.org/officeDocument/2006/relationships/notesSlide" Target="../notesSlides/notesSlide39.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4v"/><Relationship Id="rId1" Type="http://schemas.microsoft.com/office/2007/relationships/media" Target="../media/media7.m4v"/><Relationship Id="rId5" Type="http://schemas.openxmlformats.org/officeDocument/2006/relationships/image" Target="../media/image57.png"/><Relationship Id="rId4" Type="http://schemas.openxmlformats.org/officeDocument/2006/relationships/notesSlide" Target="../notesSlides/notesSlide40.xml"/></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E:\noah\SIGGRAPH\talk2\PragueProjectors.wmv" TargetMode="External"/><Relationship Id="rId1" Type="http://schemas.microsoft.com/office/2007/relationships/media" Target="file:///E:\noah\SIGGRAPH\talk2\PragueProjectors.wmv" TargetMode="External"/><Relationship Id="rId5" Type="http://schemas.openxmlformats.org/officeDocument/2006/relationships/image" Target="../media/image64.png"/><Relationship Id="rId4" Type="http://schemas.openxmlformats.org/officeDocument/2006/relationships/notesSlide" Target="../notesSlides/notesSlide44.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4v"/><Relationship Id="rId1" Type="http://schemas.microsoft.com/office/2007/relationships/media" Target="../media/media8.m4v"/><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FOitGa117_s&amp;t=2s" TargetMode="Externa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Users/ravir/274/ibr/lectures/phototourism/PhotoTourismVideos%20Folder/NotreDameAnnotate1a.wmv" TargetMode="External"/><Relationship Id="rId1" Type="http://schemas.microsoft.com/office/2007/relationships/media" Target="file:////Users/ravir/274/ibr/lectures/phototourism/PhotoTourismVideos%20Folder/NotreDameAnnotate1a.wmv" TargetMode="External"/><Relationship Id="rId5" Type="http://schemas.openxmlformats.org/officeDocument/2006/relationships/image" Target="../media/image68.png"/><Relationship Id="rId4" Type="http://schemas.openxmlformats.org/officeDocument/2006/relationships/notesSlide" Target="../notesSlides/notesSlide47.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4v"/><Relationship Id="rId1" Type="http://schemas.microsoft.com/office/2007/relationships/media" Target="../media/media9.m4v"/><Relationship Id="rId5" Type="http://schemas.openxmlformats.org/officeDocument/2006/relationships/image" Target="../media/image69.png"/><Relationship Id="rId4" Type="http://schemas.openxmlformats.org/officeDocument/2006/relationships/notesSlide" Target="../notesSlides/notesSlide48.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0.m4v"/><Relationship Id="rId1" Type="http://schemas.microsoft.com/office/2007/relationships/media" Target="../media/media10.m4v"/><Relationship Id="rId5" Type="http://schemas.openxmlformats.org/officeDocument/2006/relationships/image" Target="../media/image70.png"/><Relationship Id="rId4" Type="http://schemas.openxmlformats.org/officeDocument/2006/relationships/notesSlide" Target="../notesSlides/notesSlide49.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1.m4v"/><Relationship Id="rId1" Type="http://schemas.microsoft.com/office/2007/relationships/media" Target="../media/media11.m4v"/><Relationship Id="rId5" Type="http://schemas.openxmlformats.org/officeDocument/2006/relationships/image" Target="../media/image71.png"/><Relationship Id="rId4" Type="http://schemas.openxmlformats.org/officeDocument/2006/relationships/notesSlide" Target="../notesSlides/notesSlide50.xml"/></Relationships>
</file>

<file path=ppt/slides/_rels/slide6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2.m4v"/><Relationship Id="rId1" Type="http://schemas.microsoft.com/office/2007/relationships/media" Target="../media/media12.m4v"/><Relationship Id="rId5" Type="http://schemas.openxmlformats.org/officeDocument/2006/relationships/image" Target="../media/image73.png"/><Relationship Id="rId4" Type="http://schemas.openxmlformats.org/officeDocument/2006/relationships/notesSlide" Target="../notesSlides/notesSlide51.xm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3.m4v"/><Relationship Id="rId1" Type="http://schemas.microsoft.com/office/2007/relationships/media" Target="../media/media13.m4v"/><Relationship Id="rId5" Type="http://schemas.openxmlformats.org/officeDocument/2006/relationships/image" Target="../media/image77.png"/><Relationship Id="rId4" Type="http://schemas.openxmlformats.org/officeDocument/2006/relationships/notesSlide" Target="../notesSlides/notesSlide5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8" Type="http://schemas.openxmlformats.org/officeDocument/2006/relationships/video" Target="../media/media17.m4v"/><Relationship Id="rId13" Type="http://schemas.openxmlformats.org/officeDocument/2006/relationships/image" Target="../media/image80.png"/><Relationship Id="rId3" Type="http://schemas.microsoft.com/office/2007/relationships/media" Target="../media/media15.m4v"/><Relationship Id="rId7" Type="http://schemas.microsoft.com/office/2007/relationships/media" Target="../media/media17.m4v"/><Relationship Id="rId12" Type="http://schemas.openxmlformats.org/officeDocument/2006/relationships/image" Target="../media/image79.png"/><Relationship Id="rId2" Type="http://schemas.openxmlformats.org/officeDocument/2006/relationships/video" Target="../media/media14.m4v"/><Relationship Id="rId1" Type="http://schemas.microsoft.com/office/2007/relationships/media" Target="../media/media14.m4v"/><Relationship Id="rId6" Type="http://schemas.openxmlformats.org/officeDocument/2006/relationships/video" Target="../media/media16.m4v"/><Relationship Id="rId11" Type="http://schemas.openxmlformats.org/officeDocument/2006/relationships/image" Target="../media/image78.png"/><Relationship Id="rId5" Type="http://schemas.microsoft.com/office/2007/relationships/media" Target="../media/media16.m4v"/><Relationship Id="rId10" Type="http://schemas.openxmlformats.org/officeDocument/2006/relationships/notesSlide" Target="../notesSlides/notesSlide58.xml"/><Relationship Id="rId4" Type="http://schemas.openxmlformats.org/officeDocument/2006/relationships/video" Target="../media/media15.m4v"/><Relationship Id="rId9" Type="http://schemas.openxmlformats.org/officeDocument/2006/relationships/slideLayout" Target="../slideLayouts/slideLayout1.xml"/><Relationship Id="rId14" Type="http://schemas.openxmlformats.org/officeDocument/2006/relationships/image" Target="../media/image81.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8.mp4"/><Relationship Id="rId1" Type="http://schemas.microsoft.com/office/2007/relationships/media" Target="../media/media18.mp4"/><Relationship Id="rId4" Type="http://schemas.openxmlformats.org/officeDocument/2006/relationships/image" Target="../media/image82.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9.mp4"/><Relationship Id="rId1" Type="http://schemas.microsoft.com/office/2007/relationships/media" Target="../media/media19.mp4"/><Relationship Id="rId4" Type="http://schemas.openxmlformats.org/officeDocument/2006/relationships/image" Target="../media/image83.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4v"/><Relationship Id="rId1" Type="http://schemas.microsoft.com/office/2007/relationships/media" Target="../media/media2.m4v"/><Relationship Id="rId5" Type="http://schemas.openxmlformats.org/officeDocument/2006/relationships/image" Target="../media/image11.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6" name="Rectangle 2"/>
          <p:cNvSpPr>
            <a:spLocks noGrp="1" noChangeArrowheads="1"/>
          </p:cNvSpPr>
          <p:nvPr>
            <p:ph type="ctrTitle"/>
          </p:nvPr>
        </p:nvSpPr>
        <p:spPr>
          <a:xfrm>
            <a:off x="246703" y="1066800"/>
            <a:ext cx="8506683" cy="1143000"/>
          </a:xfrm>
        </p:spPr>
        <p:txBody>
          <a:bodyPr/>
          <a:lstStyle/>
          <a:p>
            <a:r>
              <a:rPr lang="en-US" sz="2800" dirty="0"/>
              <a:t>Image-Based Rendering</a:t>
            </a:r>
          </a:p>
        </p:txBody>
      </p:sp>
      <p:sp>
        <p:nvSpPr>
          <p:cNvPr id="1045507" name="Rectangle 3"/>
          <p:cNvSpPr>
            <a:spLocks noGrp="1" noChangeArrowheads="1"/>
          </p:cNvSpPr>
          <p:nvPr>
            <p:ph type="subTitle" idx="1"/>
          </p:nvPr>
        </p:nvSpPr>
        <p:spPr>
          <a:xfrm>
            <a:off x="457200" y="2215711"/>
            <a:ext cx="8229600" cy="1752600"/>
          </a:xfrm>
        </p:spPr>
        <p:txBody>
          <a:bodyPr/>
          <a:lstStyle/>
          <a:p>
            <a:r>
              <a:rPr lang="en-US" dirty="0">
                <a:latin typeface="+mj-lt"/>
              </a:rPr>
              <a:t>CSE 274, Lecture 6: Photo Tourism (and Façade)</a:t>
            </a:r>
          </a:p>
          <a:p>
            <a:r>
              <a:rPr lang="en-US" dirty="0">
                <a:latin typeface="+mj-lt"/>
              </a:rPr>
              <a:t>Ravi Ramamoorthi</a:t>
            </a:r>
          </a:p>
        </p:txBody>
      </p:sp>
      <p:sp>
        <p:nvSpPr>
          <p:cNvPr id="1045508" name="Rectangle 4"/>
          <p:cNvSpPr>
            <a:spLocks noChangeArrowheads="1"/>
          </p:cNvSpPr>
          <p:nvPr/>
        </p:nvSpPr>
        <p:spPr bwMode="auto">
          <a:xfrm>
            <a:off x="133350" y="2525713"/>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09" name="Rectangle 5"/>
          <p:cNvSpPr>
            <a:spLocks noChangeArrowheads="1"/>
          </p:cNvSpPr>
          <p:nvPr/>
        </p:nvSpPr>
        <p:spPr bwMode="auto">
          <a:xfrm>
            <a:off x="123825" y="2525713"/>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0" name="Rectangle 6"/>
          <p:cNvSpPr>
            <a:spLocks noChangeArrowheads="1"/>
          </p:cNvSpPr>
          <p:nvPr/>
        </p:nvSpPr>
        <p:spPr bwMode="auto">
          <a:xfrm>
            <a:off x="111125" y="2525713"/>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1" name="Rectangle 7"/>
          <p:cNvSpPr>
            <a:spLocks noChangeArrowheads="1"/>
          </p:cNvSpPr>
          <p:nvPr/>
        </p:nvSpPr>
        <p:spPr bwMode="auto">
          <a:xfrm>
            <a:off x="133350" y="2525713"/>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6" name="Text Box 12"/>
          <p:cNvSpPr txBox="1">
            <a:spLocks noChangeArrowheads="1"/>
          </p:cNvSpPr>
          <p:nvPr/>
        </p:nvSpPr>
        <p:spPr bwMode="auto">
          <a:xfrm>
            <a:off x="2390007" y="3513630"/>
            <a:ext cx="428835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2400" dirty="0">
                <a:latin typeface="+mj-lt"/>
              </a:rPr>
              <a:t>http://</a:t>
            </a:r>
            <a:r>
              <a:rPr lang="en-US" sz="2400" dirty="0" err="1">
                <a:latin typeface="+mj-lt"/>
              </a:rPr>
              <a:t>www.cs.ucsd.edu</a:t>
            </a:r>
            <a:r>
              <a:rPr lang="en-US" sz="2400" dirty="0">
                <a:latin typeface="+mj-lt"/>
              </a:rPr>
              <a:t>/~</a:t>
            </a:r>
            <a:r>
              <a:rPr lang="en-US" sz="2400" dirty="0" err="1">
                <a:latin typeface="+mj-lt"/>
              </a:rPr>
              <a:t>ravir</a:t>
            </a:r>
            <a:endParaRPr lang="en-US" sz="2400" dirty="0">
              <a:latin typeface="+mj-lt"/>
            </a:endParaRPr>
          </a:p>
        </p:txBody>
      </p:sp>
      <p:pic>
        <p:nvPicPr>
          <p:cNvPr id="2" name="Picture 1" descr="A person's face with a blurry image&#10;&#10;Description automatically generated">
            <a:extLst>
              <a:ext uri="{FF2B5EF4-FFF2-40B4-BE49-F238E27FC236}">
                <a16:creationId xmlns:a16="http://schemas.microsoft.com/office/drawing/2014/main" id="{A33CD85E-E573-B5EC-B656-93534561817F}"/>
              </a:ext>
            </a:extLst>
          </p:cNvPr>
          <p:cNvPicPr>
            <a:picLocks noChangeAspect="1"/>
          </p:cNvPicPr>
          <p:nvPr/>
        </p:nvPicPr>
        <p:blipFill>
          <a:blip r:embed="rId2"/>
          <a:stretch>
            <a:fillRect/>
          </a:stretch>
        </p:blipFill>
        <p:spPr>
          <a:xfrm>
            <a:off x="72990" y="4206523"/>
            <a:ext cx="2075674" cy="2568996"/>
          </a:xfrm>
          <a:prstGeom prst="rect">
            <a:avLst/>
          </a:prstGeom>
        </p:spPr>
      </p:pic>
      <p:pic>
        <p:nvPicPr>
          <p:cNvPr id="3" name="Picture 2" descr="tease">
            <a:extLst>
              <a:ext uri="{FF2B5EF4-FFF2-40B4-BE49-F238E27FC236}">
                <a16:creationId xmlns:a16="http://schemas.microsoft.com/office/drawing/2014/main" id="{8C85A6FA-22CE-7E3A-8B85-927254253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9214" y="4206523"/>
            <a:ext cx="3472967" cy="2568998"/>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descr="A dog sleeping on a blanket&#10;&#10;Description automatically generated">
            <a:extLst>
              <a:ext uri="{FF2B5EF4-FFF2-40B4-BE49-F238E27FC236}">
                <a16:creationId xmlns:a16="http://schemas.microsoft.com/office/drawing/2014/main" id="{BF0925E3-8124-3C8E-3E80-11D5C032A34A}"/>
              </a:ext>
            </a:extLst>
          </p:cNvPr>
          <p:cNvPicPr>
            <a:picLocks noChangeAspect="1"/>
          </p:cNvPicPr>
          <p:nvPr/>
        </p:nvPicPr>
        <p:blipFill>
          <a:blip r:embed="rId4"/>
          <a:stretch>
            <a:fillRect/>
          </a:stretch>
        </p:blipFill>
        <p:spPr>
          <a:xfrm>
            <a:off x="5822731" y="4206523"/>
            <a:ext cx="3244762" cy="25989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2F2A7-B895-47E5-F3C2-DF8704CC48F5}"/>
            </a:ext>
          </a:extLst>
        </p:cNvPr>
        <p:cNvGrpSpPr/>
        <p:nvPr/>
      </p:nvGrpSpPr>
      <p:grpSpPr>
        <a:xfrm>
          <a:off x="0" y="0"/>
          <a:ext cx="0" cy="0"/>
          <a:chOff x="0" y="0"/>
          <a:chExt cx="0" cy="0"/>
        </a:xfrm>
      </p:grpSpPr>
      <p:sp>
        <p:nvSpPr>
          <p:cNvPr id="200706" name="Rectangle 2">
            <a:extLst>
              <a:ext uri="{FF2B5EF4-FFF2-40B4-BE49-F238E27FC236}">
                <a16:creationId xmlns:a16="http://schemas.microsoft.com/office/drawing/2014/main" id="{8A593BF2-BA67-F91A-6644-D4022328CF9E}"/>
              </a:ext>
            </a:extLst>
          </p:cNvPr>
          <p:cNvSpPr>
            <a:spLocks noGrp="1" noChangeArrowheads="1"/>
          </p:cNvSpPr>
          <p:nvPr>
            <p:ph type="title"/>
          </p:nvPr>
        </p:nvSpPr>
        <p:spPr/>
        <p:txBody>
          <a:bodyPr/>
          <a:lstStyle/>
          <a:p>
            <a:r>
              <a:rPr lang="en-US" altLang="en-US"/>
              <a:t>Photo Tourism</a:t>
            </a:r>
          </a:p>
        </p:txBody>
      </p:sp>
      <p:pic>
        <p:nvPicPr>
          <p:cNvPr id="7" name="TreviFlythrough2.m4v">
            <a:hlinkClick r:id="" action="ppaction://media"/>
            <a:extLst>
              <a:ext uri="{FF2B5EF4-FFF2-40B4-BE49-F238E27FC236}">
                <a16:creationId xmlns:a16="http://schemas.microsoft.com/office/drawing/2014/main" id="{A4172598-9959-4935-1A33-393241D6508B}"/>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265" t="2138" r="-265" b="-2138"/>
          <a:stretch/>
        </p:blipFill>
        <p:spPr>
          <a:xfrm>
            <a:off x="1060704" y="1389888"/>
            <a:ext cx="6983413" cy="5237163"/>
          </a:xfrm>
        </p:spPr>
      </p:pic>
    </p:spTree>
    <p:extLst>
      <p:ext uri="{BB962C8B-B14F-4D97-AF65-F5344CB8AC3E}">
        <p14:creationId xmlns:p14="http://schemas.microsoft.com/office/powerpoint/2010/main" val="165091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9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48464707-6299-0E8A-4F8D-ADD5A2B7DD50}"/>
              </a:ext>
            </a:extLst>
          </p:cNvPr>
          <p:cNvSpPr>
            <a:spLocks noGrp="1" noChangeArrowheads="1"/>
          </p:cNvSpPr>
          <p:nvPr>
            <p:ph type="title"/>
          </p:nvPr>
        </p:nvSpPr>
        <p:spPr/>
        <p:txBody>
          <a:bodyPr/>
          <a:lstStyle/>
          <a:p>
            <a:r>
              <a:rPr lang="en-US" altLang="en-US"/>
              <a:t>Photo Tourism overview</a:t>
            </a:r>
          </a:p>
        </p:txBody>
      </p:sp>
      <p:sp>
        <p:nvSpPr>
          <p:cNvPr id="156675" name="AutoShape 3">
            <a:extLst>
              <a:ext uri="{FF2B5EF4-FFF2-40B4-BE49-F238E27FC236}">
                <a16:creationId xmlns:a16="http://schemas.microsoft.com/office/drawing/2014/main" id="{011E41E1-C53E-D1CE-3184-3DF0D25AEF89}"/>
              </a:ext>
            </a:extLst>
          </p:cNvPr>
          <p:cNvSpPr>
            <a:spLocks noChangeArrowheads="1"/>
          </p:cNvSpPr>
          <p:nvPr/>
        </p:nvSpPr>
        <p:spPr bwMode="auto">
          <a:xfrm>
            <a:off x="3352800" y="2886075"/>
            <a:ext cx="2239963" cy="1143000"/>
          </a:xfrm>
          <a:prstGeom prst="roundRect">
            <a:avLst>
              <a:gd name="adj" fmla="val 16667"/>
            </a:avLst>
          </a:prstGeom>
          <a:solidFill>
            <a:srgbClr val="FFCCCC"/>
          </a:solidFill>
          <a:ln w="38100">
            <a:solidFill>
              <a:schemeClr val="tx1"/>
            </a:solidFill>
            <a:round/>
            <a:headEnd/>
            <a:tailEnd/>
          </a:ln>
          <a:effectLst>
            <a:outerShdw dist="35921" dir="2700000" algn="ctr" rotWithShape="0">
              <a:schemeClr val="bg2">
                <a:alpha val="50000"/>
              </a:schemeClr>
            </a:outerShdw>
          </a:effectLst>
        </p:spPr>
        <p:txBody>
          <a:bodyPr anchor="ctr"/>
          <a:lstStyle/>
          <a:p>
            <a:pPr algn="ctr"/>
            <a:r>
              <a:rPr lang="en-US" altLang="en-US" sz="2400"/>
              <a:t>Scene reconstruction</a:t>
            </a:r>
          </a:p>
        </p:txBody>
      </p:sp>
      <p:sp>
        <p:nvSpPr>
          <p:cNvPr id="156676" name="AutoShape 4">
            <a:extLst>
              <a:ext uri="{FF2B5EF4-FFF2-40B4-BE49-F238E27FC236}">
                <a16:creationId xmlns:a16="http://schemas.microsoft.com/office/drawing/2014/main" id="{C7276050-D26E-03BD-8FE0-5F41487BBE9D}"/>
              </a:ext>
            </a:extLst>
          </p:cNvPr>
          <p:cNvSpPr>
            <a:spLocks noChangeArrowheads="1"/>
          </p:cNvSpPr>
          <p:nvPr/>
        </p:nvSpPr>
        <p:spPr bwMode="auto">
          <a:xfrm>
            <a:off x="7010400" y="2257425"/>
            <a:ext cx="1905000" cy="2362200"/>
          </a:xfrm>
          <a:prstGeom prst="roundRect">
            <a:avLst>
              <a:gd name="adj" fmla="val 16667"/>
            </a:avLst>
          </a:prstGeom>
          <a:solidFill>
            <a:srgbClr val="99CCFF"/>
          </a:solidFill>
          <a:ln w="38100">
            <a:solidFill>
              <a:schemeClr val="tx1"/>
            </a:solidFill>
            <a:round/>
            <a:headEnd/>
            <a:tailEnd/>
          </a:ln>
          <a:effectLst>
            <a:outerShdw dist="35921" dir="2700000" algn="ctr" rotWithShape="0">
              <a:schemeClr val="bg2">
                <a:alpha val="50000"/>
              </a:schemeClr>
            </a:outerShdw>
          </a:effectLst>
        </p:spPr>
        <p:txBody>
          <a:bodyPr anchor="ctr"/>
          <a:lstStyle/>
          <a:p>
            <a:pPr algn="ctr"/>
            <a:endParaRPr lang="en-US" altLang="en-US" sz="2000"/>
          </a:p>
          <a:p>
            <a:pPr algn="ctr"/>
            <a:endParaRPr lang="en-US" altLang="en-US" sz="2000"/>
          </a:p>
          <a:p>
            <a:pPr algn="ctr"/>
            <a:endParaRPr lang="en-US" altLang="en-US" sz="2000"/>
          </a:p>
          <a:p>
            <a:pPr algn="ctr"/>
            <a:endParaRPr lang="en-US" altLang="en-US" sz="2000"/>
          </a:p>
          <a:p>
            <a:pPr algn="ctr"/>
            <a:endParaRPr lang="en-US" altLang="en-US" sz="2000"/>
          </a:p>
          <a:p>
            <a:pPr algn="ctr"/>
            <a:r>
              <a:rPr lang="en-US" altLang="en-US" sz="2000"/>
              <a:t>Photo Explorer</a:t>
            </a:r>
          </a:p>
        </p:txBody>
      </p:sp>
      <p:pic>
        <p:nvPicPr>
          <p:cNvPr id="156677" name="Picture 5">
            <a:extLst>
              <a:ext uri="{FF2B5EF4-FFF2-40B4-BE49-F238E27FC236}">
                <a16:creationId xmlns:a16="http://schemas.microsoft.com/office/drawing/2014/main" id="{A79B6905-788A-E895-DD51-74C9B8327F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0" y="2514600"/>
            <a:ext cx="1600200" cy="12001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6678" name="Picture 6">
            <a:extLst>
              <a:ext uri="{FF2B5EF4-FFF2-40B4-BE49-F238E27FC236}">
                <a16:creationId xmlns:a16="http://schemas.microsoft.com/office/drawing/2014/main" id="{DE3A41EF-EEE7-EE35-0BB7-6B0515774F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657475"/>
            <a:ext cx="1905000" cy="1579563"/>
          </a:xfrm>
          <a:prstGeom prst="rect">
            <a:avLst/>
          </a:prstGeom>
          <a:noFill/>
          <a:extLst>
            <a:ext uri="{909E8E84-426E-40DD-AFC4-6F175D3DCCD1}">
              <a14:hiddenFill xmlns:a14="http://schemas.microsoft.com/office/drawing/2010/main">
                <a:solidFill>
                  <a:srgbClr val="FFFFFF"/>
                </a:solidFill>
              </a14:hiddenFill>
            </a:ext>
          </a:extLst>
        </p:spPr>
      </p:pic>
      <p:sp>
        <p:nvSpPr>
          <p:cNvPr id="156679" name="Text Box 7">
            <a:extLst>
              <a:ext uri="{FF2B5EF4-FFF2-40B4-BE49-F238E27FC236}">
                <a16:creationId xmlns:a16="http://schemas.microsoft.com/office/drawing/2014/main" id="{41FC73E6-DCD1-08FB-E5A9-6AB438C04EBC}"/>
              </a:ext>
            </a:extLst>
          </p:cNvPr>
          <p:cNvSpPr txBox="1">
            <a:spLocks noChangeArrowheads="1"/>
          </p:cNvSpPr>
          <p:nvPr/>
        </p:nvSpPr>
        <p:spPr bwMode="auto">
          <a:xfrm>
            <a:off x="184150" y="4257675"/>
            <a:ext cx="202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t>Input photographs</a:t>
            </a:r>
          </a:p>
        </p:txBody>
      </p:sp>
      <p:sp>
        <p:nvSpPr>
          <p:cNvPr id="156680" name="AutoShape 8">
            <a:extLst>
              <a:ext uri="{FF2B5EF4-FFF2-40B4-BE49-F238E27FC236}">
                <a16:creationId xmlns:a16="http://schemas.microsoft.com/office/drawing/2014/main" id="{28C66600-3975-A173-D7D8-435BC24EC216}"/>
              </a:ext>
            </a:extLst>
          </p:cNvPr>
          <p:cNvSpPr>
            <a:spLocks noChangeArrowheads="1"/>
          </p:cNvSpPr>
          <p:nvPr/>
        </p:nvSpPr>
        <p:spPr bwMode="auto">
          <a:xfrm>
            <a:off x="5992813" y="3190875"/>
            <a:ext cx="685800" cy="547688"/>
          </a:xfrm>
          <a:prstGeom prst="rightArrow">
            <a:avLst>
              <a:gd name="adj1" fmla="val 50148"/>
              <a:gd name="adj2" fmla="val 58841"/>
            </a:avLst>
          </a:prstGeom>
          <a:solidFill>
            <a:srgbClr val="FFFFCC"/>
          </a:solidFill>
          <a:ln w="2857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en-US"/>
          </a:p>
        </p:txBody>
      </p:sp>
      <p:sp>
        <p:nvSpPr>
          <p:cNvPr id="156681" name="AutoShape 9">
            <a:extLst>
              <a:ext uri="{FF2B5EF4-FFF2-40B4-BE49-F238E27FC236}">
                <a16:creationId xmlns:a16="http://schemas.microsoft.com/office/drawing/2014/main" id="{D1B837AC-9D6F-6CBC-4FCA-7DDDD60C750C}"/>
              </a:ext>
            </a:extLst>
          </p:cNvPr>
          <p:cNvSpPr>
            <a:spLocks noChangeArrowheads="1"/>
          </p:cNvSpPr>
          <p:nvPr/>
        </p:nvSpPr>
        <p:spPr bwMode="auto">
          <a:xfrm>
            <a:off x="2393950" y="3190875"/>
            <a:ext cx="685800" cy="547688"/>
          </a:xfrm>
          <a:prstGeom prst="rightArrow">
            <a:avLst>
              <a:gd name="adj1" fmla="val 50148"/>
              <a:gd name="adj2" fmla="val 58841"/>
            </a:avLst>
          </a:prstGeom>
          <a:solidFill>
            <a:srgbClr val="FFFFCC"/>
          </a:solidFill>
          <a:ln w="2857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en-US"/>
          </a:p>
        </p:txBody>
      </p:sp>
      <p:sp>
        <p:nvSpPr>
          <p:cNvPr id="156682" name="Text Box 10">
            <a:extLst>
              <a:ext uri="{FF2B5EF4-FFF2-40B4-BE49-F238E27FC236}">
                <a16:creationId xmlns:a16="http://schemas.microsoft.com/office/drawing/2014/main" id="{00F4ABCB-E446-84AE-7E09-9CCBFCCEBC33}"/>
              </a:ext>
            </a:extLst>
          </p:cNvPr>
          <p:cNvSpPr txBox="1">
            <a:spLocks noChangeArrowheads="1"/>
          </p:cNvSpPr>
          <p:nvPr/>
        </p:nvSpPr>
        <p:spPr bwMode="auto">
          <a:xfrm>
            <a:off x="2514600" y="7239000"/>
            <a:ext cx="31242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[Note: change to Trevi for consistency]</a:t>
            </a:r>
          </a:p>
        </p:txBody>
      </p:sp>
      <p:pic>
        <p:nvPicPr>
          <p:cNvPr id="156685" name="Picture 13">
            <a:extLst>
              <a:ext uri="{FF2B5EF4-FFF2-40B4-BE49-F238E27FC236}">
                <a16:creationId xmlns:a16="http://schemas.microsoft.com/office/drawing/2014/main" id="{36548E98-8FED-CFE5-D894-7B266A58D3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9288" y="4246563"/>
            <a:ext cx="1828800" cy="13716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6686" name="Text Box 14">
            <a:extLst>
              <a:ext uri="{FF2B5EF4-FFF2-40B4-BE49-F238E27FC236}">
                <a16:creationId xmlns:a16="http://schemas.microsoft.com/office/drawing/2014/main" id="{C1E83452-8C79-75DD-D10B-F782DE7907B1}"/>
              </a:ext>
            </a:extLst>
          </p:cNvPr>
          <p:cNvSpPr txBox="1">
            <a:spLocks noChangeArrowheads="1"/>
          </p:cNvSpPr>
          <p:nvPr/>
        </p:nvSpPr>
        <p:spPr bwMode="auto">
          <a:xfrm>
            <a:off x="5027613" y="4403725"/>
            <a:ext cx="19208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t>Relative camera positions and orientations</a:t>
            </a:r>
          </a:p>
          <a:p>
            <a:pPr>
              <a:spcBef>
                <a:spcPct val="50000"/>
              </a:spcBef>
            </a:pPr>
            <a:r>
              <a:rPr lang="en-US" altLang="en-US" sz="1200"/>
              <a:t>Point cloud</a:t>
            </a:r>
          </a:p>
          <a:p>
            <a:pPr>
              <a:spcBef>
                <a:spcPct val="50000"/>
              </a:spcBef>
            </a:pPr>
            <a:r>
              <a:rPr lang="en-US" altLang="en-US" sz="1200"/>
              <a:t>Sparse correspondence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56678"/>
                                        </p:tgtEl>
                                        <p:attrNameLst>
                                          <p:attrName>style.visibility</p:attrName>
                                        </p:attrNameLst>
                                      </p:cBhvr>
                                      <p:to>
                                        <p:strVal val="visible"/>
                                      </p:to>
                                    </p:set>
                                    <p:animEffect transition="in" filter="fade">
                                      <p:cBhvr>
                                        <p:cTn id="7" dur="500"/>
                                        <p:tgtEl>
                                          <p:spTgt spid="15667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679"/>
                                        </p:tgtEl>
                                        <p:attrNameLst>
                                          <p:attrName>style.visibility</p:attrName>
                                        </p:attrNameLst>
                                      </p:cBhvr>
                                      <p:to>
                                        <p:strVal val="visible"/>
                                      </p:to>
                                    </p:set>
                                    <p:animEffect transition="in" filter="fade">
                                      <p:cBhvr>
                                        <p:cTn id="10" dur="500"/>
                                        <p:tgtEl>
                                          <p:spTgt spid="15667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6675"/>
                                        </p:tgtEl>
                                        <p:attrNameLst>
                                          <p:attrName>style.visibility</p:attrName>
                                        </p:attrNameLst>
                                      </p:cBhvr>
                                      <p:to>
                                        <p:strVal val="visible"/>
                                      </p:to>
                                    </p:set>
                                    <p:animEffect transition="in" filter="fade">
                                      <p:cBhvr>
                                        <p:cTn id="15" dur="500"/>
                                        <p:tgtEl>
                                          <p:spTgt spid="156675"/>
                                        </p:tgtEl>
                                      </p:cBhvr>
                                    </p:animEffect>
                                  </p:childTnLst>
                                </p:cTn>
                              </p:par>
                              <p:par>
                                <p:cTn id="16" presetID="10" presetClass="entr" presetSubtype="0" fill="hold" nodeType="withEffect">
                                  <p:stCondLst>
                                    <p:cond delay="0"/>
                                  </p:stCondLst>
                                  <p:childTnLst>
                                    <p:set>
                                      <p:cBhvr>
                                        <p:cTn id="17" dur="1" fill="hold">
                                          <p:stCondLst>
                                            <p:cond delay="0"/>
                                          </p:stCondLst>
                                        </p:cTn>
                                        <p:tgtEl>
                                          <p:spTgt spid="156681"/>
                                        </p:tgtEl>
                                        <p:attrNameLst>
                                          <p:attrName>style.visibility</p:attrName>
                                        </p:attrNameLst>
                                      </p:cBhvr>
                                      <p:to>
                                        <p:strVal val="visible"/>
                                      </p:to>
                                    </p:set>
                                    <p:animEffect transition="in" filter="fade">
                                      <p:cBhvr>
                                        <p:cTn id="18" dur="500"/>
                                        <p:tgtEl>
                                          <p:spTgt spid="15668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6686"/>
                                        </p:tgtEl>
                                        <p:attrNameLst>
                                          <p:attrName>style.visibility</p:attrName>
                                        </p:attrNameLst>
                                      </p:cBhvr>
                                      <p:to>
                                        <p:strVal val="visible"/>
                                      </p:to>
                                    </p:set>
                                    <p:animEffect transition="in" filter="fade">
                                      <p:cBhvr>
                                        <p:cTn id="23" dur="500"/>
                                        <p:tgtEl>
                                          <p:spTgt spid="156686"/>
                                        </p:tgtEl>
                                      </p:cBhvr>
                                    </p:animEffect>
                                  </p:childTnLst>
                                </p:cTn>
                              </p:par>
                              <p:par>
                                <p:cTn id="24" presetID="10" presetClass="entr" presetSubtype="0" fill="hold" nodeType="withEffect">
                                  <p:stCondLst>
                                    <p:cond delay="0"/>
                                  </p:stCondLst>
                                  <p:childTnLst>
                                    <p:set>
                                      <p:cBhvr>
                                        <p:cTn id="25" dur="1" fill="hold">
                                          <p:stCondLst>
                                            <p:cond delay="0"/>
                                          </p:stCondLst>
                                        </p:cTn>
                                        <p:tgtEl>
                                          <p:spTgt spid="156685"/>
                                        </p:tgtEl>
                                        <p:attrNameLst>
                                          <p:attrName>style.visibility</p:attrName>
                                        </p:attrNameLst>
                                      </p:cBhvr>
                                      <p:to>
                                        <p:strVal val="visible"/>
                                      </p:to>
                                    </p:set>
                                    <p:animEffect transition="in" filter="fade">
                                      <p:cBhvr>
                                        <p:cTn id="26" dur="500"/>
                                        <p:tgtEl>
                                          <p:spTgt spid="156685"/>
                                        </p:tgtEl>
                                      </p:cBhvr>
                                    </p:animEffect>
                                  </p:childTnLst>
                                </p:cTn>
                              </p:par>
                              <p:par>
                                <p:cTn id="27" presetID="10" presetClass="entr" presetSubtype="0" fill="hold" nodeType="withEffect">
                                  <p:stCondLst>
                                    <p:cond delay="0"/>
                                  </p:stCondLst>
                                  <p:childTnLst>
                                    <p:set>
                                      <p:cBhvr>
                                        <p:cTn id="28" dur="1" fill="hold">
                                          <p:stCondLst>
                                            <p:cond delay="0"/>
                                          </p:stCondLst>
                                        </p:cTn>
                                        <p:tgtEl>
                                          <p:spTgt spid="156680"/>
                                        </p:tgtEl>
                                        <p:attrNameLst>
                                          <p:attrName>style.visibility</p:attrName>
                                        </p:attrNameLst>
                                      </p:cBhvr>
                                      <p:to>
                                        <p:strVal val="visible"/>
                                      </p:to>
                                    </p:set>
                                    <p:animEffect transition="in" filter="fade">
                                      <p:cBhvr>
                                        <p:cTn id="29" dur="500"/>
                                        <p:tgtEl>
                                          <p:spTgt spid="15668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6676"/>
                                        </p:tgtEl>
                                        <p:attrNameLst>
                                          <p:attrName>style.visibility</p:attrName>
                                        </p:attrNameLst>
                                      </p:cBhvr>
                                      <p:to>
                                        <p:strVal val="visible"/>
                                      </p:to>
                                    </p:set>
                                    <p:animEffect transition="in" filter="fade">
                                      <p:cBhvr>
                                        <p:cTn id="34" dur="500"/>
                                        <p:tgtEl>
                                          <p:spTgt spid="156676"/>
                                        </p:tgtEl>
                                      </p:cBhvr>
                                    </p:animEffect>
                                  </p:childTnLst>
                                </p:cTn>
                              </p:par>
                              <p:par>
                                <p:cTn id="35" presetID="10" presetClass="entr" presetSubtype="0" fill="hold" nodeType="withEffect">
                                  <p:stCondLst>
                                    <p:cond delay="0"/>
                                  </p:stCondLst>
                                  <p:childTnLst>
                                    <p:set>
                                      <p:cBhvr>
                                        <p:cTn id="36" dur="1" fill="hold">
                                          <p:stCondLst>
                                            <p:cond delay="0"/>
                                          </p:stCondLst>
                                        </p:cTn>
                                        <p:tgtEl>
                                          <p:spTgt spid="156677"/>
                                        </p:tgtEl>
                                        <p:attrNameLst>
                                          <p:attrName>style.visibility</p:attrName>
                                        </p:attrNameLst>
                                      </p:cBhvr>
                                      <p:to>
                                        <p:strVal val="visible"/>
                                      </p:to>
                                    </p:set>
                                    <p:animEffect transition="in" filter="fade">
                                      <p:cBhvr>
                                        <p:cTn id="37" dur="500"/>
                                        <p:tgtEl>
                                          <p:spTgt spid="156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5" grpId="0" animBg="1"/>
      <p:bldP spid="156676" grpId="0" animBg="1"/>
      <p:bldP spid="156679" grpId="0"/>
      <p:bldP spid="15668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F813ED59-C58D-DB11-CBED-5C2ACA152E12}"/>
              </a:ext>
            </a:extLst>
          </p:cNvPr>
          <p:cNvSpPr>
            <a:spLocks noGrp="1" noChangeArrowheads="1"/>
          </p:cNvSpPr>
          <p:nvPr>
            <p:ph type="title"/>
          </p:nvPr>
        </p:nvSpPr>
        <p:spPr/>
        <p:txBody>
          <a:bodyPr/>
          <a:lstStyle/>
          <a:p>
            <a:r>
              <a:rPr lang="en-US" altLang="en-US"/>
              <a:t>Related work</a:t>
            </a:r>
          </a:p>
        </p:txBody>
      </p:sp>
      <p:sp>
        <p:nvSpPr>
          <p:cNvPr id="164867" name="Rectangle 3">
            <a:extLst>
              <a:ext uri="{FF2B5EF4-FFF2-40B4-BE49-F238E27FC236}">
                <a16:creationId xmlns:a16="http://schemas.microsoft.com/office/drawing/2014/main" id="{29FE8A9D-7C48-B7FC-5A43-26C14649BD17}"/>
              </a:ext>
            </a:extLst>
          </p:cNvPr>
          <p:cNvSpPr>
            <a:spLocks noGrp="1" noChangeArrowheads="1"/>
          </p:cNvSpPr>
          <p:nvPr>
            <p:ph type="body" idx="1"/>
          </p:nvPr>
        </p:nvSpPr>
        <p:spPr>
          <a:xfrm>
            <a:off x="347663" y="1163638"/>
            <a:ext cx="8415337" cy="5237162"/>
          </a:xfrm>
        </p:spPr>
        <p:txBody>
          <a:bodyPr/>
          <a:lstStyle/>
          <a:p>
            <a:r>
              <a:rPr lang="en-US" altLang="en-US" sz="2400"/>
              <a:t>Image-based modeling</a:t>
            </a:r>
          </a:p>
          <a:p>
            <a:endParaRPr lang="en-US" altLang="en-US" sz="2400"/>
          </a:p>
          <a:p>
            <a:endParaRPr lang="en-US" altLang="en-US" sz="2400"/>
          </a:p>
          <a:p>
            <a:endParaRPr lang="en-US" altLang="en-US" sz="2400"/>
          </a:p>
          <a:p>
            <a:endParaRPr lang="en-US" altLang="en-US" sz="1400"/>
          </a:p>
          <a:p>
            <a:r>
              <a:rPr lang="en-US" altLang="en-US" sz="2400"/>
              <a:t>Image-based rendering</a:t>
            </a:r>
          </a:p>
          <a:p>
            <a:pPr lvl="1">
              <a:buFont typeface="Arial" panose="020B0604020202020204" pitchFamily="34" charset="0"/>
              <a:buNone/>
            </a:pPr>
            <a:endParaRPr lang="en-US" altLang="en-US" sz="2400"/>
          </a:p>
        </p:txBody>
      </p:sp>
      <p:pic>
        <p:nvPicPr>
          <p:cNvPr id="164868" name="Picture 4">
            <a:extLst>
              <a:ext uri="{FF2B5EF4-FFF2-40B4-BE49-F238E27FC236}">
                <a16:creationId xmlns:a16="http://schemas.microsoft.com/office/drawing/2014/main" id="{744A709F-D940-56DB-7603-874020A825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7450" y="1735138"/>
            <a:ext cx="1736725" cy="137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869" name="Text Box 5">
            <a:extLst>
              <a:ext uri="{FF2B5EF4-FFF2-40B4-BE49-F238E27FC236}">
                <a16:creationId xmlns:a16="http://schemas.microsoft.com/office/drawing/2014/main" id="{63BDED61-DEF3-7629-51FA-CBEB1D642EB6}"/>
              </a:ext>
            </a:extLst>
          </p:cNvPr>
          <p:cNvSpPr txBox="1">
            <a:spLocks noChangeArrowheads="1"/>
          </p:cNvSpPr>
          <p:nvPr/>
        </p:nvSpPr>
        <p:spPr bwMode="auto">
          <a:xfrm>
            <a:off x="3189288" y="3040063"/>
            <a:ext cx="291941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a:t>Schaffalitzky and Zisserman ECCV 2002</a:t>
            </a:r>
          </a:p>
        </p:txBody>
      </p:sp>
      <p:pic>
        <p:nvPicPr>
          <p:cNvPr id="164870" name="Picture 6">
            <a:extLst>
              <a:ext uri="{FF2B5EF4-FFF2-40B4-BE49-F238E27FC236}">
                <a16:creationId xmlns:a16="http://schemas.microsoft.com/office/drawing/2014/main" id="{D4D32909-AC09-C17A-4440-0796B00939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7475" y="1849438"/>
            <a:ext cx="1484313" cy="126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871" name="Text Box 7">
            <a:extLst>
              <a:ext uri="{FF2B5EF4-FFF2-40B4-BE49-F238E27FC236}">
                <a16:creationId xmlns:a16="http://schemas.microsoft.com/office/drawing/2014/main" id="{139BF1F5-3528-2F77-F7A5-9805722F57C7}"/>
              </a:ext>
            </a:extLst>
          </p:cNvPr>
          <p:cNvSpPr txBox="1">
            <a:spLocks noChangeArrowheads="1"/>
          </p:cNvSpPr>
          <p:nvPr/>
        </p:nvSpPr>
        <p:spPr bwMode="auto">
          <a:xfrm>
            <a:off x="6376988" y="3040063"/>
            <a:ext cx="16954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t>Brown and Lowe</a:t>
            </a:r>
          </a:p>
          <a:p>
            <a:pPr algn="ctr"/>
            <a:r>
              <a:rPr lang="en-US" altLang="en-US"/>
              <a:t>3DIM 2005</a:t>
            </a:r>
          </a:p>
        </p:txBody>
      </p:sp>
      <p:pic>
        <p:nvPicPr>
          <p:cNvPr id="164872" name="Picture 8">
            <a:extLst>
              <a:ext uri="{FF2B5EF4-FFF2-40B4-BE49-F238E27FC236}">
                <a16:creationId xmlns:a16="http://schemas.microsoft.com/office/drawing/2014/main" id="{EB062CC8-1818-37ED-B7FE-3BD4407D93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738" y="1849438"/>
            <a:ext cx="2265362" cy="1169987"/>
          </a:xfrm>
          <a:prstGeom prst="rect">
            <a:avLst/>
          </a:prstGeom>
          <a:noFill/>
          <a:extLst>
            <a:ext uri="{909E8E84-426E-40DD-AFC4-6F175D3DCCD1}">
              <a14:hiddenFill xmlns:a14="http://schemas.microsoft.com/office/drawing/2010/main">
                <a:solidFill>
                  <a:srgbClr val="FFFFFF"/>
                </a:solidFill>
              </a14:hiddenFill>
            </a:ext>
          </a:extLst>
        </p:spPr>
      </p:pic>
      <p:sp>
        <p:nvSpPr>
          <p:cNvPr id="164873" name="Text Box 9">
            <a:extLst>
              <a:ext uri="{FF2B5EF4-FFF2-40B4-BE49-F238E27FC236}">
                <a16:creationId xmlns:a16="http://schemas.microsoft.com/office/drawing/2014/main" id="{CA560663-BE37-5247-063C-5B9927403501}"/>
              </a:ext>
            </a:extLst>
          </p:cNvPr>
          <p:cNvSpPr txBox="1">
            <a:spLocks noChangeArrowheads="1"/>
          </p:cNvSpPr>
          <p:nvPr/>
        </p:nvSpPr>
        <p:spPr bwMode="auto">
          <a:xfrm>
            <a:off x="809625" y="3040063"/>
            <a:ext cx="222726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a:t>Debevec, </a:t>
            </a:r>
            <a:r>
              <a:rPr lang="en-US" altLang="en-US" i="1"/>
              <a:t>et al.</a:t>
            </a:r>
            <a:r>
              <a:rPr lang="en-US" altLang="en-US"/>
              <a:t> </a:t>
            </a:r>
          </a:p>
          <a:p>
            <a:pPr algn="ctr"/>
            <a:r>
              <a:rPr lang="en-US" altLang="en-US"/>
              <a:t>SIGGRAPH 1996</a:t>
            </a:r>
          </a:p>
        </p:txBody>
      </p:sp>
      <p:pic>
        <p:nvPicPr>
          <p:cNvPr id="164874" name="Picture 10">
            <a:extLst>
              <a:ext uri="{FF2B5EF4-FFF2-40B4-BE49-F238E27FC236}">
                <a16:creationId xmlns:a16="http://schemas.microsoft.com/office/drawing/2014/main" id="{9A5B4542-5146-C758-6CC5-4B2968B6DB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4425" y="4360863"/>
            <a:ext cx="2265363" cy="1698625"/>
          </a:xfrm>
          <a:prstGeom prst="rect">
            <a:avLst/>
          </a:prstGeom>
          <a:noFill/>
          <a:extLst>
            <a:ext uri="{909E8E84-426E-40DD-AFC4-6F175D3DCCD1}">
              <a14:hiddenFill xmlns:a14="http://schemas.microsoft.com/office/drawing/2010/main">
                <a:solidFill>
                  <a:srgbClr val="FFFFFF"/>
                </a:solidFill>
              </a14:hiddenFill>
            </a:ext>
          </a:extLst>
        </p:spPr>
      </p:pic>
      <p:sp>
        <p:nvSpPr>
          <p:cNvPr id="164875" name="Text Box 11">
            <a:extLst>
              <a:ext uri="{FF2B5EF4-FFF2-40B4-BE49-F238E27FC236}">
                <a16:creationId xmlns:a16="http://schemas.microsoft.com/office/drawing/2014/main" id="{0F12D871-B314-86B2-F5FB-B1EFD135386F}"/>
              </a:ext>
            </a:extLst>
          </p:cNvPr>
          <p:cNvSpPr txBox="1">
            <a:spLocks noChangeArrowheads="1"/>
          </p:cNvSpPr>
          <p:nvPr/>
        </p:nvSpPr>
        <p:spPr bwMode="auto">
          <a:xfrm>
            <a:off x="1154113" y="6073775"/>
            <a:ext cx="222726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a:t>Aspen Movie Map</a:t>
            </a:r>
          </a:p>
          <a:p>
            <a:pPr algn="ctr"/>
            <a:r>
              <a:rPr lang="en-US" altLang="en-US"/>
              <a:t>Lippman, </a:t>
            </a:r>
            <a:r>
              <a:rPr lang="en-US" altLang="en-US" i="1"/>
              <a:t>et al.</a:t>
            </a:r>
            <a:r>
              <a:rPr lang="en-US" altLang="en-US"/>
              <a:t>, 1978</a:t>
            </a:r>
          </a:p>
        </p:txBody>
      </p:sp>
      <p:sp>
        <p:nvSpPr>
          <p:cNvPr id="164879" name="Text Box 15">
            <a:extLst>
              <a:ext uri="{FF2B5EF4-FFF2-40B4-BE49-F238E27FC236}">
                <a16:creationId xmlns:a16="http://schemas.microsoft.com/office/drawing/2014/main" id="{D91C4BC9-0A7C-1D3B-07C5-DBDE6A2D6994}"/>
              </a:ext>
            </a:extLst>
          </p:cNvPr>
          <p:cNvSpPr txBox="1">
            <a:spLocks noChangeArrowheads="1"/>
          </p:cNvSpPr>
          <p:nvPr/>
        </p:nvSpPr>
        <p:spPr bwMode="auto">
          <a:xfrm>
            <a:off x="3881438" y="4503738"/>
            <a:ext cx="445452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b="1"/>
              <a:t>Photorealistic IBR</a:t>
            </a:r>
            <a:r>
              <a:rPr lang="en-US" altLang="en-US" sz="1800"/>
              <a:t>:</a:t>
            </a:r>
          </a:p>
          <a:p>
            <a:r>
              <a:rPr lang="en-US" altLang="en-US" sz="1800"/>
              <a:t>  Levoy and Hanrahan, SIGGRAPH 1996</a:t>
            </a:r>
          </a:p>
          <a:p>
            <a:r>
              <a:rPr lang="en-US" altLang="en-US" sz="1800"/>
              <a:t>  Gortler, </a:t>
            </a:r>
            <a:r>
              <a:rPr lang="en-US" altLang="en-US" sz="1800" i="1"/>
              <a:t>et al</a:t>
            </a:r>
            <a:r>
              <a:rPr lang="en-US" altLang="en-US" sz="1800"/>
              <a:t>, SIGGRAPH</a:t>
            </a:r>
            <a:r>
              <a:rPr lang="en-US" altLang="en-US" sz="1800" i="1"/>
              <a:t> </a:t>
            </a:r>
            <a:r>
              <a:rPr lang="en-US" altLang="en-US" sz="1800"/>
              <a:t>1996</a:t>
            </a:r>
          </a:p>
          <a:p>
            <a:r>
              <a:rPr lang="en-US" altLang="en-US" sz="1800"/>
              <a:t>  Seitz and Dyer, SIGGRAPH 1996</a:t>
            </a:r>
          </a:p>
          <a:p>
            <a:r>
              <a:rPr lang="en-US" altLang="en-US" sz="1800"/>
              <a:t>  Aliaga, </a:t>
            </a:r>
            <a:r>
              <a:rPr lang="en-US" altLang="en-US" sz="1800" i="1"/>
              <a:t>et al</a:t>
            </a:r>
            <a:r>
              <a:rPr lang="en-US" altLang="en-US" sz="1800"/>
              <a:t>, SIGGRAPH 2001</a:t>
            </a:r>
          </a:p>
          <a:p>
            <a:r>
              <a:rPr lang="en-US" altLang="en-US" sz="1800"/>
              <a:t>	and many others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Effect transition="in" filter="fade">
                                      <p:cBhvr>
                                        <p:cTn id="7" dur="500"/>
                                        <p:tgtEl>
                                          <p:spTgt spid="1648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4872"/>
                                        </p:tgtEl>
                                        <p:attrNameLst>
                                          <p:attrName>style.visibility</p:attrName>
                                        </p:attrNameLst>
                                      </p:cBhvr>
                                      <p:to>
                                        <p:strVal val="visible"/>
                                      </p:to>
                                    </p:set>
                                    <p:animEffect transition="in" filter="fade">
                                      <p:cBhvr>
                                        <p:cTn id="12" dur="500"/>
                                        <p:tgtEl>
                                          <p:spTgt spid="16487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4873"/>
                                        </p:tgtEl>
                                        <p:attrNameLst>
                                          <p:attrName>style.visibility</p:attrName>
                                        </p:attrNameLst>
                                      </p:cBhvr>
                                      <p:to>
                                        <p:strVal val="visible"/>
                                      </p:to>
                                    </p:set>
                                    <p:animEffect transition="in" filter="fade">
                                      <p:cBhvr>
                                        <p:cTn id="15" dur="500"/>
                                        <p:tgtEl>
                                          <p:spTgt spid="16487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64868"/>
                                        </p:tgtEl>
                                        <p:attrNameLst>
                                          <p:attrName>style.visibility</p:attrName>
                                        </p:attrNameLst>
                                      </p:cBhvr>
                                      <p:to>
                                        <p:strVal val="visible"/>
                                      </p:to>
                                    </p:set>
                                    <p:animEffect transition="in" filter="fade">
                                      <p:cBhvr>
                                        <p:cTn id="20" dur="500"/>
                                        <p:tgtEl>
                                          <p:spTgt spid="16486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4869"/>
                                        </p:tgtEl>
                                        <p:attrNameLst>
                                          <p:attrName>style.visibility</p:attrName>
                                        </p:attrNameLst>
                                      </p:cBhvr>
                                      <p:to>
                                        <p:strVal val="visible"/>
                                      </p:to>
                                    </p:set>
                                    <p:animEffect transition="in" filter="fade">
                                      <p:cBhvr>
                                        <p:cTn id="23" dur="500"/>
                                        <p:tgtEl>
                                          <p:spTgt spid="16486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164870"/>
                                        </p:tgtEl>
                                        <p:attrNameLst>
                                          <p:attrName>style.visibility</p:attrName>
                                        </p:attrNameLst>
                                      </p:cBhvr>
                                      <p:to>
                                        <p:strVal val="visible"/>
                                      </p:to>
                                    </p:set>
                                    <p:animEffect transition="in" filter="fade">
                                      <p:cBhvr>
                                        <p:cTn id="28" dur="500"/>
                                        <p:tgtEl>
                                          <p:spTgt spid="16487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4871"/>
                                        </p:tgtEl>
                                        <p:attrNameLst>
                                          <p:attrName>style.visibility</p:attrName>
                                        </p:attrNameLst>
                                      </p:cBhvr>
                                      <p:to>
                                        <p:strVal val="visible"/>
                                      </p:to>
                                    </p:set>
                                    <p:animEffect transition="in" filter="fade">
                                      <p:cBhvr>
                                        <p:cTn id="31" dur="500"/>
                                        <p:tgtEl>
                                          <p:spTgt spid="16487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4867">
                                            <p:txEl>
                                              <p:pRg st="5" end="5"/>
                                            </p:txEl>
                                          </p:spTgt>
                                        </p:tgtEl>
                                        <p:attrNameLst>
                                          <p:attrName>style.visibility</p:attrName>
                                        </p:attrNameLst>
                                      </p:cBhvr>
                                      <p:to>
                                        <p:strVal val="visible"/>
                                      </p:to>
                                    </p:set>
                                    <p:animEffect transition="in" filter="fade">
                                      <p:cBhvr>
                                        <p:cTn id="36" dur="500"/>
                                        <p:tgtEl>
                                          <p:spTgt spid="164867">
                                            <p:txEl>
                                              <p:pRg st="5" end="5"/>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164874"/>
                                        </p:tgtEl>
                                        <p:attrNameLst>
                                          <p:attrName>style.visibility</p:attrName>
                                        </p:attrNameLst>
                                      </p:cBhvr>
                                      <p:to>
                                        <p:strVal val="visible"/>
                                      </p:to>
                                    </p:set>
                                    <p:animEffect transition="in" filter="fade">
                                      <p:cBhvr>
                                        <p:cTn id="41" dur="500"/>
                                        <p:tgtEl>
                                          <p:spTgt spid="16487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4875"/>
                                        </p:tgtEl>
                                        <p:attrNameLst>
                                          <p:attrName>style.visibility</p:attrName>
                                        </p:attrNameLst>
                                      </p:cBhvr>
                                      <p:to>
                                        <p:strVal val="visible"/>
                                      </p:to>
                                    </p:set>
                                    <p:animEffect transition="in" filter="fade">
                                      <p:cBhvr>
                                        <p:cTn id="44" dur="500"/>
                                        <p:tgtEl>
                                          <p:spTgt spid="16487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64879"/>
                                        </p:tgtEl>
                                        <p:attrNameLst>
                                          <p:attrName>style.visibility</p:attrName>
                                        </p:attrNameLst>
                                      </p:cBhvr>
                                      <p:to>
                                        <p:strVal val="visible"/>
                                      </p:to>
                                    </p:set>
                                    <p:animEffect transition="in" filter="fade">
                                      <p:cBhvr>
                                        <p:cTn id="49" dur="500"/>
                                        <p:tgtEl>
                                          <p:spTgt spid="164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P spid="164869" grpId="0"/>
      <p:bldP spid="164871" grpId="0"/>
      <p:bldP spid="164873" grpId="0"/>
      <p:bldP spid="164875" grpId="0"/>
      <p:bldP spid="16487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82301C65-DD81-1CBE-B54B-D536A6D58285}"/>
              </a:ext>
            </a:extLst>
          </p:cNvPr>
          <p:cNvSpPr>
            <a:spLocks noGrp="1" noChangeArrowheads="1"/>
          </p:cNvSpPr>
          <p:nvPr>
            <p:ph type="title"/>
          </p:nvPr>
        </p:nvSpPr>
        <p:spPr/>
        <p:txBody>
          <a:bodyPr/>
          <a:lstStyle/>
          <a:p>
            <a:r>
              <a:rPr lang="en-US" altLang="en-US"/>
              <a:t>Related work</a:t>
            </a:r>
          </a:p>
        </p:txBody>
      </p:sp>
      <p:sp>
        <p:nvSpPr>
          <p:cNvPr id="159747" name="Rectangle 3">
            <a:extLst>
              <a:ext uri="{FF2B5EF4-FFF2-40B4-BE49-F238E27FC236}">
                <a16:creationId xmlns:a16="http://schemas.microsoft.com/office/drawing/2014/main" id="{0926C5EC-A890-1981-8341-9FE95E99C503}"/>
              </a:ext>
            </a:extLst>
          </p:cNvPr>
          <p:cNvSpPr>
            <a:spLocks noGrp="1" noChangeArrowheads="1"/>
          </p:cNvSpPr>
          <p:nvPr>
            <p:ph type="body" idx="1"/>
          </p:nvPr>
        </p:nvSpPr>
        <p:spPr>
          <a:xfrm>
            <a:off x="347663" y="1163638"/>
            <a:ext cx="8415337" cy="5237162"/>
          </a:xfrm>
        </p:spPr>
        <p:txBody>
          <a:bodyPr/>
          <a:lstStyle/>
          <a:p>
            <a:endParaRPr lang="en-US" altLang="en-US" sz="2400"/>
          </a:p>
          <a:p>
            <a:r>
              <a:rPr lang="en-US" altLang="en-US" sz="2400"/>
              <a:t>Image browsing</a:t>
            </a:r>
          </a:p>
        </p:txBody>
      </p:sp>
      <p:pic>
        <p:nvPicPr>
          <p:cNvPr id="159760" name="Picture 16">
            <a:extLst>
              <a:ext uri="{FF2B5EF4-FFF2-40B4-BE49-F238E27FC236}">
                <a16:creationId xmlns:a16="http://schemas.microsoft.com/office/drawing/2014/main" id="{7C989554-9296-9F73-11E0-563B11BAE8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3" y="2671763"/>
            <a:ext cx="2611437" cy="1958975"/>
          </a:xfrm>
          <a:prstGeom prst="rect">
            <a:avLst/>
          </a:prstGeom>
          <a:noFill/>
          <a:extLst>
            <a:ext uri="{909E8E84-426E-40DD-AFC4-6F175D3DCCD1}">
              <a14:hiddenFill xmlns:a14="http://schemas.microsoft.com/office/drawing/2010/main">
                <a:solidFill>
                  <a:srgbClr val="FFFFFF"/>
                </a:solidFill>
              </a14:hiddenFill>
            </a:ext>
          </a:extLst>
        </p:spPr>
      </p:pic>
      <p:sp>
        <p:nvSpPr>
          <p:cNvPr id="159761" name="Text Box 17">
            <a:extLst>
              <a:ext uri="{FF2B5EF4-FFF2-40B4-BE49-F238E27FC236}">
                <a16:creationId xmlns:a16="http://schemas.microsoft.com/office/drawing/2014/main" id="{E5307F0C-2233-A535-074B-0EF17116DDE5}"/>
              </a:ext>
            </a:extLst>
          </p:cNvPr>
          <p:cNvSpPr txBox="1">
            <a:spLocks noChangeArrowheads="1"/>
          </p:cNvSpPr>
          <p:nvPr/>
        </p:nvSpPr>
        <p:spPr bwMode="auto">
          <a:xfrm>
            <a:off x="385763" y="4695825"/>
            <a:ext cx="264953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a:t>Toyama, </a:t>
            </a:r>
            <a:r>
              <a:rPr lang="en-US" altLang="en-US" i="1"/>
              <a:t>et al</a:t>
            </a:r>
            <a:r>
              <a:rPr lang="en-US" altLang="en-US"/>
              <a:t>, </a:t>
            </a:r>
          </a:p>
          <a:p>
            <a:pPr algn="ctr"/>
            <a:r>
              <a:rPr lang="en-US" altLang="en-US"/>
              <a:t>Int. Conf. Multimedia</a:t>
            </a:r>
            <a:r>
              <a:rPr lang="en-US" altLang="en-US" i="1"/>
              <a:t>, </a:t>
            </a:r>
            <a:r>
              <a:rPr lang="en-US" altLang="en-US"/>
              <a:t>2003</a:t>
            </a:r>
          </a:p>
        </p:txBody>
      </p:sp>
      <p:sp>
        <p:nvSpPr>
          <p:cNvPr id="159763" name="Text Box 19">
            <a:extLst>
              <a:ext uri="{FF2B5EF4-FFF2-40B4-BE49-F238E27FC236}">
                <a16:creationId xmlns:a16="http://schemas.microsoft.com/office/drawing/2014/main" id="{3671D189-D5B3-C725-CD74-EEA7A98B174B}"/>
              </a:ext>
            </a:extLst>
          </p:cNvPr>
          <p:cNvSpPr txBox="1">
            <a:spLocks noChangeArrowheads="1"/>
          </p:cNvSpPr>
          <p:nvPr/>
        </p:nvSpPr>
        <p:spPr bwMode="auto">
          <a:xfrm>
            <a:off x="3536950" y="4695825"/>
            <a:ext cx="23812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a:t>McCurdy and Griswold</a:t>
            </a:r>
            <a:endParaRPr lang="en-US" altLang="en-US" i="1"/>
          </a:p>
          <a:p>
            <a:pPr algn="ctr"/>
            <a:r>
              <a:rPr lang="en-US" altLang="en-US"/>
              <a:t>Mobisys</a:t>
            </a:r>
            <a:r>
              <a:rPr lang="en-US" altLang="en-US" i="1"/>
              <a:t> </a:t>
            </a:r>
            <a:r>
              <a:rPr lang="en-US" altLang="en-US"/>
              <a:t>2003</a:t>
            </a:r>
          </a:p>
        </p:txBody>
      </p:sp>
      <p:pic>
        <p:nvPicPr>
          <p:cNvPr id="159764" name="Picture 20">
            <a:extLst>
              <a:ext uri="{FF2B5EF4-FFF2-40B4-BE49-F238E27FC236}">
                <a16:creationId xmlns:a16="http://schemas.microsoft.com/office/drawing/2014/main" id="{5A7623AE-70D1-93D5-6E09-9DB6E05A78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9200" y="2622550"/>
            <a:ext cx="2497138" cy="2024063"/>
          </a:xfrm>
          <a:prstGeom prst="rect">
            <a:avLst/>
          </a:prstGeom>
          <a:noFill/>
          <a:extLst>
            <a:ext uri="{909E8E84-426E-40DD-AFC4-6F175D3DCCD1}">
              <a14:hiddenFill xmlns:a14="http://schemas.microsoft.com/office/drawing/2010/main">
                <a:solidFill>
                  <a:srgbClr val="FFFFFF"/>
                </a:solidFill>
              </a14:hiddenFill>
            </a:ext>
          </a:extLst>
        </p:spPr>
      </p:pic>
      <p:sp>
        <p:nvSpPr>
          <p:cNvPr id="159765" name="Text Box 21">
            <a:extLst>
              <a:ext uri="{FF2B5EF4-FFF2-40B4-BE49-F238E27FC236}">
                <a16:creationId xmlns:a16="http://schemas.microsoft.com/office/drawing/2014/main" id="{C5383906-66EC-5B01-57AE-BAFA2316203D}"/>
              </a:ext>
            </a:extLst>
          </p:cNvPr>
          <p:cNvSpPr txBox="1">
            <a:spLocks noChangeArrowheads="1"/>
          </p:cNvSpPr>
          <p:nvPr/>
        </p:nvSpPr>
        <p:spPr bwMode="auto">
          <a:xfrm>
            <a:off x="6299200" y="4695825"/>
            <a:ext cx="23812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a:t>Sivic and Zisserman</a:t>
            </a:r>
            <a:endParaRPr lang="en-US" altLang="en-US" i="1"/>
          </a:p>
          <a:p>
            <a:pPr algn="ctr"/>
            <a:r>
              <a:rPr lang="en-US" altLang="en-US"/>
              <a:t>ICCV</a:t>
            </a:r>
            <a:r>
              <a:rPr lang="en-US" altLang="en-US" i="1"/>
              <a:t> </a:t>
            </a:r>
            <a:r>
              <a:rPr lang="en-US" altLang="en-US"/>
              <a:t>2003</a:t>
            </a:r>
          </a:p>
        </p:txBody>
      </p:sp>
      <p:pic>
        <p:nvPicPr>
          <p:cNvPr id="159766" name="Picture 22">
            <a:extLst>
              <a:ext uri="{FF2B5EF4-FFF2-40B4-BE49-F238E27FC236}">
                <a16:creationId xmlns:a16="http://schemas.microsoft.com/office/drawing/2014/main" id="{68C6AF75-4B4F-425A-AD82-5E8C10FA9E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1375" y="2671763"/>
            <a:ext cx="2613025" cy="195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9747">
                                            <p:txEl>
                                              <p:pRg st="1" end="1"/>
                                            </p:txEl>
                                          </p:spTgt>
                                        </p:tgtEl>
                                        <p:attrNameLst>
                                          <p:attrName>style.visibility</p:attrName>
                                        </p:attrNameLst>
                                      </p:cBhvr>
                                      <p:to>
                                        <p:strVal val="visible"/>
                                      </p:to>
                                    </p:set>
                                    <p:animEffect transition="in" filter="fade">
                                      <p:cBhvr>
                                        <p:cTn id="7" dur="500"/>
                                        <p:tgtEl>
                                          <p:spTgt spid="15974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9760"/>
                                        </p:tgtEl>
                                        <p:attrNameLst>
                                          <p:attrName>style.visibility</p:attrName>
                                        </p:attrNameLst>
                                      </p:cBhvr>
                                      <p:to>
                                        <p:strVal val="visible"/>
                                      </p:to>
                                    </p:set>
                                    <p:animEffect transition="in" filter="fade">
                                      <p:cBhvr>
                                        <p:cTn id="12" dur="500"/>
                                        <p:tgtEl>
                                          <p:spTgt spid="15976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9761"/>
                                        </p:tgtEl>
                                        <p:attrNameLst>
                                          <p:attrName>style.visibility</p:attrName>
                                        </p:attrNameLst>
                                      </p:cBhvr>
                                      <p:to>
                                        <p:strVal val="visible"/>
                                      </p:to>
                                    </p:set>
                                    <p:animEffect transition="in" filter="fade">
                                      <p:cBhvr>
                                        <p:cTn id="15" dur="500"/>
                                        <p:tgtEl>
                                          <p:spTgt spid="15976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59766"/>
                                        </p:tgtEl>
                                        <p:attrNameLst>
                                          <p:attrName>style.visibility</p:attrName>
                                        </p:attrNameLst>
                                      </p:cBhvr>
                                      <p:to>
                                        <p:strVal val="visible"/>
                                      </p:to>
                                    </p:set>
                                    <p:animEffect transition="in" filter="fade">
                                      <p:cBhvr>
                                        <p:cTn id="20" dur="500"/>
                                        <p:tgtEl>
                                          <p:spTgt spid="15976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9763"/>
                                        </p:tgtEl>
                                        <p:attrNameLst>
                                          <p:attrName>style.visibility</p:attrName>
                                        </p:attrNameLst>
                                      </p:cBhvr>
                                      <p:to>
                                        <p:strVal val="visible"/>
                                      </p:to>
                                    </p:set>
                                    <p:animEffect transition="in" filter="fade">
                                      <p:cBhvr>
                                        <p:cTn id="23" dur="500"/>
                                        <p:tgtEl>
                                          <p:spTgt spid="15976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159764"/>
                                        </p:tgtEl>
                                        <p:attrNameLst>
                                          <p:attrName>style.visibility</p:attrName>
                                        </p:attrNameLst>
                                      </p:cBhvr>
                                      <p:to>
                                        <p:strVal val="visible"/>
                                      </p:to>
                                    </p:set>
                                    <p:animEffect transition="in" filter="fade">
                                      <p:cBhvr>
                                        <p:cTn id="28" dur="500"/>
                                        <p:tgtEl>
                                          <p:spTgt spid="15976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9765"/>
                                        </p:tgtEl>
                                        <p:attrNameLst>
                                          <p:attrName>style.visibility</p:attrName>
                                        </p:attrNameLst>
                                      </p:cBhvr>
                                      <p:to>
                                        <p:strVal val="visible"/>
                                      </p:to>
                                    </p:set>
                                    <p:animEffect transition="in" filter="fade">
                                      <p:cBhvr>
                                        <p:cTn id="31" dur="500"/>
                                        <p:tgtEl>
                                          <p:spTgt spid="159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build="p"/>
      <p:bldP spid="159761" grpId="0"/>
      <p:bldP spid="159763" grpId="0"/>
      <p:bldP spid="15976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1EEB0AE6-A609-F5C5-BB59-950C831EFE8B}"/>
              </a:ext>
            </a:extLst>
          </p:cNvPr>
          <p:cNvSpPr>
            <a:spLocks noGrp="1" noChangeArrowheads="1"/>
          </p:cNvSpPr>
          <p:nvPr>
            <p:ph type="title"/>
          </p:nvPr>
        </p:nvSpPr>
        <p:spPr/>
        <p:txBody>
          <a:bodyPr/>
          <a:lstStyle/>
          <a:p>
            <a:r>
              <a:rPr lang="en-US" altLang="en-US"/>
              <a:t>Photo Tourism overview</a:t>
            </a:r>
          </a:p>
        </p:txBody>
      </p:sp>
      <p:sp>
        <p:nvSpPr>
          <p:cNvPr id="154627" name="AutoShape 3">
            <a:extLst>
              <a:ext uri="{FF2B5EF4-FFF2-40B4-BE49-F238E27FC236}">
                <a16:creationId xmlns:a16="http://schemas.microsoft.com/office/drawing/2014/main" id="{50838EDC-F3E4-82A8-A10C-FBAD83060A7A}"/>
              </a:ext>
            </a:extLst>
          </p:cNvPr>
          <p:cNvSpPr>
            <a:spLocks noChangeArrowheads="1"/>
          </p:cNvSpPr>
          <p:nvPr/>
        </p:nvSpPr>
        <p:spPr bwMode="auto">
          <a:xfrm>
            <a:off x="3352800" y="2886075"/>
            <a:ext cx="2239963" cy="1143000"/>
          </a:xfrm>
          <a:prstGeom prst="roundRect">
            <a:avLst>
              <a:gd name="adj" fmla="val 16667"/>
            </a:avLst>
          </a:prstGeom>
          <a:solidFill>
            <a:srgbClr val="FFCCCC"/>
          </a:solidFill>
          <a:ln w="38100">
            <a:solidFill>
              <a:schemeClr val="tx1"/>
            </a:solidFill>
            <a:round/>
            <a:headEnd/>
            <a:tailEnd/>
          </a:ln>
          <a:effectLst>
            <a:outerShdw dist="35921" dir="2700000" algn="ctr" rotWithShape="0">
              <a:schemeClr val="bg2">
                <a:alpha val="50000"/>
              </a:schemeClr>
            </a:outerShdw>
          </a:effectLst>
        </p:spPr>
        <p:txBody>
          <a:bodyPr anchor="ctr"/>
          <a:lstStyle/>
          <a:p>
            <a:pPr algn="ctr"/>
            <a:r>
              <a:rPr lang="en-US" altLang="en-US" sz="2400"/>
              <a:t>Scene reconstruction</a:t>
            </a:r>
          </a:p>
        </p:txBody>
      </p:sp>
      <p:sp>
        <p:nvSpPr>
          <p:cNvPr id="154628" name="AutoShape 4">
            <a:extLst>
              <a:ext uri="{FF2B5EF4-FFF2-40B4-BE49-F238E27FC236}">
                <a16:creationId xmlns:a16="http://schemas.microsoft.com/office/drawing/2014/main" id="{51FDBFC6-BB8E-8AC2-597D-AA7F4A0DC1FC}"/>
              </a:ext>
            </a:extLst>
          </p:cNvPr>
          <p:cNvSpPr>
            <a:spLocks noChangeArrowheads="1"/>
          </p:cNvSpPr>
          <p:nvPr/>
        </p:nvSpPr>
        <p:spPr bwMode="auto">
          <a:xfrm>
            <a:off x="7010400" y="2505075"/>
            <a:ext cx="1905000" cy="2362200"/>
          </a:xfrm>
          <a:prstGeom prst="roundRect">
            <a:avLst>
              <a:gd name="adj" fmla="val 16667"/>
            </a:avLst>
          </a:prstGeom>
          <a:solidFill>
            <a:srgbClr val="99CCFF"/>
          </a:solidFill>
          <a:ln w="38100">
            <a:solidFill>
              <a:schemeClr val="tx1"/>
            </a:solidFill>
            <a:round/>
            <a:headEnd/>
            <a:tailEnd/>
          </a:ln>
          <a:effectLst>
            <a:outerShdw dist="35921" dir="2700000" algn="ctr" rotWithShape="0">
              <a:schemeClr val="bg2">
                <a:alpha val="50000"/>
              </a:schemeClr>
            </a:outerShdw>
          </a:effectLst>
        </p:spPr>
        <p:txBody>
          <a:bodyPr anchor="ctr"/>
          <a:lstStyle/>
          <a:p>
            <a:pPr algn="ctr"/>
            <a:endParaRPr lang="en-US" altLang="en-US" sz="2000"/>
          </a:p>
          <a:p>
            <a:pPr algn="ctr"/>
            <a:endParaRPr lang="en-US" altLang="en-US" sz="2000"/>
          </a:p>
          <a:p>
            <a:pPr algn="ctr"/>
            <a:endParaRPr lang="en-US" altLang="en-US" sz="2000"/>
          </a:p>
          <a:p>
            <a:pPr algn="ctr"/>
            <a:endParaRPr lang="en-US" altLang="en-US" sz="2000"/>
          </a:p>
          <a:p>
            <a:pPr algn="ctr"/>
            <a:endParaRPr lang="en-US" altLang="en-US" sz="2000"/>
          </a:p>
          <a:p>
            <a:pPr algn="ctr"/>
            <a:r>
              <a:rPr lang="en-US" altLang="en-US" sz="2000"/>
              <a:t>Photo Explorer</a:t>
            </a:r>
          </a:p>
        </p:txBody>
      </p:sp>
      <p:pic>
        <p:nvPicPr>
          <p:cNvPr id="154629" name="Picture 5">
            <a:extLst>
              <a:ext uri="{FF2B5EF4-FFF2-40B4-BE49-F238E27FC236}">
                <a16:creationId xmlns:a16="http://schemas.microsoft.com/office/drawing/2014/main" id="{336B5439-6114-E82B-646F-476B9962C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0" y="2762250"/>
            <a:ext cx="1600200" cy="12001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4630" name="Picture 6">
            <a:extLst>
              <a:ext uri="{FF2B5EF4-FFF2-40B4-BE49-F238E27FC236}">
                <a16:creationId xmlns:a16="http://schemas.microsoft.com/office/drawing/2014/main" id="{2ED29225-AFE3-8B88-457E-5C1487D4C2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657475"/>
            <a:ext cx="1905000" cy="1579563"/>
          </a:xfrm>
          <a:prstGeom prst="rect">
            <a:avLst/>
          </a:prstGeom>
          <a:noFill/>
          <a:extLst>
            <a:ext uri="{909E8E84-426E-40DD-AFC4-6F175D3DCCD1}">
              <a14:hiddenFill xmlns:a14="http://schemas.microsoft.com/office/drawing/2010/main">
                <a:solidFill>
                  <a:srgbClr val="FFFFFF"/>
                </a:solidFill>
              </a14:hiddenFill>
            </a:ext>
          </a:extLst>
        </p:spPr>
      </p:pic>
      <p:sp>
        <p:nvSpPr>
          <p:cNvPr id="154631" name="Text Box 7">
            <a:extLst>
              <a:ext uri="{FF2B5EF4-FFF2-40B4-BE49-F238E27FC236}">
                <a16:creationId xmlns:a16="http://schemas.microsoft.com/office/drawing/2014/main" id="{0A33DFC8-6AAD-AC74-2381-05E7C6547E9B}"/>
              </a:ext>
            </a:extLst>
          </p:cNvPr>
          <p:cNvSpPr txBox="1">
            <a:spLocks noChangeArrowheads="1"/>
          </p:cNvSpPr>
          <p:nvPr/>
        </p:nvSpPr>
        <p:spPr bwMode="auto">
          <a:xfrm>
            <a:off x="184150" y="4257675"/>
            <a:ext cx="202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t>Input photographs</a:t>
            </a:r>
          </a:p>
        </p:txBody>
      </p:sp>
      <p:sp>
        <p:nvSpPr>
          <p:cNvPr id="154632" name="AutoShape 8">
            <a:extLst>
              <a:ext uri="{FF2B5EF4-FFF2-40B4-BE49-F238E27FC236}">
                <a16:creationId xmlns:a16="http://schemas.microsoft.com/office/drawing/2014/main" id="{47842A24-406B-37D1-F554-3B5B2D823D7F}"/>
              </a:ext>
            </a:extLst>
          </p:cNvPr>
          <p:cNvSpPr>
            <a:spLocks noChangeArrowheads="1"/>
          </p:cNvSpPr>
          <p:nvPr/>
        </p:nvSpPr>
        <p:spPr bwMode="auto">
          <a:xfrm>
            <a:off x="5867400" y="3190875"/>
            <a:ext cx="685800" cy="547688"/>
          </a:xfrm>
          <a:prstGeom prst="rightArrow">
            <a:avLst>
              <a:gd name="adj1" fmla="val 50148"/>
              <a:gd name="adj2" fmla="val 58841"/>
            </a:avLst>
          </a:prstGeom>
          <a:solidFill>
            <a:srgbClr val="FFFFCC"/>
          </a:solidFill>
          <a:ln w="2857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en-US"/>
          </a:p>
        </p:txBody>
      </p:sp>
      <p:sp>
        <p:nvSpPr>
          <p:cNvPr id="154633" name="AutoShape 9">
            <a:extLst>
              <a:ext uri="{FF2B5EF4-FFF2-40B4-BE49-F238E27FC236}">
                <a16:creationId xmlns:a16="http://schemas.microsoft.com/office/drawing/2014/main" id="{177541C3-13AB-20AA-5218-B8D107D40AE3}"/>
              </a:ext>
            </a:extLst>
          </p:cNvPr>
          <p:cNvSpPr>
            <a:spLocks noChangeArrowheads="1"/>
          </p:cNvSpPr>
          <p:nvPr/>
        </p:nvSpPr>
        <p:spPr bwMode="auto">
          <a:xfrm>
            <a:off x="2393950" y="3190875"/>
            <a:ext cx="685800" cy="547688"/>
          </a:xfrm>
          <a:prstGeom prst="rightArrow">
            <a:avLst>
              <a:gd name="adj1" fmla="val 50148"/>
              <a:gd name="adj2" fmla="val 58841"/>
            </a:avLst>
          </a:prstGeom>
          <a:solidFill>
            <a:srgbClr val="FFFFCC"/>
          </a:solidFill>
          <a:ln w="2857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en-US"/>
          </a:p>
        </p:txBody>
      </p:sp>
      <p:sp>
        <p:nvSpPr>
          <p:cNvPr id="154634" name="Text Box 10">
            <a:extLst>
              <a:ext uri="{FF2B5EF4-FFF2-40B4-BE49-F238E27FC236}">
                <a16:creationId xmlns:a16="http://schemas.microsoft.com/office/drawing/2014/main" id="{67D306FB-8418-A17C-DFAD-72CEAECAE7B1}"/>
              </a:ext>
            </a:extLst>
          </p:cNvPr>
          <p:cNvSpPr txBox="1">
            <a:spLocks noChangeArrowheads="1"/>
          </p:cNvSpPr>
          <p:nvPr/>
        </p:nvSpPr>
        <p:spPr bwMode="auto">
          <a:xfrm>
            <a:off x="2514600" y="7239000"/>
            <a:ext cx="31242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[Note: change to Trevi for consistency]</a:t>
            </a:r>
          </a:p>
        </p:txBody>
      </p:sp>
      <p:sp>
        <p:nvSpPr>
          <p:cNvPr id="154635" name="Rectangle 11">
            <a:extLst>
              <a:ext uri="{FF2B5EF4-FFF2-40B4-BE49-F238E27FC236}">
                <a16:creationId xmlns:a16="http://schemas.microsoft.com/office/drawing/2014/main" id="{78300C87-A4D2-A410-78EF-4F1187C200B2}"/>
              </a:ext>
            </a:extLst>
          </p:cNvPr>
          <p:cNvSpPr>
            <a:spLocks noChangeArrowheads="1"/>
          </p:cNvSpPr>
          <p:nvPr/>
        </p:nvSpPr>
        <p:spPr bwMode="auto">
          <a:xfrm>
            <a:off x="0" y="2200275"/>
            <a:ext cx="3124200" cy="2590800"/>
          </a:xfrm>
          <a:prstGeom prst="rect">
            <a:avLst/>
          </a:prstGeom>
          <a:solidFill>
            <a:schemeClr val="bg1">
              <a:alpha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36" name="Rectangle 12">
            <a:extLst>
              <a:ext uri="{FF2B5EF4-FFF2-40B4-BE49-F238E27FC236}">
                <a16:creationId xmlns:a16="http://schemas.microsoft.com/office/drawing/2014/main" id="{E5A00090-4248-FAE9-CE4E-872A3AC42561}"/>
              </a:ext>
            </a:extLst>
          </p:cNvPr>
          <p:cNvSpPr>
            <a:spLocks noChangeArrowheads="1"/>
          </p:cNvSpPr>
          <p:nvPr/>
        </p:nvSpPr>
        <p:spPr bwMode="auto">
          <a:xfrm>
            <a:off x="5608638" y="1879600"/>
            <a:ext cx="3505200" cy="3124200"/>
          </a:xfrm>
          <a:prstGeom prst="rect">
            <a:avLst/>
          </a:prstGeom>
          <a:solidFill>
            <a:schemeClr val="bg1">
              <a:alpha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4636"/>
                                        </p:tgtEl>
                                        <p:attrNameLst>
                                          <p:attrName>style.visibility</p:attrName>
                                        </p:attrNameLst>
                                      </p:cBhvr>
                                      <p:to>
                                        <p:strVal val="visible"/>
                                      </p:to>
                                    </p:set>
                                    <p:animEffect transition="in" filter="fade">
                                      <p:cBhvr>
                                        <p:cTn id="7" dur="500"/>
                                        <p:tgtEl>
                                          <p:spTgt spid="154636"/>
                                        </p:tgtEl>
                                      </p:cBhvr>
                                    </p:animEffect>
                                  </p:childTnLst>
                                </p:cTn>
                              </p:par>
                              <p:par>
                                <p:cTn id="8" presetID="10" presetClass="entr" presetSubtype="0" fill="hold" nodeType="withEffect">
                                  <p:stCondLst>
                                    <p:cond delay="0"/>
                                  </p:stCondLst>
                                  <p:childTnLst>
                                    <p:set>
                                      <p:cBhvr>
                                        <p:cTn id="9" dur="1" fill="hold">
                                          <p:stCondLst>
                                            <p:cond delay="0"/>
                                          </p:stCondLst>
                                        </p:cTn>
                                        <p:tgtEl>
                                          <p:spTgt spid="154635"/>
                                        </p:tgtEl>
                                        <p:attrNameLst>
                                          <p:attrName>style.visibility</p:attrName>
                                        </p:attrNameLst>
                                      </p:cBhvr>
                                      <p:to>
                                        <p:strVal val="visible"/>
                                      </p:to>
                                    </p:set>
                                    <p:animEffect transition="in" filter="fade">
                                      <p:cBhvr>
                                        <p:cTn id="10" dur="500"/>
                                        <p:tgtEl>
                                          <p:spTgt spid="154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52D72EAD-C5E5-ED88-FCDC-5B79BB06A2E8}"/>
              </a:ext>
            </a:extLst>
          </p:cNvPr>
          <p:cNvSpPr>
            <a:spLocks noGrp="1" noChangeArrowheads="1"/>
          </p:cNvSpPr>
          <p:nvPr>
            <p:ph type="title"/>
          </p:nvPr>
        </p:nvSpPr>
        <p:spPr/>
        <p:txBody>
          <a:bodyPr/>
          <a:lstStyle/>
          <a:p>
            <a:r>
              <a:rPr lang="en-US" altLang="en-US"/>
              <a:t>Scene reconstruction</a:t>
            </a:r>
          </a:p>
        </p:txBody>
      </p:sp>
      <p:sp>
        <p:nvSpPr>
          <p:cNvPr id="25603" name="Rectangle 3">
            <a:extLst>
              <a:ext uri="{FF2B5EF4-FFF2-40B4-BE49-F238E27FC236}">
                <a16:creationId xmlns:a16="http://schemas.microsoft.com/office/drawing/2014/main" id="{5947B07B-4734-3581-7C49-2E46A3947E42}"/>
              </a:ext>
            </a:extLst>
          </p:cNvPr>
          <p:cNvSpPr>
            <a:spLocks noGrp="1" noChangeArrowheads="1"/>
          </p:cNvSpPr>
          <p:nvPr>
            <p:ph type="body" idx="1"/>
          </p:nvPr>
        </p:nvSpPr>
        <p:spPr>
          <a:xfrm>
            <a:off x="347663" y="1239838"/>
            <a:ext cx="8415337" cy="5237162"/>
          </a:xfrm>
        </p:spPr>
        <p:txBody>
          <a:bodyPr/>
          <a:lstStyle/>
          <a:p>
            <a:r>
              <a:rPr lang="en-US" altLang="en-US" sz="2300"/>
              <a:t>Automatically estimate </a:t>
            </a:r>
          </a:p>
          <a:p>
            <a:pPr lvl="1"/>
            <a:r>
              <a:rPr lang="en-US" altLang="en-US" sz="2000"/>
              <a:t>position, orientation, and focal length of cameras</a:t>
            </a:r>
          </a:p>
          <a:p>
            <a:pPr lvl="1"/>
            <a:r>
              <a:rPr lang="en-US" altLang="en-US" sz="2000"/>
              <a:t>3D positions of feature points</a:t>
            </a:r>
          </a:p>
        </p:txBody>
      </p:sp>
      <p:sp>
        <p:nvSpPr>
          <p:cNvPr id="25604" name="AutoShape 4">
            <a:extLst>
              <a:ext uri="{FF2B5EF4-FFF2-40B4-BE49-F238E27FC236}">
                <a16:creationId xmlns:a16="http://schemas.microsoft.com/office/drawing/2014/main" id="{089AC692-3FBB-396B-BB83-63323011BB01}"/>
              </a:ext>
            </a:extLst>
          </p:cNvPr>
          <p:cNvSpPr>
            <a:spLocks noChangeArrowheads="1"/>
          </p:cNvSpPr>
          <p:nvPr/>
        </p:nvSpPr>
        <p:spPr bwMode="auto">
          <a:xfrm>
            <a:off x="2003425" y="3044825"/>
            <a:ext cx="2743200" cy="762000"/>
          </a:xfrm>
          <a:prstGeom prst="roundRect">
            <a:avLst>
              <a:gd name="adj" fmla="val 16667"/>
            </a:avLst>
          </a:prstGeom>
          <a:solidFill>
            <a:srgbClr val="FFCCCC"/>
          </a:solidFill>
          <a:ln w="38100">
            <a:solidFill>
              <a:schemeClr val="tx1"/>
            </a:solidFill>
            <a:round/>
            <a:headEnd/>
            <a:tailEnd/>
          </a:ln>
          <a:effectLst>
            <a:outerShdw dist="35921" dir="2700000" algn="ctr" rotWithShape="0">
              <a:schemeClr val="bg2">
                <a:alpha val="50000"/>
              </a:schemeClr>
            </a:outerShdw>
          </a:effectLst>
        </p:spPr>
        <p:txBody>
          <a:bodyPr anchor="ctr"/>
          <a:lstStyle/>
          <a:p>
            <a:pPr algn="ctr"/>
            <a:r>
              <a:rPr lang="en-US" altLang="en-US" sz="2400"/>
              <a:t>Feature detection</a:t>
            </a:r>
          </a:p>
        </p:txBody>
      </p:sp>
      <p:sp>
        <p:nvSpPr>
          <p:cNvPr id="25608" name="AutoShape 8">
            <a:extLst>
              <a:ext uri="{FF2B5EF4-FFF2-40B4-BE49-F238E27FC236}">
                <a16:creationId xmlns:a16="http://schemas.microsoft.com/office/drawing/2014/main" id="{8522CD4B-A678-37F6-F18E-746C1957D7D1}"/>
              </a:ext>
            </a:extLst>
          </p:cNvPr>
          <p:cNvSpPr>
            <a:spLocks noChangeArrowheads="1"/>
          </p:cNvSpPr>
          <p:nvPr/>
        </p:nvSpPr>
        <p:spPr bwMode="auto">
          <a:xfrm>
            <a:off x="2003425" y="4187825"/>
            <a:ext cx="2743200" cy="838200"/>
          </a:xfrm>
          <a:prstGeom prst="roundRect">
            <a:avLst>
              <a:gd name="adj" fmla="val 16667"/>
            </a:avLst>
          </a:prstGeom>
          <a:solidFill>
            <a:srgbClr val="FFCC99"/>
          </a:solidFill>
          <a:ln w="38100">
            <a:solidFill>
              <a:schemeClr val="tx1"/>
            </a:solidFill>
            <a:round/>
            <a:headEnd/>
            <a:tailEnd/>
          </a:ln>
          <a:effectLst>
            <a:outerShdw dist="35921" dir="2700000" algn="ctr" rotWithShape="0">
              <a:schemeClr val="bg2">
                <a:alpha val="50000"/>
              </a:schemeClr>
            </a:outerShdw>
          </a:effectLst>
        </p:spPr>
        <p:txBody>
          <a:bodyPr anchor="ctr"/>
          <a:lstStyle/>
          <a:p>
            <a:pPr algn="ctr"/>
            <a:r>
              <a:rPr lang="en-US" altLang="en-US" sz="2400"/>
              <a:t>Pairwise</a:t>
            </a:r>
          </a:p>
          <a:p>
            <a:pPr algn="ctr"/>
            <a:r>
              <a:rPr lang="en-US" altLang="en-US" sz="2400"/>
              <a:t>feature matching</a:t>
            </a:r>
          </a:p>
        </p:txBody>
      </p:sp>
      <p:sp>
        <p:nvSpPr>
          <p:cNvPr id="25609" name="AutoShape 9">
            <a:extLst>
              <a:ext uri="{FF2B5EF4-FFF2-40B4-BE49-F238E27FC236}">
                <a16:creationId xmlns:a16="http://schemas.microsoft.com/office/drawing/2014/main" id="{E8C3FFE3-AB10-6A22-F9BA-66D085B4EEEE}"/>
              </a:ext>
            </a:extLst>
          </p:cNvPr>
          <p:cNvSpPr>
            <a:spLocks noChangeArrowheads="1"/>
          </p:cNvSpPr>
          <p:nvPr/>
        </p:nvSpPr>
        <p:spPr bwMode="auto">
          <a:xfrm>
            <a:off x="5280025" y="3654425"/>
            <a:ext cx="2057400" cy="1905000"/>
          </a:xfrm>
          <a:prstGeom prst="roundRect">
            <a:avLst>
              <a:gd name="adj" fmla="val 16667"/>
            </a:avLst>
          </a:prstGeom>
          <a:solidFill>
            <a:srgbClr val="CCECFF"/>
          </a:solidFill>
          <a:ln w="38100">
            <a:solidFill>
              <a:schemeClr val="tx1"/>
            </a:solidFill>
            <a:round/>
            <a:headEnd/>
            <a:tailEnd/>
          </a:ln>
          <a:effectLst>
            <a:outerShdw dist="35921" dir="2700000" algn="ctr" rotWithShape="0">
              <a:schemeClr val="bg2">
                <a:alpha val="50000"/>
              </a:schemeClr>
            </a:outerShdw>
          </a:effectLst>
        </p:spPr>
        <p:txBody>
          <a:bodyPr anchor="ctr"/>
          <a:lstStyle/>
          <a:p>
            <a:pPr algn="ctr"/>
            <a:r>
              <a:rPr lang="en-US" altLang="en-US" sz="2400"/>
              <a:t>Incremental structure from motion</a:t>
            </a:r>
          </a:p>
        </p:txBody>
      </p:sp>
      <p:sp>
        <p:nvSpPr>
          <p:cNvPr id="25610" name="AutoShape 10">
            <a:extLst>
              <a:ext uri="{FF2B5EF4-FFF2-40B4-BE49-F238E27FC236}">
                <a16:creationId xmlns:a16="http://schemas.microsoft.com/office/drawing/2014/main" id="{09AB2EE1-34EB-E239-CD5D-66ACF7D85B69}"/>
              </a:ext>
            </a:extLst>
          </p:cNvPr>
          <p:cNvSpPr>
            <a:spLocks noChangeArrowheads="1"/>
          </p:cNvSpPr>
          <p:nvPr/>
        </p:nvSpPr>
        <p:spPr bwMode="auto">
          <a:xfrm>
            <a:off x="2003425" y="5407025"/>
            <a:ext cx="2743200" cy="838200"/>
          </a:xfrm>
          <a:prstGeom prst="roundRect">
            <a:avLst>
              <a:gd name="adj" fmla="val 16667"/>
            </a:avLst>
          </a:prstGeom>
          <a:solidFill>
            <a:srgbClr val="CCFFCC"/>
          </a:solidFill>
          <a:ln w="38100">
            <a:solidFill>
              <a:schemeClr val="tx1"/>
            </a:solidFill>
            <a:round/>
            <a:headEnd/>
            <a:tailEnd/>
          </a:ln>
          <a:effectLst>
            <a:outerShdw dist="35921" dir="2700000" algn="ctr" rotWithShape="0">
              <a:schemeClr val="bg2">
                <a:alpha val="50000"/>
              </a:schemeClr>
            </a:outerShdw>
          </a:effectLst>
        </p:spPr>
        <p:txBody>
          <a:bodyPr anchor="ctr"/>
          <a:lstStyle/>
          <a:p>
            <a:pPr algn="ctr"/>
            <a:r>
              <a:rPr lang="en-US" altLang="en-US" sz="2400"/>
              <a:t>Correspondence estimation</a:t>
            </a:r>
          </a:p>
        </p:txBody>
      </p:sp>
      <p:sp>
        <p:nvSpPr>
          <p:cNvPr id="25611" name="Line 11">
            <a:extLst>
              <a:ext uri="{FF2B5EF4-FFF2-40B4-BE49-F238E27FC236}">
                <a16:creationId xmlns:a16="http://schemas.microsoft.com/office/drawing/2014/main" id="{6CC3E9C0-557F-50CE-1C81-B758B421DA57}"/>
              </a:ext>
            </a:extLst>
          </p:cNvPr>
          <p:cNvSpPr>
            <a:spLocks noChangeShapeType="1"/>
          </p:cNvSpPr>
          <p:nvPr/>
        </p:nvSpPr>
        <p:spPr bwMode="auto">
          <a:xfrm>
            <a:off x="3375025" y="3806825"/>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2" name="Line 12">
            <a:extLst>
              <a:ext uri="{FF2B5EF4-FFF2-40B4-BE49-F238E27FC236}">
                <a16:creationId xmlns:a16="http://schemas.microsoft.com/office/drawing/2014/main" id="{2AAD0AA9-A26C-3110-E427-32CA07E9B252}"/>
              </a:ext>
            </a:extLst>
          </p:cNvPr>
          <p:cNvSpPr>
            <a:spLocks noChangeShapeType="1"/>
          </p:cNvSpPr>
          <p:nvPr/>
        </p:nvSpPr>
        <p:spPr bwMode="auto">
          <a:xfrm>
            <a:off x="3375025" y="5026025"/>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25613" name="AutoShape 13">
            <a:extLst>
              <a:ext uri="{FF2B5EF4-FFF2-40B4-BE49-F238E27FC236}">
                <a16:creationId xmlns:a16="http://schemas.microsoft.com/office/drawing/2014/main" id="{1418630C-90F3-D1B2-4A66-C41D0CAFEB04}"/>
              </a:ext>
            </a:extLst>
          </p:cNvPr>
          <p:cNvCxnSpPr>
            <a:cxnSpLocks noChangeShapeType="1"/>
            <a:stCxn id="25610" idx="2"/>
            <a:endCxn id="25609" idx="2"/>
          </p:cNvCxnSpPr>
          <p:nvPr/>
        </p:nvCxnSpPr>
        <p:spPr bwMode="auto">
          <a:xfrm rot="5400000" flipH="1" flipV="1">
            <a:off x="4498975" y="4454525"/>
            <a:ext cx="685800" cy="2933700"/>
          </a:xfrm>
          <a:prstGeom prst="bentConnector3">
            <a:avLst>
              <a:gd name="adj1" fmla="val -30556"/>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fade">
                                      <p:cBhvr>
                                        <p:cTn id="7" dur="500"/>
                                        <p:tgtEl>
                                          <p:spTgt spid="2560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603">
                                            <p:txEl>
                                              <p:pRg st="1" end="1"/>
                                            </p:txEl>
                                          </p:spTgt>
                                        </p:tgtEl>
                                        <p:attrNameLst>
                                          <p:attrName>style.visibility</p:attrName>
                                        </p:attrNameLst>
                                      </p:cBhvr>
                                      <p:to>
                                        <p:strVal val="visible"/>
                                      </p:to>
                                    </p:set>
                                    <p:animEffect transition="in" filter="fade">
                                      <p:cBhvr>
                                        <p:cTn id="10" dur="500"/>
                                        <p:tgtEl>
                                          <p:spTgt spid="2560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603">
                                            <p:txEl>
                                              <p:pRg st="2" end="2"/>
                                            </p:txEl>
                                          </p:spTgt>
                                        </p:tgtEl>
                                        <p:attrNameLst>
                                          <p:attrName>style.visibility</p:attrName>
                                        </p:attrNameLst>
                                      </p:cBhvr>
                                      <p:to>
                                        <p:strVal val="visible"/>
                                      </p:to>
                                    </p:set>
                                    <p:animEffect transition="in" filter="fade">
                                      <p:cBhvr>
                                        <p:cTn id="13" dur="500"/>
                                        <p:tgtEl>
                                          <p:spTgt spid="25603">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5604"/>
                                        </p:tgtEl>
                                        <p:attrNameLst>
                                          <p:attrName>style.visibility</p:attrName>
                                        </p:attrNameLst>
                                      </p:cBhvr>
                                      <p:to>
                                        <p:strVal val="visible"/>
                                      </p:to>
                                    </p:set>
                                    <p:animEffect transition="in" filter="fade">
                                      <p:cBhvr>
                                        <p:cTn id="18" dur="500"/>
                                        <p:tgtEl>
                                          <p:spTgt spid="2560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608"/>
                                        </p:tgtEl>
                                        <p:attrNameLst>
                                          <p:attrName>style.visibility</p:attrName>
                                        </p:attrNameLst>
                                      </p:cBhvr>
                                      <p:to>
                                        <p:strVal val="visible"/>
                                      </p:to>
                                    </p:set>
                                    <p:animEffect transition="in" filter="fade">
                                      <p:cBhvr>
                                        <p:cTn id="23" dur="500"/>
                                        <p:tgtEl>
                                          <p:spTgt spid="25608"/>
                                        </p:tgtEl>
                                      </p:cBhvr>
                                    </p:animEffect>
                                  </p:childTnLst>
                                </p:cTn>
                              </p:par>
                              <p:par>
                                <p:cTn id="24" presetID="10" presetClass="entr" presetSubtype="0" fill="hold" nodeType="withEffect">
                                  <p:stCondLst>
                                    <p:cond delay="0"/>
                                  </p:stCondLst>
                                  <p:childTnLst>
                                    <p:set>
                                      <p:cBhvr>
                                        <p:cTn id="25" dur="1" fill="hold">
                                          <p:stCondLst>
                                            <p:cond delay="0"/>
                                          </p:stCondLst>
                                        </p:cTn>
                                        <p:tgtEl>
                                          <p:spTgt spid="25611"/>
                                        </p:tgtEl>
                                        <p:attrNameLst>
                                          <p:attrName>style.visibility</p:attrName>
                                        </p:attrNameLst>
                                      </p:cBhvr>
                                      <p:to>
                                        <p:strVal val="visible"/>
                                      </p:to>
                                    </p:set>
                                    <p:animEffect transition="in" filter="fade">
                                      <p:cBhvr>
                                        <p:cTn id="26" dur="500"/>
                                        <p:tgtEl>
                                          <p:spTgt spid="2561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610"/>
                                        </p:tgtEl>
                                        <p:attrNameLst>
                                          <p:attrName>style.visibility</p:attrName>
                                        </p:attrNameLst>
                                      </p:cBhvr>
                                      <p:to>
                                        <p:strVal val="visible"/>
                                      </p:to>
                                    </p:set>
                                    <p:animEffect transition="in" filter="fade">
                                      <p:cBhvr>
                                        <p:cTn id="31" dur="500"/>
                                        <p:tgtEl>
                                          <p:spTgt spid="25610"/>
                                        </p:tgtEl>
                                      </p:cBhvr>
                                    </p:animEffect>
                                  </p:childTnLst>
                                </p:cTn>
                              </p:par>
                              <p:par>
                                <p:cTn id="32" presetID="10" presetClass="entr" presetSubtype="0" fill="hold" nodeType="withEffect">
                                  <p:stCondLst>
                                    <p:cond delay="0"/>
                                  </p:stCondLst>
                                  <p:childTnLst>
                                    <p:set>
                                      <p:cBhvr>
                                        <p:cTn id="33" dur="1" fill="hold">
                                          <p:stCondLst>
                                            <p:cond delay="0"/>
                                          </p:stCondLst>
                                        </p:cTn>
                                        <p:tgtEl>
                                          <p:spTgt spid="25612"/>
                                        </p:tgtEl>
                                        <p:attrNameLst>
                                          <p:attrName>style.visibility</p:attrName>
                                        </p:attrNameLst>
                                      </p:cBhvr>
                                      <p:to>
                                        <p:strVal val="visible"/>
                                      </p:to>
                                    </p:set>
                                    <p:animEffect transition="in" filter="fade">
                                      <p:cBhvr>
                                        <p:cTn id="34" dur="500"/>
                                        <p:tgtEl>
                                          <p:spTgt spid="2561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25613"/>
                                        </p:tgtEl>
                                        <p:attrNameLst>
                                          <p:attrName>style.visibility</p:attrName>
                                        </p:attrNameLst>
                                      </p:cBhvr>
                                      <p:to>
                                        <p:strVal val="visible"/>
                                      </p:to>
                                    </p:set>
                                    <p:animEffect transition="in" filter="fade">
                                      <p:cBhvr>
                                        <p:cTn id="39" dur="500"/>
                                        <p:tgtEl>
                                          <p:spTgt spid="256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5609"/>
                                        </p:tgtEl>
                                        <p:attrNameLst>
                                          <p:attrName>style.visibility</p:attrName>
                                        </p:attrNameLst>
                                      </p:cBhvr>
                                      <p:to>
                                        <p:strVal val="visible"/>
                                      </p:to>
                                    </p:set>
                                    <p:animEffect transition="in" filter="fade">
                                      <p:cBhvr>
                                        <p:cTn id="42" dur="500"/>
                                        <p:tgtEl>
                                          <p:spTgt spid="25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P spid="25604" grpId="0" animBg="1"/>
      <p:bldP spid="25608" grpId="0" animBg="1"/>
      <p:bldP spid="25609" grpId="0" animBg="1"/>
      <p:bldP spid="256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C4F32050-C95B-E984-6681-FA29C62EEF4E}"/>
              </a:ext>
            </a:extLst>
          </p:cNvPr>
          <p:cNvSpPr>
            <a:spLocks noGrp="1" noChangeArrowheads="1"/>
          </p:cNvSpPr>
          <p:nvPr>
            <p:ph type="title"/>
          </p:nvPr>
        </p:nvSpPr>
        <p:spPr/>
        <p:txBody>
          <a:bodyPr/>
          <a:lstStyle/>
          <a:p>
            <a:r>
              <a:rPr lang="en-US" altLang="en-US"/>
              <a:t>Feature detection</a:t>
            </a:r>
          </a:p>
        </p:txBody>
      </p:sp>
      <p:sp>
        <p:nvSpPr>
          <p:cNvPr id="198660" name="Rectangle 4">
            <a:extLst>
              <a:ext uri="{FF2B5EF4-FFF2-40B4-BE49-F238E27FC236}">
                <a16:creationId xmlns:a16="http://schemas.microsoft.com/office/drawing/2014/main" id="{0048C1BF-2370-4CA2-5BE4-0EA6A4377692}"/>
              </a:ext>
            </a:extLst>
          </p:cNvPr>
          <p:cNvSpPr>
            <a:spLocks noChangeArrowheads="1"/>
          </p:cNvSpPr>
          <p:nvPr/>
        </p:nvSpPr>
        <p:spPr bwMode="auto">
          <a:xfrm>
            <a:off x="1384300" y="1355725"/>
            <a:ext cx="6529388"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a:lnSpc>
                <a:spcPct val="110000"/>
              </a:lnSpc>
              <a:spcBef>
                <a:spcPts val="600"/>
              </a:spcBef>
              <a:spcAft>
                <a:spcPts val="600"/>
              </a:spcAft>
              <a:buClr>
                <a:schemeClr val="accent2"/>
              </a:buClr>
              <a:buSzPct val="110000"/>
              <a:buChar char="•"/>
              <a:defRPr sz="3100">
                <a:solidFill>
                  <a:schemeClr val="tx1"/>
                </a:solidFill>
                <a:latin typeface="Arial" panose="020B0604020202020204" pitchFamily="34" charset="0"/>
              </a:defRPr>
            </a:lvl1pPr>
            <a:lvl2pPr marL="742950" indent="-285750" eaLnBrk="0">
              <a:lnSpc>
                <a:spcPct val="110000"/>
              </a:lnSpc>
              <a:spcBef>
                <a:spcPts val="600"/>
              </a:spcBef>
              <a:spcAft>
                <a:spcPts val="600"/>
              </a:spcAft>
              <a:buClr>
                <a:schemeClr val="accent2"/>
              </a:buClr>
              <a:buSzPct val="110000"/>
              <a:buFont typeface="Arial" panose="020B0604020202020204" pitchFamily="34" charset="0"/>
              <a:buChar char="–"/>
              <a:defRPr sz="2600">
                <a:solidFill>
                  <a:schemeClr val="tx1"/>
                </a:solidFill>
                <a:latin typeface="Arial" panose="020B0604020202020204" pitchFamily="34" charset="0"/>
              </a:defRPr>
            </a:lvl2pPr>
            <a:lvl3pPr marL="1143000" indent="-228600" eaLnBrk="0">
              <a:lnSpc>
                <a:spcPct val="110000"/>
              </a:lnSpc>
              <a:spcBef>
                <a:spcPts val="600"/>
              </a:spcBef>
              <a:spcAft>
                <a:spcPts val="600"/>
              </a:spcAft>
              <a:buClr>
                <a:schemeClr val="accent2"/>
              </a:buClr>
              <a:buSzPct val="110000"/>
              <a:buChar char="•"/>
              <a:defRPr sz="2100">
                <a:solidFill>
                  <a:schemeClr val="tx1"/>
                </a:solidFill>
                <a:latin typeface="Arial" panose="020B0604020202020204" pitchFamily="34" charset="0"/>
              </a:defRPr>
            </a:lvl3pPr>
            <a:lvl4pPr marL="1600200" indent="-228600" eaLnBrk="0">
              <a:lnSpc>
                <a:spcPct val="110000"/>
              </a:lnSpc>
              <a:spcBef>
                <a:spcPts val="600"/>
              </a:spcBef>
              <a:spcAft>
                <a:spcPts val="600"/>
              </a:spcAft>
              <a:buClr>
                <a:schemeClr val="accent2"/>
              </a:buClr>
              <a:buSzPct val="110000"/>
              <a:buFont typeface="Arial" panose="020B0604020202020204" pitchFamily="34" charset="0"/>
              <a:buChar char="–"/>
              <a:defRPr sz="2000">
                <a:solidFill>
                  <a:schemeClr val="tx1"/>
                </a:solidFill>
                <a:latin typeface="Arial" panose="020B0604020202020204" pitchFamily="34" charset="0"/>
              </a:defRPr>
            </a:lvl4pPr>
            <a:lvl5pPr marL="2057400" indent="-228600" eaLnBrk="0">
              <a:lnSpc>
                <a:spcPct val="110000"/>
              </a:lnSpc>
              <a:spcBef>
                <a:spcPts val="600"/>
              </a:spcBef>
              <a:spcAft>
                <a:spcPts val="600"/>
              </a:spcAft>
              <a:buClr>
                <a:schemeClr val="accent2"/>
              </a:buClr>
              <a:buSzPct val="110000"/>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a:lnSpc>
                <a:spcPct val="110000"/>
              </a:lnSpc>
              <a:spcBef>
                <a:spcPts val="600"/>
              </a:spcBef>
              <a:spcAft>
                <a:spcPts val="600"/>
              </a:spcAft>
              <a:buClr>
                <a:schemeClr val="accent2"/>
              </a:buClr>
              <a:buSzPct val="110000"/>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a:lnSpc>
                <a:spcPct val="110000"/>
              </a:lnSpc>
              <a:spcBef>
                <a:spcPts val="600"/>
              </a:spcBef>
              <a:spcAft>
                <a:spcPts val="600"/>
              </a:spcAft>
              <a:buClr>
                <a:schemeClr val="accent2"/>
              </a:buClr>
              <a:buSzPct val="110000"/>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a:lnSpc>
                <a:spcPct val="110000"/>
              </a:lnSpc>
              <a:spcBef>
                <a:spcPts val="600"/>
              </a:spcBef>
              <a:spcAft>
                <a:spcPts val="600"/>
              </a:spcAft>
              <a:buClr>
                <a:schemeClr val="accent2"/>
              </a:buClr>
              <a:buSzPct val="110000"/>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a:lnSpc>
                <a:spcPct val="110000"/>
              </a:lnSpc>
              <a:spcBef>
                <a:spcPts val="600"/>
              </a:spcBef>
              <a:spcAft>
                <a:spcPts val="600"/>
              </a:spcAft>
              <a:buClr>
                <a:schemeClr val="accent2"/>
              </a:buClr>
              <a:buSzPct val="110000"/>
              <a:buFont typeface="Arial" panose="020B0604020202020204" pitchFamily="34" charset="0"/>
              <a:buChar char="›"/>
              <a:defRPr sz="2000">
                <a:solidFill>
                  <a:schemeClr val="tx1"/>
                </a:solidFill>
                <a:latin typeface="Arial" panose="020B0604020202020204" pitchFamily="34" charset="0"/>
              </a:defRPr>
            </a:lvl9pPr>
          </a:lstStyle>
          <a:p>
            <a:pPr>
              <a:buFontTx/>
              <a:buNone/>
            </a:pPr>
            <a:r>
              <a:rPr lang="en-US" altLang="en-US" sz="2400"/>
              <a:t>Detect features using SIFT [Lowe, IJCV 2004]</a:t>
            </a:r>
          </a:p>
        </p:txBody>
      </p:sp>
      <p:pic>
        <p:nvPicPr>
          <p:cNvPr id="198665" name="Picture 9">
            <a:extLst>
              <a:ext uri="{FF2B5EF4-FFF2-40B4-BE49-F238E27FC236}">
                <a16:creationId xmlns:a16="http://schemas.microsoft.com/office/drawing/2014/main" id="{D1EBBBAD-3AC2-286E-6869-74B3958F45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2588" y="2008188"/>
            <a:ext cx="5991225" cy="4494212"/>
          </a:xfrm>
          <a:prstGeom prst="rect">
            <a:avLst/>
          </a:prstGeom>
          <a:noFill/>
          <a:extLst>
            <a:ext uri="{909E8E84-426E-40DD-AFC4-6F175D3DCCD1}">
              <a14:hiddenFill xmlns:a14="http://schemas.microsoft.com/office/drawing/2010/main">
                <a:solidFill>
                  <a:srgbClr val="FFFFFF"/>
                </a:solidFill>
              </a14:hiddenFill>
            </a:ext>
          </a:extLst>
        </p:spPr>
      </p:pic>
      <p:pic>
        <p:nvPicPr>
          <p:cNvPr id="198667" name="Picture 11">
            <a:extLst>
              <a:ext uri="{FF2B5EF4-FFF2-40B4-BE49-F238E27FC236}">
                <a16:creationId xmlns:a16="http://schemas.microsoft.com/office/drawing/2014/main" id="{BDA2EFD3-DA57-F67D-B3DE-B81535B574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2588" y="2008188"/>
            <a:ext cx="5991225" cy="44942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8665"/>
                                        </p:tgtEl>
                                        <p:attrNameLst>
                                          <p:attrName>style.visibility</p:attrName>
                                        </p:attrNameLst>
                                      </p:cBhvr>
                                      <p:to>
                                        <p:strVal val="visible"/>
                                      </p:to>
                                    </p:set>
                                    <p:animEffect transition="in" filter="fade">
                                      <p:cBhvr>
                                        <p:cTn id="7" dur="500"/>
                                        <p:tgtEl>
                                          <p:spTgt spid="198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8667"/>
                                        </p:tgtEl>
                                        <p:attrNameLst>
                                          <p:attrName>style.visibility</p:attrName>
                                        </p:attrNameLst>
                                      </p:cBhvr>
                                      <p:to>
                                        <p:strVal val="visible"/>
                                      </p:to>
                                    </p:set>
                                    <p:animEffect transition="in" filter="fade">
                                      <p:cBhvr>
                                        <p:cTn id="12" dur="500"/>
                                        <p:tgtEl>
                                          <p:spTgt spid="198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1041E55B-088E-86AD-6DEC-F3D3524B2C96}"/>
              </a:ext>
            </a:extLst>
          </p:cNvPr>
          <p:cNvSpPr>
            <a:spLocks noGrp="1" noChangeArrowheads="1"/>
          </p:cNvSpPr>
          <p:nvPr>
            <p:ph type="title"/>
          </p:nvPr>
        </p:nvSpPr>
        <p:spPr/>
        <p:txBody>
          <a:bodyPr/>
          <a:lstStyle/>
          <a:p>
            <a:r>
              <a:rPr lang="en-US" altLang="en-US"/>
              <a:t>Feature detection</a:t>
            </a:r>
          </a:p>
        </p:txBody>
      </p:sp>
      <p:grpSp>
        <p:nvGrpSpPr>
          <p:cNvPr id="190501" name="Group 37">
            <a:extLst>
              <a:ext uri="{FF2B5EF4-FFF2-40B4-BE49-F238E27FC236}">
                <a16:creationId xmlns:a16="http://schemas.microsoft.com/office/drawing/2014/main" id="{20049390-EB63-DC83-835D-9D7FD6F200B1}"/>
              </a:ext>
            </a:extLst>
          </p:cNvPr>
          <p:cNvGrpSpPr>
            <a:grpSpLocks/>
          </p:cNvGrpSpPr>
          <p:nvPr/>
        </p:nvGrpSpPr>
        <p:grpSpPr bwMode="auto">
          <a:xfrm>
            <a:off x="2413000" y="2392363"/>
            <a:ext cx="4232275" cy="3711575"/>
            <a:chOff x="1300" y="1670"/>
            <a:chExt cx="2049" cy="1800"/>
          </a:xfrm>
        </p:grpSpPr>
        <p:pic>
          <p:nvPicPr>
            <p:cNvPr id="190471" name="Picture 7">
              <a:extLst>
                <a:ext uri="{FF2B5EF4-FFF2-40B4-BE49-F238E27FC236}">
                  <a16:creationId xmlns:a16="http://schemas.microsoft.com/office/drawing/2014/main" id="{D2E3F01B-BB6E-CA36-5816-8EB5C49288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0472" name="Picture 8">
              <a:extLst>
                <a:ext uri="{FF2B5EF4-FFF2-40B4-BE49-F238E27FC236}">
                  <a16:creationId xmlns:a16="http://schemas.microsoft.com/office/drawing/2014/main" id="{BF0C1BD0-44E3-BD80-5879-C4919B3A06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0473" name="Picture 9">
              <a:extLst>
                <a:ext uri="{FF2B5EF4-FFF2-40B4-BE49-F238E27FC236}">
                  <a16:creationId xmlns:a16="http://schemas.microsoft.com/office/drawing/2014/main" id="{1FEFB12E-67D3-AE22-C739-936601EEF7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0481" name="Picture 17">
              <a:extLst>
                <a:ext uri="{FF2B5EF4-FFF2-40B4-BE49-F238E27FC236}">
                  <a16:creationId xmlns:a16="http://schemas.microsoft.com/office/drawing/2014/main" id="{538E9372-3ADC-81FF-35F3-DFB2D245EBFB}"/>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0482" name="Picture 18">
              <a:extLst>
                <a:ext uri="{FF2B5EF4-FFF2-40B4-BE49-F238E27FC236}">
                  <a16:creationId xmlns:a16="http://schemas.microsoft.com/office/drawing/2014/main" id="{74ACEB13-04DC-7B6F-BC22-7160AB60AB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0483" name="Picture 19">
              <a:extLst>
                <a:ext uri="{FF2B5EF4-FFF2-40B4-BE49-F238E27FC236}">
                  <a16:creationId xmlns:a16="http://schemas.microsoft.com/office/drawing/2014/main" id="{D103AA1F-903E-2FD3-E566-73FFC39D6B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0486" name="Picture 22">
              <a:extLst>
                <a:ext uri="{FF2B5EF4-FFF2-40B4-BE49-F238E27FC236}">
                  <a16:creationId xmlns:a16="http://schemas.microsoft.com/office/drawing/2014/main" id="{A0E382E3-EA1C-031F-37B5-CF2D99C83E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0487" name="Picture 23">
              <a:extLst>
                <a:ext uri="{FF2B5EF4-FFF2-40B4-BE49-F238E27FC236}">
                  <a16:creationId xmlns:a16="http://schemas.microsoft.com/office/drawing/2014/main" id="{9D62ADB5-9D23-0CEE-2BDA-D94BA9241DD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extLst>
              <a:ext uri="{909E8E84-426E-40DD-AFC4-6F175D3DCCD1}">
                <a14:hiddenFill xmlns:a14="http://schemas.microsoft.com/office/drawing/2010/main">
                  <a:solidFill>
                    <a:srgbClr val="FFFFFF"/>
                  </a:solidFill>
                </a14:hiddenFill>
              </a:ext>
            </a:extLst>
          </p:spPr>
        </p:pic>
        <p:pic>
          <p:nvPicPr>
            <p:cNvPr id="190488" name="Picture 24">
              <a:extLst>
                <a:ext uri="{FF2B5EF4-FFF2-40B4-BE49-F238E27FC236}">
                  <a16:creationId xmlns:a16="http://schemas.microsoft.com/office/drawing/2014/main" id="{B2C24104-C05F-BC4E-2396-21DE957597F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0489" name="Picture 25">
              <a:extLst>
                <a:ext uri="{FF2B5EF4-FFF2-40B4-BE49-F238E27FC236}">
                  <a16:creationId xmlns:a16="http://schemas.microsoft.com/office/drawing/2014/main" id="{49792C04-AADB-E2FB-02F0-5BFE78F2CE1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0490" name="Picture 26">
              <a:extLst>
                <a:ext uri="{FF2B5EF4-FFF2-40B4-BE49-F238E27FC236}">
                  <a16:creationId xmlns:a16="http://schemas.microsoft.com/office/drawing/2014/main" id="{B1B89E7F-A26E-4773-C167-4874DB07293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extLst>
              <a:ext uri="{909E8E84-426E-40DD-AFC4-6F175D3DCCD1}">
                <a14:hiddenFill xmlns:a14="http://schemas.microsoft.com/office/drawing/2010/main">
                  <a:solidFill>
                    <a:srgbClr val="FFFFFF"/>
                  </a:solidFill>
                </a14:hiddenFill>
              </a:ext>
            </a:extLst>
          </p:spPr>
        </p:pic>
        <p:pic>
          <p:nvPicPr>
            <p:cNvPr id="190491" name="Picture 27">
              <a:extLst>
                <a:ext uri="{FF2B5EF4-FFF2-40B4-BE49-F238E27FC236}">
                  <a16:creationId xmlns:a16="http://schemas.microsoft.com/office/drawing/2014/main" id="{A7E03944-2CDC-A391-55DA-40A82FC5580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extLst>
              <a:ext uri="{909E8E84-426E-40DD-AFC4-6F175D3DCCD1}">
                <a14:hiddenFill xmlns:a14="http://schemas.microsoft.com/office/drawing/2010/main">
                  <a:solidFill>
                    <a:srgbClr val="FFFFFF"/>
                  </a:solidFill>
                </a14:hiddenFill>
              </a:ext>
            </a:extLst>
          </p:spPr>
        </p:pic>
        <p:pic>
          <p:nvPicPr>
            <p:cNvPr id="190493" name="Picture 29">
              <a:extLst>
                <a:ext uri="{FF2B5EF4-FFF2-40B4-BE49-F238E27FC236}">
                  <a16:creationId xmlns:a16="http://schemas.microsoft.com/office/drawing/2014/main" id="{6BA6C708-CC07-AEA9-392E-017FF914FC1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extLst>
              <a:ext uri="{909E8E84-426E-40DD-AFC4-6F175D3DCCD1}">
                <a14:hiddenFill xmlns:a14="http://schemas.microsoft.com/office/drawing/2010/main">
                  <a:solidFill>
                    <a:srgbClr val="FFFFFF"/>
                  </a:solidFill>
                </a14:hiddenFill>
              </a:ext>
            </a:extLst>
          </p:spPr>
        </p:pic>
        <p:pic>
          <p:nvPicPr>
            <p:cNvPr id="190497" name="Picture 33">
              <a:extLst>
                <a:ext uri="{FF2B5EF4-FFF2-40B4-BE49-F238E27FC236}">
                  <a16:creationId xmlns:a16="http://schemas.microsoft.com/office/drawing/2014/main" id="{236EE137-664A-C61A-8212-6FEB53D7BBF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extLst>
              <a:ext uri="{909E8E84-426E-40DD-AFC4-6F175D3DCCD1}">
                <a14:hiddenFill xmlns:a14="http://schemas.microsoft.com/office/drawing/2010/main">
                  <a:solidFill>
                    <a:srgbClr val="FFFFFF"/>
                  </a:solidFill>
                </a14:hiddenFill>
              </a:ext>
            </a:extLst>
          </p:spPr>
        </p:pic>
        <p:pic>
          <p:nvPicPr>
            <p:cNvPr id="190498" name="Picture 34">
              <a:extLst>
                <a:ext uri="{FF2B5EF4-FFF2-40B4-BE49-F238E27FC236}">
                  <a16:creationId xmlns:a16="http://schemas.microsoft.com/office/drawing/2014/main" id="{C0833617-89EA-F984-1438-B6AB097FB64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0499" name="Picture 35">
              <a:extLst>
                <a:ext uri="{FF2B5EF4-FFF2-40B4-BE49-F238E27FC236}">
                  <a16:creationId xmlns:a16="http://schemas.microsoft.com/office/drawing/2014/main" id="{C9AA292E-905A-F8B3-59E3-76119E75990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extLst>
              <a:ext uri="{909E8E84-426E-40DD-AFC4-6F175D3DCCD1}">
                <a14:hiddenFill xmlns:a14="http://schemas.microsoft.com/office/drawing/2010/main">
                  <a:solidFill>
                    <a:srgbClr val="FFFFFF"/>
                  </a:solidFill>
                </a14:hiddenFill>
              </a:ext>
            </a:extLst>
          </p:spPr>
        </p:pic>
      </p:grpSp>
      <p:sp>
        <p:nvSpPr>
          <p:cNvPr id="190503" name="Rectangle 39">
            <a:extLst>
              <a:ext uri="{FF2B5EF4-FFF2-40B4-BE49-F238E27FC236}">
                <a16:creationId xmlns:a16="http://schemas.microsoft.com/office/drawing/2014/main" id="{2C580033-4DAF-4873-F08F-4C9FA6D9F73E}"/>
              </a:ext>
            </a:extLst>
          </p:cNvPr>
          <p:cNvSpPr>
            <a:spLocks noChangeArrowheads="1"/>
          </p:cNvSpPr>
          <p:nvPr/>
        </p:nvSpPr>
        <p:spPr bwMode="auto">
          <a:xfrm>
            <a:off x="1384300" y="1355725"/>
            <a:ext cx="6529388"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a:lnSpc>
                <a:spcPct val="110000"/>
              </a:lnSpc>
              <a:spcBef>
                <a:spcPts val="600"/>
              </a:spcBef>
              <a:spcAft>
                <a:spcPts val="600"/>
              </a:spcAft>
              <a:buClr>
                <a:schemeClr val="accent2"/>
              </a:buClr>
              <a:buSzPct val="110000"/>
              <a:buChar char="•"/>
              <a:defRPr sz="3100">
                <a:solidFill>
                  <a:schemeClr val="tx1"/>
                </a:solidFill>
                <a:latin typeface="Arial" panose="020B0604020202020204" pitchFamily="34" charset="0"/>
              </a:defRPr>
            </a:lvl1pPr>
            <a:lvl2pPr marL="742950" indent="-285750" eaLnBrk="0">
              <a:lnSpc>
                <a:spcPct val="110000"/>
              </a:lnSpc>
              <a:spcBef>
                <a:spcPts val="600"/>
              </a:spcBef>
              <a:spcAft>
                <a:spcPts val="600"/>
              </a:spcAft>
              <a:buClr>
                <a:schemeClr val="accent2"/>
              </a:buClr>
              <a:buSzPct val="110000"/>
              <a:buFont typeface="Arial" panose="020B0604020202020204" pitchFamily="34" charset="0"/>
              <a:buChar char="–"/>
              <a:defRPr sz="2600">
                <a:solidFill>
                  <a:schemeClr val="tx1"/>
                </a:solidFill>
                <a:latin typeface="Arial" panose="020B0604020202020204" pitchFamily="34" charset="0"/>
              </a:defRPr>
            </a:lvl2pPr>
            <a:lvl3pPr marL="1143000" indent="-228600" eaLnBrk="0">
              <a:lnSpc>
                <a:spcPct val="110000"/>
              </a:lnSpc>
              <a:spcBef>
                <a:spcPts val="600"/>
              </a:spcBef>
              <a:spcAft>
                <a:spcPts val="600"/>
              </a:spcAft>
              <a:buClr>
                <a:schemeClr val="accent2"/>
              </a:buClr>
              <a:buSzPct val="110000"/>
              <a:buChar char="•"/>
              <a:defRPr sz="2100">
                <a:solidFill>
                  <a:schemeClr val="tx1"/>
                </a:solidFill>
                <a:latin typeface="Arial" panose="020B0604020202020204" pitchFamily="34" charset="0"/>
              </a:defRPr>
            </a:lvl3pPr>
            <a:lvl4pPr marL="1600200" indent="-228600" eaLnBrk="0">
              <a:lnSpc>
                <a:spcPct val="110000"/>
              </a:lnSpc>
              <a:spcBef>
                <a:spcPts val="600"/>
              </a:spcBef>
              <a:spcAft>
                <a:spcPts val="600"/>
              </a:spcAft>
              <a:buClr>
                <a:schemeClr val="accent2"/>
              </a:buClr>
              <a:buSzPct val="110000"/>
              <a:buFont typeface="Arial" panose="020B0604020202020204" pitchFamily="34" charset="0"/>
              <a:buChar char="–"/>
              <a:defRPr sz="2000">
                <a:solidFill>
                  <a:schemeClr val="tx1"/>
                </a:solidFill>
                <a:latin typeface="Arial" panose="020B0604020202020204" pitchFamily="34" charset="0"/>
              </a:defRPr>
            </a:lvl4pPr>
            <a:lvl5pPr marL="2057400" indent="-228600" eaLnBrk="0">
              <a:lnSpc>
                <a:spcPct val="110000"/>
              </a:lnSpc>
              <a:spcBef>
                <a:spcPts val="600"/>
              </a:spcBef>
              <a:spcAft>
                <a:spcPts val="600"/>
              </a:spcAft>
              <a:buClr>
                <a:schemeClr val="accent2"/>
              </a:buClr>
              <a:buSzPct val="110000"/>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a:lnSpc>
                <a:spcPct val="110000"/>
              </a:lnSpc>
              <a:spcBef>
                <a:spcPts val="600"/>
              </a:spcBef>
              <a:spcAft>
                <a:spcPts val="600"/>
              </a:spcAft>
              <a:buClr>
                <a:schemeClr val="accent2"/>
              </a:buClr>
              <a:buSzPct val="110000"/>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a:lnSpc>
                <a:spcPct val="110000"/>
              </a:lnSpc>
              <a:spcBef>
                <a:spcPts val="600"/>
              </a:spcBef>
              <a:spcAft>
                <a:spcPts val="600"/>
              </a:spcAft>
              <a:buClr>
                <a:schemeClr val="accent2"/>
              </a:buClr>
              <a:buSzPct val="110000"/>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a:lnSpc>
                <a:spcPct val="110000"/>
              </a:lnSpc>
              <a:spcBef>
                <a:spcPts val="600"/>
              </a:spcBef>
              <a:spcAft>
                <a:spcPts val="600"/>
              </a:spcAft>
              <a:buClr>
                <a:schemeClr val="accent2"/>
              </a:buClr>
              <a:buSzPct val="110000"/>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a:lnSpc>
                <a:spcPct val="110000"/>
              </a:lnSpc>
              <a:spcBef>
                <a:spcPts val="600"/>
              </a:spcBef>
              <a:spcAft>
                <a:spcPts val="600"/>
              </a:spcAft>
              <a:buClr>
                <a:schemeClr val="accent2"/>
              </a:buClr>
              <a:buSzPct val="110000"/>
              <a:buFont typeface="Arial" panose="020B0604020202020204" pitchFamily="34" charset="0"/>
              <a:buChar char="›"/>
              <a:defRPr sz="2000">
                <a:solidFill>
                  <a:schemeClr val="tx1"/>
                </a:solidFill>
                <a:latin typeface="Arial" panose="020B0604020202020204" pitchFamily="34" charset="0"/>
              </a:defRPr>
            </a:lvl9pPr>
          </a:lstStyle>
          <a:p>
            <a:pPr>
              <a:buFontTx/>
              <a:buNone/>
            </a:pPr>
            <a:r>
              <a:rPr lang="en-US" altLang="en-US" sz="2400"/>
              <a:t>Detect features using SIFT [Lowe, IJCV 2004]</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BD7355E8-7D78-3355-237C-291CE525736A}"/>
              </a:ext>
            </a:extLst>
          </p:cNvPr>
          <p:cNvSpPr>
            <a:spLocks noGrp="1" noChangeArrowheads="1"/>
          </p:cNvSpPr>
          <p:nvPr>
            <p:ph type="title"/>
          </p:nvPr>
        </p:nvSpPr>
        <p:spPr/>
        <p:txBody>
          <a:bodyPr/>
          <a:lstStyle/>
          <a:p>
            <a:r>
              <a:rPr lang="en-US" altLang="en-US"/>
              <a:t>Feature detection</a:t>
            </a:r>
          </a:p>
        </p:txBody>
      </p:sp>
      <p:sp>
        <p:nvSpPr>
          <p:cNvPr id="192515" name="Rectangle 3">
            <a:extLst>
              <a:ext uri="{FF2B5EF4-FFF2-40B4-BE49-F238E27FC236}">
                <a16:creationId xmlns:a16="http://schemas.microsoft.com/office/drawing/2014/main" id="{C6C5FE40-6A6E-5CC5-1D93-DCA11DAF2BED}"/>
              </a:ext>
            </a:extLst>
          </p:cNvPr>
          <p:cNvSpPr>
            <a:spLocks noGrp="1" noChangeArrowheads="1"/>
          </p:cNvSpPr>
          <p:nvPr>
            <p:ph type="body" idx="1"/>
          </p:nvPr>
        </p:nvSpPr>
        <p:spPr>
          <a:xfrm>
            <a:off x="1384300" y="1355725"/>
            <a:ext cx="6529388" cy="550863"/>
          </a:xfrm>
        </p:spPr>
        <p:txBody>
          <a:bodyPr/>
          <a:lstStyle/>
          <a:p>
            <a:pPr>
              <a:buFontTx/>
              <a:buNone/>
            </a:pPr>
            <a:r>
              <a:rPr lang="en-US" altLang="en-US" sz="2400"/>
              <a:t>Detect features using SIFT [Lowe, IJCV 2004]</a:t>
            </a:r>
          </a:p>
        </p:txBody>
      </p:sp>
      <p:grpSp>
        <p:nvGrpSpPr>
          <p:cNvPr id="192763" name="Group 251">
            <a:extLst>
              <a:ext uri="{FF2B5EF4-FFF2-40B4-BE49-F238E27FC236}">
                <a16:creationId xmlns:a16="http://schemas.microsoft.com/office/drawing/2014/main" id="{720A084F-743B-5949-0785-0D7A469148D3}"/>
              </a:ext>
            </a:extLst>
          </p:cNvPr>
          <p:cNvGrpSpPr>
            <a:grpSpLocks/>
          </p:cNvGrpSpPr>
          <p:nvPr/>
        </p:nvGrpSpPr>
        <p:grpSpPr bwMode="auto">
          <a:xfrm>
            <a:off x="2413000" y="2392363"/>
            <a:ext cx="4232275" cy="3711575"/>
            <a:chOff x="1300" y="1670"/>
            <a:chExt cx="2049" cy="1800"/>
          </a:xfrm>
        </p:grpSpPr>
        <p:pic>
          <p:nvPicPr>
            <p:cNvPr id="192520" name="Picture 8">
              <a:extLst>
                <a:ext uri="{FF2B5EF4-FFF2-40B4-BE49-F238E27FC236}">
                  <a16:creationId xmlns:a16="http://schemas.microsoft.com/office/drawing/2014/main" id="{389350BE-B3BE-8832-99A9-F8EEEF74B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2521" name="Picture 9">
              <a:extLst>
                <a:ext uri="{FF2B5EF4-FFF2-40B4-BE49-F238E27FC236}">
                  <a16:creationId xmlns:a16="http://schemas.microsoft.com/office/drawing/2014/main" id="{26264DB4-DDE3-495D-E6C8-B81E3E8435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2522" name="Picture 10">
              <a:extLst>
                <a:ext uri="{FF2B5EF4-FFF2-40B4-BE49-F238E27FC236}">
                  <a16:creationId xmlns:a16="http://schemas.microsoft.com/office/drawing/2014/main" id="{F2E143E8-A691-F680-271E-EA722D0144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2530" name="Picture 18">
              <a:extLst>
                <a:ext uri="{FF2B5EF4-FFF2-40B4-BE49-F238E27FC236}">
                  <a16:creationId xmlns:a16="http://schemas.microsoft.com/office/drawing/2014/main" id="{585EAD6A-5903-36D4-E1ED-F20585C3C51E}"/>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2531" name="Picture 19">
              <a:extLst>
                <a:ext uri="{FF2B5EF4-FFF2-40B4-BE49-F238E27FC236}">
                  <a16:creationId xmlns:a16="http://schemas.microsoft.com/office/drawing/2014/main" id="{434C0FCE-239E-C095-F371-75620C1192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2532" name="Picture 20">
              <a:extLst>
                <a:ext uri="{FF2B5EF4-FFF2-40B4-BE49-F238E27FC236}">
                  <a16:creationId xmlns:a16="http://schemas.microsoft.com/office/drawing/2014/main" id="{BD8C8C08-2663-F912-5197-D5260BDDB0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2535" name="Picture 23">
              <a:extLst>
                <a:ext uri="{FF2B5EF4-FFF2-40B4-BE49-F238E27FC236}">
                  <a16:creationId xmlns:a16="http://schemas.microsoft.com/office/drawing/2014/main" id="{1FCE8EDB-B741-8A0B-3C64-A815EB84D0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2536" name="Picture 24">
              <a:extLst>
                <a:ext uri="{FF2B5EF4-FFF2-40B4-BE49-F238E27FC236}">
                  <a16:creationId xmlns:a16="http://schemas.microsoft.com/office/drawing/2014/main" id="{F7DC9930-5505-C89F-1851-3DF1BB058E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extLst>
              <a:ext uri="{909E8E84-426E-40DD-AFC4-6F175D3DCCD1}">
                <a14:hiddenFill xmlns:a14="http://schemas.microsoft.com/office/drawing/2010/main">
                  <a:solidFill>
                    <a:srgbClr val="FFFFFF"/>
                  </a:solidFill>
                </a14:hiddenFill>
              </a:ext>
            </a:extLst>
          </p:spPr>
        </p:pic>
        <p:pic>
          <p:nvPicPr>
            <p:cNvPr id="192537" name="Picture 25">
              <a:extLst>
                <a:ext uri="{FF2B5EF4-FFF2-40B4-BE49-F238E27FC236}">
                  <a16:creationId xmlns:a16="http://schemas.microsoft.com/office/drawing/2014/main" id="{4C9F3AAA-AC9D-60CC-9333-9A7E4C0DCE7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2538" name="Picture 26">
              <a:extLst>
                <a:ext uri="{FF2B5EF4-FFF2-40B4-BE49-F238E27FC236}">
                  <a16:creationId xmlns:a16="http://schemas.microsoft.com/office/drawing/2014/main" id="{26DFF5F0-0212-3B45-DCEE-259BB098118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2539" name="Picture 27">
              <a:extLst>
                <a:ext uri="{FF2B5EF4-FFF2-40B4-BE49-F238E27FC236}">
                  <a16:creationId xmlns:a16="http://schemas.microsoft.com/office/drawing/2014/main" id="{9BFB4CAA-9C28-D922-EAFB-61ABEACFB5D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extLst>
              <a:ext uri="{909E8E84-426E-40DD-AFC4-6F175D3DCCD1}">
                <a14:hiddenFill xmlns:a14="http://schemas.microsoft.com/office/drawing/2010/main">
                  <a:solidFill>
                    <a:srgbClr val="FFFFFF"/>
                  </a:solidFill>
                </a14:hiddenFill>
              </a:ext>
            </a:extLst>
          </p:spPr>
        </p:pic>
        <p:pic>
          <p:nvPicPr>
            <p:cNvPr id="192540" name="Picture 28">
              <a:extLst>
                <a:ext uri="{FF2B5EF4-FFF2-40B4-BE49-F238E27FC236}">
                  <a16:creationId xmlns:a16="http://schemas.microsoft.com/office/drawing/2014/main" id="{50C69724-EB4C-8ADB-D15D-87901207756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extLst>
              <a:ext uri="{909E8E84-426E-40DD-AFC4-6F175D3DCCD1}">
                <a14:hiddenFill xmlns:a14="http://schemas.microsoft.com/office/drawing/2010/main">
                  <a:solidFill>
                    <a:srgbClr val="FFFFFF"/>
                  </a:solidFill>
                </a14:hiddenFill>
              </a:ext>
            </a:extLst>
          </p:spPr>
        </p:pic>
        <p:pic>
          <p:nvPicPr>
            <p:cNvPr id="192542" name="Picture 30">
              <a:extLst>
                <a:ext uri="{FF2B5EF4-FFF2-40B4-BE49-F238E27FC236}">
                  <a16:creationId xmlns:a16="http://schemas.microsoft.com/office/drawing/2014/main" id="{3B0E2650-FA15-26A3-D794-F21FE651CD0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extLst>
              <a:ext uri="{909E8E84-426E-40DD-AFC4-6F175D3DCCD1}">
                <a14:hiddenFill xmlns:a14="http://schemas.microsoft.com/office/drawing/2010/main">
                  <a:solidFill>
                    <a:srgbClr val="FFFFFF"/>
                  </a:solidFill>
                </a14:hiddenFill>
              </a:ext>
            </a:extLst>
          </p:spPr>
        </p:pic>
        <p:pic>
          <p:nvPicPr>
            <p:cNvPr id="192546" name="Picture 34">
              <a:extLst>
                <a:ext uri="{FF2B5EF4-FFF2-40B4-BE49-F238E27FC236}">
                  <a16:creationId xmlns:a16="http://schemas.microsoft.com/office/drawing/2014/main" id="{9181626D-C3DA-FB76-80E0-E6B8F79A0BB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extLst>
              <a:ext uri="{909E8E84-426E-40DD-AFC4-6F175D3DCCD1}">
                <a14:hiddenFill xmlns:a14="http://schemas.microsoft.com/office/drawing/2010/main">
                  <a:solidFill>
                    <a:srgbClr val="FFFFFF"/>
                  </a:solidFill>
                </a14:hiddenFill>
              </a:ext>
            </a:extLst>
          </p:spPr>
        </p:pic>
        <p:pic>
          <p:nvPicPr>
            <p:cNvPr id="192547" name="Picture 35">
              <a:extLst>
                <a:ext uri="{FF2B5EF4-FFF2-40B4-BE49-F238E27FC236}">
                  <a16:creationId xmlns:a16="http://schemas.microsoft.com/office/drawing/2014/main" id="{A436655A-2ED7-B5E9-2DD1-7D21F86C9FA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2548" name="Picture 36">
              <a:extLst>
                <a:ext uri="{FF2B5EF4-FFF2-40B4-BE49-F238E27FC236}">
                  <a16:creationId xmlns:a16="http://schemas.microsoft.com/office/drawing/2014/main" id="{C6DC0058-BEA7-EA3A-9BFB-ED954353544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extLst>
              <a:ext uri="{909E8E84-426E-40DD-AFC4-6F175D3DCCD1}">
                <a14:hiddenFill xmlns:a14="http://schemas.microsoft.com/office/drawing/2010/main">
                  <a:solidFill>
                    <a:srgbClr val="FFFFFF"/>
                  </a:solidFill>
                </a14:hiddenFill>
              </a:ext>
            </a:extLst>
          </p:spPr>
        </p:pic>
        <p:sp>
          <p:nvSpPr>
            <p:cNvPr id="192549" name="Oval 37">
              <a:extLst>
                <a:ext uri="{FF2B5EF4-FFF2-40B4-BE49-F238E27FC236}">
                  <a16:creationId xmlns:a16="http://schemas.microsoft.com/office/drawing/2014/main" id="{CA8FAAAB-AF1B-1764-FC02-FE931DC7AEC0}"/>
                </a:ext>
              </a:extLst>
            </p:cNvPr>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50" name="Oval 38">
              <a:extLst>
                <a:ext uri="{FF2B5EF4-FFF2-40B4-BE49-F238E27FC236}">
                  <a16:creationId xmlns:a16="http://schemas.microsoft.com/office/drawing/2014/main" id="{52918073-7002-B762-10CF-5455E4909C0F}"/>
                </a:ext>
              </a:extLst>
            </p:cNvPr>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51" name="Oval 39">
              <a:extLst>
                <a:ext uri="{FF2B5EF4-FFF2-40B4-BE49-F238E27FC236}">
                  <a16:creationId xmlns:a16="http://schemas.microsoft.com/office/drawing/2014/main" id="{4C223E81-E8AD-3623-D91A-2664F6BCEF6C}"/>
                </a:ext>
              </a:extLst>
            </p:cNvPr>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52" name="Oval 40">
              <a:extLst>
                <a:ext uri="{FF2B5EF4-FFF2-40B4-BE49-F238E27FC236}">
                  <a16:creationId xmlns:a16="http://schemas.microsoft.com/office/drawing/2014/main" id="{D99B462B-DA05-2213-0422-45FC0966EE76}"/>
                </a:ext>
              </a:extLst>
            </p:cNvPr>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53" name="Oval 41">
              <a:extLst>
                <a:ext uri="{FF2B5EF4-FFF2-40B4-BE49-F238E27FC236}">
                  <a16:creationId xmlns:a16="http://schemas.microsoft.com/office/drawing/2014/main" id="{6C555F84-9BFA-F73C-9444-F38B677B4FAB}"/>
                </a:ext>
              </a:extLst>
            </p:cNvPr>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54" name="Oval 42">
              <a:extLst>
                <a:ext uri="{FF2B5EF4-FFF2-40B4-BE49-F238E27FC236}">
                  <a16:creationId xmlns:a16="http://schemas.microsoft.com/office/drawing/2014/main" id="{51CA4C8C-9C4F-4A55-6141-0459F1155AEB}"/>
                </a:ext>
              </a:extLst>
            </p:cNvPr>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800"/>
            </a:p>
          </p:txBody>
        </p:sp>
        <p:sp>
          <p:nvSpPr>
            <p:cNvPr id="192555" name="Oval 43">
              <a:extLst>
                <a:ext uri="{FF2B5EF4-FFF2-40B4-BE49-F238E27FC236}">
                  <a16:creationId xmlns:a16="http://schemas.microsoft.com/office/drawing/2014/main" id="{A379A2C8-2AEB-2B8D-AF0A-C724F88C0026}"/>
                </a:ext>
              </a:extLst>
            </p:cNvPr>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56" name="Oval 44">
              <a:extLst>
                <a:ext uri="{FF2B5EF4-FFF2-40B4-BE49-F238E27FC236}">
                  <a16:creationId xmlns:a16="http://schemas.microsoft.com/office/drawing/2014/main" id="{93FDFE29-58C6-F2A5-5375-0084796D2CF1}"/>
                </a:ext>
              </a:extLst>
            </p:cNvPr>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57" name="Oval 45">
              <a:extLst>
                <a:ext uri="{FF2B5EF4-FFF2-40B4-BE49-F238E27FC236}">
                  <a16:creationId xmlns:a16="http://schemas.microsoft.com/office/drawing/2014/main" id="{9BDD9081-5D7B-FA21-DB36-9E503E491AC8}"/>
                </a:ext>
              </a:extLst>
            </p:cNvPr>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58" name="Oval 46">
              <a:extLst>
                <a:ext uri="{FF2B5EF4-FFF2-40B4-BE49-F238E27FC236}">
                  <a16:creationId xmlns:a16="http://schemas.microsoft.com/office/drawing/2014/main" id="{C238BB4C-0F36-7E01-7BD1-6E316D42D498}"/>
                </a:ext>
              </a:extLst>
            </p:cNvPr>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59" name="Oval 47">
              <a:extLst>
                <a:ext uri="{FF2B5EF4-FFF2-40B4-BE49-F238E27FC236}">
                  <a16:creationId xmlns:a16="http://schemas.microsoft.com/office/drawing/2014/main" id="{9F494EF1-60AD-7330-EE96-A8A68137D198}"/>
                </a:ext>
              </a:extLst>
            </p:cNvPr>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60" name="Oval 48">
              <a:extLst>
                <a:ext uri="{FF2B5EF4-FFF2-40B4-BE49-F238E27FC236}">
                  <a16:creationId xmlns:a16="http://schemas.microsoft.com/office/drawing/2014/main" id="{8B3A68D3-F251-8D0C-F748-683BB6AA8B46}"/>
                </a:ext>
              </a:extLst>
            </p:cNvPr>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61" name="Oval 49">
              <a:extLst>
                <a:ext uri="{FF2B5EF4-FFF2-40B4-BE49-F238E27FC236}">
                  <a16:creationId xmlns:a16="http://schemas.microsoft.com/office/drawing/2014/main" id="{9D83BAD2-B077-F0C4-2A52-D0530A56D66E}"/>
                </a:ext>
              </a:extLst>
            </p:cNvPr>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62" name="Oval 50">
              <a:extLst>
                <a:ext uri="{FF2B5EF4-FFF2-40B4-BE49-F238E27FC236}">
                  <a16:creationId xmlns:a16="http://schemas.microsoft.com/office/drawing/2014/main" id="{6A0AE4E4-8C80-EE96-496E-CCDB518A0F82}"/>
                </a:ext>
              </a:extLst>
            </p:cNvPr>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63" name="Oval 51">
              <a:extLst>
                <a:ext uri="{FF2B5EF4-FFF2-40B4-BE49-F238E27FC236}">
                  <a16:creationId xmlns:a16="http://schemas.microsoft.com/office/drawing/2014/main" id="{8005DD41-D127-003A-F6C0-EB9A1CD92090}"/>
                </a:ext>
              </a:extLst>
            </p:cNvPr>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64" name="Oval 52">
              <a:extLst>
                <a:ext uri="{FF2B5EF4-FFF2-40B4-BE49-F238E27FC236}">
                  <a16:creationId xmlns:a16="http://schemas.microsoft.com/office/drawing/2014/main" id="{AA147EE4-8366-668D-68E5-EF2C95119374}"/>
                </a:ext>
              </a:extLst>
            </p:cNvPr>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65" name="Oval 53">
              <a:extLst>
                <a:ext uri="{FF2B5EF4-FFF2-40B4-BE49-F238E27FC236}">
                  <a16:creationId xmlns:a16="http://schemas.microsoft.com/office/drawing/2014/main" id="{FBC10CEB-2E81-7C83-3B07-48CF304AA115}"/>
                </a:ext>
              </a:extLst>
            </p:cNvPr>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66" name="Oval 54">
              <a:extLst>
                <a:ext uri="{FF2B5EF4-FFF2-40B4-BE49-F238E27FC236}">
                  <a16:creationId xmlns:a16="http://schemas.microsoft.com/office/drawing/2014/main" id="{FE907894-95AD-5612-C47F-5D433C9E7E85}"/>
                </a:ext>
              </a:extLst>
            </p:cNvPr>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67" name="Oval 55">
              <a:extLst>
                <a:ext uri="{FF2B5EF4-FFF2-40B4-BE49-F238E27FC236}">
                  <a16:creationId xmlns:a16="http://schemas.microsoft.com/office/drawing/2014/main" id="{20D60B92-6B24-BE2E-CD7A-173B78E100BF}"/>
                </a:ext>
              </a:extLst>
            </p:cNvPr>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68" name="Oval 56">
              <a:extLst>
                <a:ext uri="{FF2B5EF4-FFF2-40B4-BE49-F238E27FC236}">
                  <a16:creationId xmlns:a16="http://schemas.microsoft.com/office/drawing/2014/main" id="{40AF99E0-DF25-9F1C-C802-6357D758DD2E}"/>
                </a:ext>
              </a:extLst>
            </p:cNvPr>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69" name="Oval 57">
              <a:extLst>
                <a:ext uri="{FF2B5EF4-FFF2-40B4-BE49-F238E27FC236}">
                  <a16:creationId xmlns:a16="http://schemas.microsoft.com/office/drawing/2014/main" id="{E5F3B086-93F4-65C4-0AF4-EB946063B3AA}"/>
                </a:ext>
              </a:extLst>
            </p:cNvPr>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70" name="Oval 58">
              <a:extLst>
                <a:ext uri="{FF2B5EF4-FFF2-40B4-BE49-F238E27FC236}">
                  <a16:creationId xmlns:a16="http://schemas.microsoft.com/office/drawing/2014/main" id="{D35C8F49-7BB2-EE22-80D6-F50FC74434DB}"/>
                </a:ext>
              </a:extLst>
            </p:cNvPr>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71" name="Oval 59">
              <a:extLst>
                <a:ext uri="{FF2B5EF4-FFF2-40B4-BE49-F238E27FC236}">
                  <a16:creationId xmlns:a16="http://schemas.microsoft.com/office/drawing/2014/main" id="{2FA74BD5-D11A-098E-7764-E9249189CB0B}"/>
                </a:ext>
              </a:extLst>
            </p:cNvPr>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72" name="Oval 60">
              <a:extLst>
                <a:ext uri="{FF2B5EF4-FFF2-40B4-BE49-F238E27FC236}">
                  <a16:creationId xmlns:a16="http://schemas.microsoft.com/office/drawing/2014/main" id="{A2A2AD48-16AE-F409-6F07-9F28C3E8F82A}"/>
                </a:ext>
              </a:extLst>
            </p:cNvPr>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73" name="Oval 61">
              <a:extLst>
                <a:ext uri="{FF2B5EF4-FFF2-40B4-BE49-F238E27FC236}">
                  <a16:creationId xmlns:a16="http://schemas.microsoft.com/office/drawing/2014/main" id="{CEBE363E-FC29-18B3-0B34-D28FACD79A70}"/>
                </a:ext>
              </a:extLst>
            </p:cNvPr>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74" name="Oval 62">
              <a:extLst>
                <a:ext uri="{FF2B5EF4-FFF2-40B4-BE49-F238E27FC236}">
                  <a16:creationId xmlns:a16="http://schemas.microsoft.com/office/drawing/2014/main" id="{B564D68D-2742-6ABC-20EC-BF2C1C53CBE9}"/>
                </a:ext>
              </a:extLst>
            </p:cNvPr>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75" name="Oval 63">
              <a:extLst>
                <a:ext uri="{FF2B5EF4-FFF2-40B4-BE49-F238E27FC236}">
                  <a16:creationId xmlns:a16="http://schemas.microsoft.com/office/drawing/2014/main" id="{AAC23834-EA71-E2CE-479E-DA3D9D467802}"/>
                </a:ext>
              </a:extLst>
            </p:cNvPr>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76" name="Oval 64">
              <a:extLst>
                <a:ext uri="{FF2B5EF4-FFF2-40B4-BE49-F238E27FC236}">
                  <a16:creationId xmlns:a16="http://schemas.microsoft.com/office/drawing/2014/main" id="{7C04E216-717B-7DF5-CC5B-C26938D24FCB}"/>
                </a:ext>
              </a:extLst>
            </p:cNvPr>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77" name="Oval 65">
              <a:extLst>
                <a:ext uri="{FF2B5EF4-FFF2-40B4-BE49-F238E27FC236}">
                  <a16:creationId xmlns:a16="http://schemas.microsoft.com/office/drawing/2014/main" id="{6B71B856-4061-9EDE-4C4D-EE1D008F46C7}"/>
                </a:ext>
              </a:extLst>
            </p:cNvPr>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78" name="Oval 66">
              <a:extLst>
                <a:ext uri="{FF2B5EF4-FFF2-40B4-BE49-F238E27FC236}">
                  <a16:creationId xmlns:a16="http://schemas.microsoft.com/office/drawing/2014/main" id="{2C77F2F2-CEDB-3443-97E1-3A39C0AE565D}"/>
                </a:ext>
              </a:extLst>
            </p:cNvPr>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79" name="Oval 67">
              <a:extLst>
                <a:ext uri="{FF2B5EF4-FFF2-40B4-BE49-F238E27FC236}">
                  <a16:creationId xmlns:a16="http://schemas.microsoft.com/office/drawing/2014/main" id="{DC825945-5070-823A-8E24-FA6271B42528}"/>
                </a:ext>
              </a:extLst>
            </p:cNvPr>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80" name="Oval 68">
              <a:extLst>
                <a:ext uri="{FF2B5EF4-FFF2-40B4-BE49-F238E27FC236}">
                  <a16:creationId xmlns:a16="http://schemas.microsoft.com/office/drawing/2014/main" id="{C00CD1D1-7F68-5BFE-8725-7B6DD6812BFB}"/>
                </a:ext>
              </a:extLst>
            </p:cNvPr>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81" name="Oval 69">
              <a:extLst>
                <a:ext uri="{FF2B5EF4-FFF2-40B4-BE49-F238E27FC236}">
                  <a16:creationId xmlns:a16="http://schemas.microsoft.com/office/drawing/2014/main" id="{B6D6830C-9610-4904-E2FC-AF76D3EE0110}"/>
                </a:ext>
              </a:extLst>
            </p:cNvPr>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82" name="Oval 70">
              <a:extLst>
                <a:ext uri="{FF2B5EF4-FFF2-40B4-BE49-F238E27FC236}">
                  <a16:creationId xmlns:a16="http://schemas.microsoft.com/office/drawing/2014/main" id="{4F1B5898-FC52-73A6-F774-EBF3478DE24C}"/>
                </a:ext>
              </a:extLst>
            </p:cNvPr>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83" name="Oval 71">
              <a:extLst>
                <a:ext uri="{FF2B5EF4-FFF2-40B4-BE49-F238E27FC236}">
                  <a16:creationId xmlns:a16="http://schemas.microsoft.com/office/drawing/2014/main" id="{30C0CD54-D1F3-04AC-FD14-36C9492C78F8}"/>
                </a:ext>
              </a:extLst>
            </p:cNvPr>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84" name="Oval 72">
              <a:extLst>
                <a:ext uri="{FF2B5EF4-FFF2-40B4-BE49-F238E27FC236}">
                  <a16:creationId xmlns:a16="http://schemas.microsoft.com/office/drawing/2014/main" id="{AC582792-5ED7-E845-395C-6FD56AD1636C}"/>
                </a:ext>
              </a:extLst>
            </p:cNvPr>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85" name="Oval 73">
              <a:extLst>
                <a:ext uri="{FF2B5EF4-FFF2-40B4-BE49-F238E27FC236}">
                  <a16:creationId xmlns:a16="http://schemas.microsoft.com/office/drawing/2014/main" id="{9D645BFD-F9DE-9779-D691-A6E4648DAA35}"/>
                </a:ext>
              </a:extLst>
            </p:cNvPr>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587" name="Oval 75">
              <a:extLst>
                <a:ext uri="{FF2B5EF4-FFF2-40B4-BE49-F238E27FC236}">
                  <a16:creationId xmlns:a16="http://schemas.microsoft.com/office/drawing/2014/main" id="{95C0A7F0-03B4-D424-84B2-79FF91738F89}"/>
                </a:ext>
              </a:extLst>
            </p:cNvPr>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09" name="Oval 97">
              <a:extLst>
                <a:ext uri="{FF2B5EF4-FFF2-40B4-BE49-F238E27FC236}">
                  <a16:creationId xmlns:a16="http://schemas.microsoft.com/office/drawing/2014/main" id="{79CDA168-BDEC-8540-3D40-262D484DA00E}"/>
                </a:ext>
              </a:extLst>
            </p:cNvPr>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11" name="Oval 99">
              <a:extLst>
                <a:ext uri="{FF2B5EF4-FFF2-40B4-BE49-F238E27FC236}">
                  <a16:creationId xmlns:a16="http://schemas.microsoft.com/office/drawing/2014/main" id="{A8284634-94B8-E18C-82E9-159740A50B45}"/>
                </a:ext>
              </a:extLst>
            </p:cNvPr>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22" name="Oval 110">
              <a:extLst>
                <a:ext uri="{FF2B5EF4-FFF2-40B4-BE49-F238E27FC236}">
                  <a16:creationId xmlns:a16="http://schemas.microsoft.com/office/drawing/2014/main" id="{87154317-C987-9756-7B77-B2F9FBF17168}"/>
                </a:ext>
              </a:extLst>
            </p:cNvPr>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25" name="Oval 113">
              <a:extLst>
                <a:ext uri="{FF2B5EF4-FFF2-40B4-BE49-F238E27FC236}">
                  <a16:creationId xmlns:a16="http://schemas.microsoft.com/office/drawing/2014/main" id="{2AC8189F-DD64-75CA-E39C-E5A31A4287F7}"/>
                </a:ext>
              </a:extLst>
            </p:cNvPr>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26" name="Oval 114">
              <a:extLst>
                <a:ext uri="{FF2B5EF4-FFF2-40B4-BE49-F238E27FC236}">
                  <a16:creationId xmlns:a16="http://schemas.microsoft.com/office/drawing/2014/main" id="{1414C467-34B7-781E-4D98-B8B62C232321}"/>
                </a:ext>
              </a:extLst>
            </p:cNvPr>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27" name="Oval 115">
              <a:extLst>
                <a:ext uri="{FF2B5EF4-FFF2-40B4-BE49-F238E27FC236}">
                  <a16:creationId xmlns:a16="http://schemas.microsoft.com/office/drawing/2014/main" id="{A1F8CABE-0F12-4B5F-BB50-12C989D10218}"/>
                </a:ext>
              </a:extLst>
            </p:cNvPr>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28" name="Oval 116">
              <a:extLst>
                <a:ext uri="{FF2B5EF4-FFF2-40B4-BE49-F238E27FC236}">
                  <a16:creationId xmlns:a16="http://schemas.microsoft.com/office/drawing/2014/main" id="{820E2C1C-1D23-19FC-B0D7-2847F0246260}"/>
                </a:ext>
              </a:extLst>
            </p:cNvPr>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29" name="Oval 117">
              <a:extLst>
                <a:ext uri="{FF2B5EF4-FFF2-40B4-BE49-F238E27FC236}">
                  <a16:creationId xmlns:a16="http://schemas.microsoft.com/office/drawing/2014/main" id="{ED194973-075A-0D2A-BB78-2E67B591F185}"/>
                </a:ext>
              </a:extLst>
            </p:cNvPr>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30" name="Oval 118">
              <a:extLst>
                <a:ext uri="{FF2B5EF4-FFF2-40B4-BE49-F238E27FC236}">
                  <a16:creationId xmlns:a16="http://schemas.microsoft.com/office/drawing/2014/main" id="{375C32CA-BDC2-1B79-989B-412ECD481E7B}"/>
                </a:ext>
              </a:extLst>
            </p:cNvPr>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31" name="Oval 119">
              <a:extLst>
                <a:ext uri="{FF2B5EF4-FFF2-40B4-BE49-F238E27FC236}">
                  <a16:creationId xmlns:a16="http://schemas.microsoft.com/office/drawing/2014/main" id="{49E9BFD4-8665-35EA-2CDA-023D8F07E3AC}"/>
                </a:ext>
              </a:extLst>
            </p:cNvPr>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32" name="Oval 120">
              <a:extLst>
                <a:ext uri="{FF2B5EF4-FFF2-40B4-BE49-F238E27FC236}">
                  <a16:creationId xmlns:a16="http://schemas.microsoft.com/office/drawing/2014/main" id="{BF79FEB7-8D5B-F442-89ED-E60D31D35E26}"/>
                </a:ext>
              </a:extLst>
            </p:cNvPr>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33" name="Oval 121">
              <a:extLst>
                <a:ext uri="{FF2B5EF4-FFF2-40B4-BE49-F238E27FC236}">
                  <a16:creationId xmlns:a16="http://schemas.microsoft.com/office/drawing/2014/main" id="{0E371687-29DF-55DF-AEE4-B6734CDC9244}"/>
                </a:ext>
              </a:extLst>
            </p:cNvPr>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34" name="Oval 122">
              <a:extLst>
                <a:ext uri="{FF2B5EF4-FFF2-40B4-BE49-F238E27FC236}">
                  <a16:creationId xmlns:a16="http://schemas.microsoft.com/office/drawing/2014/main" id="{73D89318-9ED0-62E7-E8D6-697995E48B8A}"/>
                </a:ext>
              </a:extLst>
            </p:cNvPr>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35" name="Oval 123">
              <a:extLst>
                <a:ext uri="{FF2B5EF4-FFF2-40B4-BE49-F238E27FC236}">
                  <a16:creationId xmlns:a16="http://schemas.microsoft.com/office/drawing/2014/main" id="{0EF7CC2D-130F-AA3A-9003-662C82213D63}"/>
                </a:ext>
              </a:extLst>
            </p:cNvPr>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36" name="Oval 124">
              <a:extLst>
                <a:ext uri="{FF2B5EF4-FFF2-40B4-BE49-F238E27FC236}">
                  <a16:creationId xmlns:a16="http://schemas.microsoft.com/office/drawing/2014/main" id="{4AA32896-3089-C21C-BE3A-7AD6760C714F}"/>
                </a:ext>
              </a:extLst>
            </p:cNvPr>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37" name="Oval 125">
              <a:extLst>
                <a:ext uri="{FF2B5EF4-FFF2-40B4-BE49-F238E27FC236}">
                  <a16:creationId xmlns:a16="http://schemas.microsoft.com/office/drawing/2014/main" id="{BB3123A2-D279-38F2-BFC4-A8EE68104E83}"/>
                </a:ext>
              </a:extLst>
            </p:cNvPr>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38" name="Oval 126">
              <a:extLst>
                <a:ext uri="{FF2B5EF4-FFF2-40B4-BE49-F238E27FC236}">
                  <a16:creationId xmlns:a16="http://schemas.microsoft.com/office/drawing/2014/main" id="{94E7F1A4-93FE-95E1-636A-FC989634A098}"/>
                </a:ext>
              </a:extLst>
            </p:cNvPr>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39" name="Oval 127">
              <a:extLst>
                <a:ext uri="{FF2B5EF4-FFF2-40B4-BE49-F238E27FC236}">
                  <a16:creationId xmlns:a16="http://schemas.microsoft.com/office/drawing/2014/main" id="{E47D8898-5396-3726-4106-864F668B2659}"/>
                </a:ext>
              </a:extLst>
            </p:cNvPr>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40" name="Oval 128">
              <a:extLst>
                <a:ext uri="{FF2B5EF4-FFF2-40B4-BE49-F238E27FC236}">
                  <a16:creationId xmlns:a16="http://schemas.microsoft.com/office/drawing/2014/main" id="{E02D4051-2D4B-1C97-5CEB-89D0444E4C03}"/>
                </a:ext>
              </a:extLst>
            </p:cNvPr>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41" name="Oval 129">
              <a:extLst>
                <a:ext uri="{FF2B5EF4-FFF2-40B4-BE49-F238E27FC236}">
                  <a16:creationId xmlns:a16="http://schemas.microsoft.com/office/drawing/2014/main" id="{3D0E322C-2918-AD99-5619-FB988011C427}"/>
                </a:ext>
              </a:extLst>
            </p:cNvPr>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42" name="Oval 130">
              <a:extLst>
                <a:ext uri="{FF2B5EF4-FFF2-40B4-BE49-F238E27FC236}">
                  <a16:creationId xmlns:a16="http://schemas.microsoft.com/office/drawing/2014/main" id="{E4C93828-D484-6A44-AB7A-E9F25BA851E1}"/>
                </a:ext>
              </a:extLst>
            </p:cNvPr>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43" name="Oval 131">
              <a:extLst>
                <a:ext uri="{FF2B5EF4-FFF2-40B4-BE49-F238E27FC236}">
                  <a16:creationId xmlns:a16="http://schemas.microsoft.com/office/drawing/2014/main" id="{FCD6E446-5A9C-0BBB-E991-A95F79979726}"/>
                </a:ext>
              </a:extLst>
            </p:cNvPr>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44" name="Oval 132">
              <a:extLst>
                <a:ext uri="{FF2B5EF4-FFF2-40B4-BE49-F238E27FC236}">
                  <a16:creationId xmlns:a16="http://schemas.microsoft.com/office/drawing/2014/main" id="{3011EA81-6A46-E025-29D7-0352EB77D1E8}"/>
                </a:ext>
              </a:extLst>
            </p:cNvPr>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45" name="Oval 133">
              <a:extLst>
                <a:ext uri="{FF2B5EF4-FFF2-40B4-BE49-F238E27FC236}">
                  <a16:creationId xmlns:a16="http://schemas.microsoft.com/office/drawing/2014/main" id="{8B64ED13-E485-1C3B-705A-146A612D087B}"/>
                </a:ext>
              </a:extLst>
            </p:cNvPr>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76" name="Oval 164">
              <a:extLst>
                <a:ext uri="{FF2B5EF4-FFF2-40B4-BE49-F238E27FC236}">
                  <a16:creationId xmlns:a16="http://schemas.microsoft.com/office/drawing/2014/main" id="{08016338-3D14-9883-33F6-1D9344617D2A}"/>
                </a:ext>
              </a:extLst>
            </p:cNvPr>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77" name="Oval 165">
              <a:extLst>
                <a:ext uri="{FF2B5EF4-FFF2-40B4-BE49-F238E27FC236}">
                  <a16:creationId xmlns:a16="http://schemas.microsoft.com/office/drawing/2014/main" id="{5080D543-6F07-C597-0552-114C756D5B1A}"/>
                </a:ext>
              </a:extLst>
            </p:cNvPr>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78" name="Oval 166">
              <a:extLst>
                <a:ext uri="{FF2B5EF4-FFF2-40B4-BE49-F238E27FC236}">
                  <a16:creationId xmlns:a16="http://schemas.microsoft.com/office/drawing/2014/main" id="{D9B6A571-5762-76BC-A5EB-EBFE1D0C8A2A}"/>
                </a:ext>
              </a:extLst>
            </p:cNvPr>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79" name="Oval 167">
              <a:extLst>
                <a:ext uri="{FF2B5EF4-FFF2-40B4-BE49-F238E27FC236}">
                  <a16:creationId xmlns:a16="http://schemas.microsoft.com/office/drawing/2014/main" id="{28ED0163-5149-ABCF-4594-406E6EB61251}"/>
                </a:ext>
              </a:extLst>
            </p:cNvPr>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80" name="Oval 168">
              <a:extLst>
                <a:ext uri="{FF2B5EF4-FFF2-40B4-BE49-F238E27FC236}">
                  <a16:creationId xmlns:a16="http://schemas.microsoft.com/office/drawing/2014/main" id="{5BC1B7F1-9D57-E76A-7125-F01CB84D9D90}"/>
                </a:ext>
              </a:extLst>
            </p:cNvPr>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81" name="Oval 169">
              <a:extLst>
                <a:ext uri="{FF2B5EF4-FFF2-40B4-BE49-F238E27FC236}">
                  <a16:creationId xmlns:a16="http://schemas.microsoft.com/office/drawing/2014/main" id="{9A553816-F002-7E92-BEA5-B7FEB49EC51E}"/>
                </a:ext>
              </a:extLst>
            </p:cNvPr>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82" name="Oval 170">
              <a:extLst>
                <a:ext uri="{FF2B5EF4-FFF2-40B4-BE49-F238E27FC236}">
                  <a16:creationId xmlns:a16="http://schemas.microsoft.com/office/drawing/2014/main" id="{B7E5603D-53F0-6560-9DDC-6C82B7E0E2C2}"/>
                </a:ext>
              </a:extLst>
            </p:cNvPr>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88" name="Oval 176">
              <a:extLst>
                <a:ext uri="{FF2B5EF4-FFF2-40B4-BE49-F238E27FC236}">
                  <a16:creationId xmlns:a16="http://schemas.microsoft.com/office/drawing/2014/main" id="{42077302-E87B-EA11-111C-CBD3A17350D7}"/>
                </a:ext>
              </a:extLst>
            </p:cNvPr>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89" name="Oval 177">
              <a:extLst>
                <a:ext uri="{FF2B5EF4-FFF2-40B4-BE49-F238E27FC236}">
                  <a16:creationId xmlns:a16="http://schemas.microsoft.com/office/drawing/2014/main" id="{A5CC212E-F6A7-8D7E-4859-838260E76A23}"/>
                </a:ext>
              </a:extLst>
            </p:cNvPr>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90" name="Oval 178">
              <a:extLst>
                <a:ext uri="{FF2B5EF4-FFF2-40B4-BE49-F238E27FC236}">
                  <a16:creationId xmlns:a16="http://schemas.microsoft.com/office/drawing/2014/main" id="{C0E464AD-2F76-1E42-FF7A-798B42B998B1}"/>
                </a:ext>
              </a:extLst>
            </p:cNvPr>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94" name="Oval 182">
              <a:extLst>
                <a:ext uri="{FF2B5EF4-FFF2-40B4-BE49-F238E27FC236}">
                  <a16:creationId xmlns:a16="http://schemas.microsoft.com/office/drawing/2014/main" id="{665A927C-3BB4-C385-186E-68497FFDE53C}"/>
                </a:ext>
              </a:extLst>
            </p:cNvPr>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95" name="Oval 183">
              <a:extLst>
                <a:ext uri="{FF2B5EF4-FFF2-40B4-BE49-F238E27FC236}">
                  <a16:creationId xmlns:a16="http://schemas.microsoft.com/office/drawing/2014/main" id="{2270239C-8FC8-1C74-A830-0C25430D9A58}"/>
                </a:ext>
              </a:extLst>
            </p:cNvPr>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96" name="Oval 184">
              <a:extLst>
                <a:ext uri="{FF2B5EF4-FFF2-40B4-BE49-F238E27FC236}">
                  <a16:creationId xmlns:a16="http://schemas.microsoft.com/office/drawing/2014/main" id="{55FA43D9-7EF1-D0EF-2C46-A19B54232C89}"/>
                </a:ext>
              </a:extLst>
            </p:cNvPr>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97" name="Oval 185">
              <a:extLst>
                <a:ext uri="{FF2B5EF4-FFF2-40B4-BE49-F238E27FC236}">
                  <a16:creationId xmlns:a16="http://schemas.microsoft.com/office/drawing/2014/main" id="{2F1EA5CA-D24C-C92A-F4D4-6A02C5826689}"/>
                </a:ext>
              </a:extLst>
            </p:cNvPr>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98" name="Oval 186">
              <a:extLst>
                <a:ext uri="{FF2B5EF4-FFF2-40B4-BE49-F238E27FC236}">
                  <a16:creationId xmlns:a16="http://schemas.microsoft.com/office/drawing/2014/main" id="{3881B299-D6E1-F3B3-C80E-807A5F0B327B}"/>
                </a:ext>
              </a:extLst>
            </p:cNvPr>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699" name="Oval 187">
              <a:extLst>
                <a:ext uri="{FF2B5EF4-FFF2-40B4-BE49-F238E27FC236}">
                  <a16:creationId xmlns:a16="http://schemas.microsoft.com/office/drawing/2014/main" id="{745E5860-DE6B-81AC-E0C5-11445C586679}"/>
                </a:ext>
              </a:extLst>
            </p:cNvPr>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00" name="Oval 188">
              <a:extLst>
                <a:ext uri="{FF2B5EF4-FFF2-40B4-BE49-F238E27FC236}">
                  <a16:creationId xmlns:a16="http://schemas.microsoft.com/office/drawing/2014/main" id="{D00717C8-618B-8EB8-1347-DFD4718AEAC1}"/>
                </a:ext>
              </a:extLst>
            </p:cNvPr>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01" name="Oval 189">
              <a:extLst>
                <a:ext uri="{FF2B5EF4-FFF2-40B4-BE49-F238E27FC236}">
                  <a16:creationId xmlns:a16="http://schemas.microsoft.com/office/drawing/2014/main" id="{6F87C2C6-88DF-6479-FB60-4EB9C88160B9}"/>
                </a:ext>
              </a:extLst>
            </p:cNvPr>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02" name="Oval 190">
              <a:extLst>
                <a:ext uri="{FF2B5EF4-FFF2-40B4-BE49-F238E27FC236}">
                  <a16:creationId xmlns:a16="http://schemas.microsoft.com/office/drawing/2014/main" id="{D0E7A7A5-21A7-8E73-EDA4-7A248137E505}"/>
                </a:ext>
              </a:extLst>
            </p:cNvPr>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03" name="Oval 191">
              <a:extLst>
                <a:ext uri="{FF2B5EF4-FFF2-40B4-BE49-F238E27FC236}">
                  <a16:creationId xmlns:a16="http://schemas.microsoft.com/office/drawing/2014/main" id="{DD728679-4AC9-BDD0-3C56-9A55136EF463}"/>
                </a:ext>
              </a:extLst>
            </p:cNvPr>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04" name="Oval 192">
              <a:extLst>
                <a:ext uri="{FF2B5EF4-FFF2-40B4-BE49-F238E27FC236}">
                  <a16:creationId xmlns:a16="http://schemas.microsoft.com/office/drawing/2014/main" id="{2818D571-E50A-3579-86C7-E0C575641EFB}"/>
                </a:ext>
              </a:extLst>
            </p:cNvPr>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32" name="Oval 220">
              <a:extLst>
                <a:ext uri="{FF2B5EF4-FFF2-40B4-BE49-F238E27FC236}">
                  <a16:creationId xmlns:a16="http://schemas.microsoft.com/office/drawing/2014/main" id="{89A713AB-D940-1014-8FF7-F0DA10D7826F}"/>
                </a:ext>
              </a:extLst>
            </p:cNvPr>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33" name="Oval 221">
              <a:extLst>
                <a:ext uri="{FF2B5EF4-FFF2-40B4-BE49-F238E27FC236}">
                  <a16:creationId xmlns:a16="http://schemas.microsoft.com/office/drawing/2014/main" id="{2AB1BC5F-A30D-7539-03E9-5F0CFA89F6CE}"/>
                </a:ext>
              </a:extLst>
            </p:cNvPr>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34" name="Oval 222">
              <a:extLst>
                <a:ext uri="{FF2B5EF4-FFF2-40B4-BE49-F238E27FC236}">
                  <a16:creationId xmlns:a16="http://schemas.microsoft.com/office/drawing/2014/main" id="{BEB1A0BE-2ABC-605A-BD8C-FD53877F73DF}"/>
                </a:ext>
              </a:extLst>
            </p:cNvPr>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35" name="Oval 223">
              <a:extLst>
                <a:ext uri="{FF2B5EF4-FFF2-40B4-BE49-F238E27FC236}">
                  <a16:creationId xmlns:a16="http://schemas.microsoft.com/office/drawing/2014/main" id="{3DA7476E-13B6-1F0C-66C1-555F3E173B03}"/>
                </a:ext>
              </a:extLst>
            </p:cNvPr>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36" name="Oval 224">
              <a:extLst>
                <a:ext uri="{FF2B5EF4-FFF2-40B4-BE49-F238E27FC236}">
                  <a16:creationId xmlns:a16="http://schemas.microsoft.com/office/drawing/2014/main" id="{A392DFF8-25D9-9B11-E410-3DCC18F7B531}"/>
                </a:ext>
              </a:extLst>
            </p:cNvPr>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37" name="Oval 225">
              <a:extLst>
                <a:ext uri="{FF2B5EF4-FFF2-40B4-BE49-F238E27FC236}">
                  <a16:creationId xmlns:a16="http://schemas.microsoft.com/office/drawing/2014/main" id="{882BBEB4-9A1E-68CC-499D-43282CECB085}"/>
                </a:ext>
              </a:extLst>
            </p:cNvPr>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38" name="Oval 226">
              <a:extLst>
                <a:ext uri="{FF2B5EF4-FFF2-40B4-BE49-F238E27FC236}">
                  <a16:creationId xmlns:a16="http://schemas.microsoft.com/office/drawing/2014/main" id="{8ECE458E-E3D1-664A-4112-19F763D31B13}"/>
                </a:ext>
              </a:extLst>
            </p:cNvPr>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39" name="Oval 227">
              <a:extLst>
                <a:ext uri="{FF2B5EF4-FFF2-40B4-BE49-F238E27FC236}">
                  <a16:creationId xmlns:a16="http://schemas.microsoft.com/office/drawing/2014/main" id="{9ADFCA56-89D2-DC6C-911E-77159B4B00D2}"/>
                </a:ext>
              </a:extLst>
            </p:cNvPr>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45" name="Oval 233">
              <a:extLst>
                <a:ext uri="{FF2B5EF4-FFF2-40B4-BE49-F238E27FC236}">
                  <a16:creationId xmlns:a16="http://schemas.microsoft.com/office/drawing/2014/main" id="{4BDB3C16-CAE3-155C-7754-619E81E392A4}"/>
                </a:ext>
              </a:extLst>
            </p:cNvPr>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46" name="Oval 234">
              <a:extLst>
                <a:ext uri="{FF2B5EF4-FFF2-40B4-BE49-F238E27FC236}">
                  <a16:creationId xmlns:a16="http://schemas.microsoft.com/office/drawing/2014/main" id="{092149E9-CDBA-4440-238D-4CBF6C7DCC31}"/>
                </a:ext>
              </a:extLst>
            </p:cNvPr>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47" name="Oval 235">
              <a:extLst>
                <a:ext uri="{FF2B5EF4-FFF2-40B4-BE49-F238E27FC236}">
                  <a16:creationId xmlns:a16="http://schemas.microsoft.com/office/drawing/2014/main" id="{FAF0C1B6-B2D1-F7DE-A2FA-6DB63CE38574}"/>
                </a:ext>
              </a:extLst>
            </p:cNvPr>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48" name="Oval 236">
              <a:extLst>
                <a:ext uri="{FF2B5EF4-FFF2-40B4-BE49-F238E27FC236}">
                  <a16:creationId xmlns:a16="http://schemas.microsoft.com/office/drawing/2014/main" id="{371672A8-6909-C59C-DF8A-5D0504E765DC}"/>
                </a:ext>
              </a:extLst>
            </p:cNvPr>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49" name="Oval 237">
              <a:extLst>
                <a:ext uri="{FF2B5EF4-FFF2-40B4-BE49-F238E27FC236}">
                  <a16:creationId xmlns:a16="http://schemas.microsoft.com/office/drawing/2014/main" id="{83F55E9B-A14B-3672-1A6D-1B290572393F}"/>
                </a:ext>
              </a:extLst>
            </p:cNvPr>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50" name="Oval 238">
              <a:extLst>
                <a:ext uri="{FF2B5EF4-FFF2-40B4-BE49-F238E27FC236}">
                  <a16:creationId xmlns:a16="http://schemas.microsoft.com/office/drawing/2014/main" id="{84EAC0A1-4582-3319-0632-0C5B755F974A}"/>
                </a:ext>
              </a:extLst>
            </p:cNvPr>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51" name="Oval 239">
              <a:extLst>
                <a:ext uri="{FF2B5EF4-FFF2-40B4-BE49-F238E27FC236}">
                  <a16:creationId xmlns:a16="http://schemas.microsoft.com/office/drawing/2014/main" id="{89758FCF-F6AD-AFB5-BC80-D2EF63124A0E}"/>
                </a:ext>
              </a:extLst>
            </p:cNvPr>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52" name="Oval 240">
              <a:extLst>
                <a:ext uri="{FF2B5EF4-FFF2-40B4-BE49-F238E27FC236}">
                  <a16:creationId xmlns:a16="http://schemas.microsoft.com/office/drawing/2014/main" id="{63C17640-6ACD-02D8-B78C-FA2FC35A9381}"/>
                </a:ext>
              </a:extLst>
            </p:cNvPr>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53" name="Oval 241">
              <a:extLst>
                <a:ext uri="{FF2B5EF4-FFF2-40B4-BE49-F238E27FC236}">
                  <a16:creationId xmlns:a16="http://schemas.microsoft.com/office/drawing/2014/main" id="{550C2AA0-0E29-9EF7-3732-B62AF255EB6A}"/>
                </a:ext>
              </a:extLst>
            </p:cNvPr>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54" name="Oval 242">
              <a:extLst>
                <a:ext uri="{FF2B5EF4-FFF2-40B4-BE49-F238E27FC236}">
                  <a16:creationId xmlns:a16="http://schemas.microsoft.com/office/drawing/2014/main" id="{7D730F9A-6E8B-E5D5-3555-7BF03ABF36C4}"/>
                </a:ext>
              </a:extLst>
            </p:cNvPr>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55" name="Oval 243">
              <a:extLst>
                <a:ext uri="{FF2B5EF4-FFF2-40B4-BE49-F238E27FC236}">
                  <a16:creationId xmlns:a16="http://schemas.microsoft.com/office/drawing/2014/main" id="{B398DC62-FC4E-5BAE-1959-6AD71B5B4F78}"/>
                </a:ext>
              </a:extLst>
            </p:cNvPr>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56" name="Oval 244">
              <a:extLst>
                <a:ext uri="{FF2B5EF4-FFF2-40B4-BE49-F238E27FC236}">
                  <a16:creationId xmlns:a16="http://schemas.microsoft.com/office/drawing/2014/main" id="{17325B7E-AB50-4567-B910-45E98F11FE63}"/>
                </a:ext>
              </a:extLst>
            </p:cNvPr>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57" name="Oval 245">
              <a:extLst>
                <a:ext uri="{FF2B5EF4-FFF2-40B4-BE49-F238E27FC236}">
                  <a16:creationId xmlns:a16="http://schemas.microsoft.com/office/drawing/2014/main" id="{552791EA-6A77-0434-2776-FE078040B6F7}"/>
                </a:ext>
              </a:extLst>
            </p:cNvPr>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58" name="Oval 246">
              <a:extLst>
                <a:ext uri="{FF2B5EF4-FFF2-40B4-BE49-F238E27FC236}">
                  <a16:creationId xmlns:a16="http://schemas.microsoft.com/office/drawing/2014/main" id="{F8CA4EE7-C91B-5970-F989-A21FAEBA9479}"/>
                </a:ext>
              </a:extLst>
            </p:cNvPr>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59" name="Oval 247">
              <a:extLst>
                <a:ext uri="{FF2B5EF4-FFF2-40B4-BE49-F238E27FC236}">
                  <a16:creationId xmlns:a16="http://schemas.microsoft.com/office/drawing/2014/main" id="{20656B48-3577-7190-4B1C-3AD8E18A5EF0}"/>
                </a:ext>
              </a:extLst>
            </p:cNvPr>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60" name="Oval 248">
              <a:extLst>
                <a:ext uri="{FF2B5EF4-FFF2-40B4-BE49-F238E27FC236}">
                  <a16:creationId xmlns:a16="http://schemas.microsoft.com/office/drawing/2014/main" id="{88D2C302-0ED4-5497-055D-723D5351D8A0}"/>
                </a:ext>
              </a:extLst>
            </p:cNvPr>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61" name="Oval 249">
              <a:extLst>
                <a:ext uri="{FF2B5EF4-FFF2-40B4-BE49-F238E27FC236}">
                  <a16:creationId xmlns:a16="http://schemas.microsoft.com/office/drawing/2014/main" id="{560BA5FC-8183-9D69-874A-0154BA46454F}"/>
                </a:ext>
              </a:extLst>
            </p:cNvPr>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2762" name="Oval 250">
              <a:extLst>
                <a:ext uri="{FF2B5EF4-FFF2-40B4-BE49-F238E27FC236}">
                  <a16:creationId xmlns:a16="http://schemas.microsoft.com/office/drawing/2014/main" id="{D2A1EB61-2A35-D1ED-7EA8-B662565F044B}"/>
                </a:ext>
              </a:extLst>
            </p:cNvPr>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235" name="Line 675">
            <a:extLst>
              <a:ext uri="{FF2B5EF4-FFF2-40B4-BE49-F238E27FC236}">
                <a16:creationId xmlns:a16="http://schemas.microsoft.com/office/drawing/2014/main" id="{8FEF5B9C-DC8B-CD0C-D277-64A59AD125AB}"/>
              </a:ext>
            </a:extLst>
          </p:cNvPr>
          <p:cNvSpPr>
            <a:spLocks noChangeShapeType="1"/>
          </p:cNvSpPr>
          <p:nvPr/>
        </p:nvSpPr>
        <p:spPr bwMode="auto">
          <a:xfrm flipH="1" flipV="1">
            <a:off x="3035300" y="4465638"/>
            <a:ext cx="3332163" cy="129540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562" name="Rectangle 2">
            <a:extLst>
              <a:ext uri="{FF2B5EF4-FFF2-40B4-BE49-F238E27FC236}">
                <a16:creationId xmlns:a16="http://schemas.microsoft.com/office/drawing/2014/main" id="{8E496123-E4E7-DFD2-544C-6589F73A3A36}"/>
              </a:ext>
            </a:extLst>
          </p:cNvPr>
          <p:cNvSpPr>
            <a:spLocks noGrp="1" noChangeArrowheads="1"/>
          </p:cNvSpPr>
          <p:nvPr>
            <p:ph type="title"/>
          </p:nvPr>
        </p:nvSpPr>
        <p:spPr/>
        <p:txBody>
          <a:bodyPr/>
          <a:lstStyle/>
          <a:p>
            <a:r>
              <a:rPr lang="en-US" altLang="en-US"/>
              <a:t>Feature matching</a:t>
            </a:r>
          </a:p>
        </p:txBody>
      </p:sp>
      <p:sp>
        <p:nvSpPr>
          <p:cNvPr id="194563" name="Rectangle 3">
            <a:extLst>
              <a:ext uri="{FF2B5EF4-FFF2-40B4-BE49-F238E27FC236}">
                <a16:creationId xmlns:a16="http://schemas.microsoft.com/office/drawing/2014/main" id="{6B9A5914-BFB3-DEAA-7B47-8A39603910FC}"/>
              </a:ext>
            </a:extLst>
          </p:cNvPr>
          <p:cNvSpPr>
            <a:spLocks noGrp="1" noChangeArrowheads="1"/>
          </p:cNvSpPr>
          <p:nvPr>
            <p:ph type="body" idx="1"/>
          </p:nvPr>
        </p:nvSpPr>
        <p:spPr>
          <a:xfrm>
            <a:off x="1500188" y="1355725"/>
            <a:ext cx="6297612" cy="588963"/>
          </a:xfrm>
        </p:spPr>
        <p:txBody>
          <a:bodyPr/>
          <a:lstStyle/>
          <a:p>
            <a:pPr>
              <a:buFontTx/>
              <a:buNone/>
            </a:pPr>
            <a:r>
              <a:rPr lang="en-US" altLang="en-US" sz="2400"/>
              <a:t>Match features between each pair of images</a:t>
            </a:r>
          </a:p>
        </p:txBody>
      </p:sp>
      <p:grpSp>
        <p:nvGrpSpPr>
          <p:cNvPr id="195108" name="Group 548">
            <a:extLst>
              <a:ext uri="{FF2B5EF4-FFF2-40B4-BE49-F238E27FC236}">
                <a16:creationId xmlns:a16="http://schemas.microsoft.com/office/drawing/2014/main" id="{58C87EBA-9623-705A-8894-11EBD7227BDC}"/>
              </a:ext>
            </a:extLst>
          </p:cNvPr>
          <p:cNvGrpSpPr>
            <a:grpSpLocks/>
          </p:cNvGrpSpPr>
          <p:nvPr/>
        </p:nvGrpSpPr>
        <p:grpSpPr bwMode="auto">
          <a:xfrm>
            <a:off x="2413000" y="2395538"/>
            <a:ext cx="4232275" cy="3711575"/>
            <a:chOff x="1300" y="1670"/>
            <a:chExt cx="2049" cy="1800"/>
          </a:xfrm>
        </p:grpSpPr>
        <p:sp>
          <p:nvSpPr>
            <p:cNvPr id="195107" name="Line 547">
              <a:extLst>
                <a:ext uri="{FF2B5EF4-FFF2-40B4-BE49-F238E27FC236}">
                  <a16:creationId xmlns:a16="http://schemas.microsoft.com/office/drawing/2014/main" id="{B2663F83-37DC-2C12-64AC-ED40A12C3F3E}"/>
                </a:ext>
              </a:extLst>
            </p:cNvPr>
            <p:cNvSpPr>
              <a:spLocks noChangeShapeType="1"/>
            </p:cNvSpPr>
            <p:nvPr/>
          </p:nvSpPr>
          <p:spPr bwMode="auto">
            <a:xfrm flipH="1">
              <a:off x="3098" y="2354"/>
              <a:ext cx="24" cy="43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106" name="Line 546">
              <a:extLst>
                <a:ext uri="{FF2B5EF4-FFF2-40B4-BE49-F238E27FC236}">
                  <a16:creationId xmlns:a16="http://schemas.microsoft.com/office/drawing/2014/main" id="{F264BC77-4BC1-4AC6-8DFF-C475CFB0059E}"/>
                </a:ext>
              </a:extLst>
            </p:cNvPr>
            <p:cNvSpPr>
              <a:spLocks noChangeShapeType="1"/>
            </p:cNvSpPr>
            <p:nvPr/>
          </p:nvSpPr>
          <p:spPr bwMode="auto">
            <a:xfrm>
              <a:off x="3074" y="2813"/>
              <a:ext cx="120" cy="43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105" name="Line 545">
              <a:extLst>
                <a:ext uri="{FF2B5EF4-FFF2-40B4-BE49-F238E27FC236}">
                  <a16:creationId xmlns:a16="http://schemas.microsoft.com/office/drawing/2014/main" id="{A3FD7FD9-B474-C32E-937A-45C1EB4FAFD8}"/>
                </a:ext>
              </a:extLst>
            </p:cNvPr>
            <p:cNvSpPr>
              <a:spLocks noChangeShapeType="1"/>
            </p:cNvSpPr>
            <p:nvPr/>
          </p:nvSpPr>
          <p:spPr bwMode="auto">
            <a:xfrm flipV="1">
              <a:off x="2057" y="2273"/>
              <a:ext cx="580" cy="46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104" name="Line 544">
              <a:extLst>
                <a:ext uri="{FF2B5EF4-FFF2-40B4-BE49-F238E27FC236}">
                  <a16:creationId xmlns:a16="http://schemas.microsoft.com/office/drawing/2014/main" id="{FD2BFCA9-C11B-53C8-EBC1-23C7E787FD75}"/>
                </a:ext>
              </a:extLst>
            </p:cNvPr>
            <p:cNvSpPr>
              <a:spLocks noChangeShapeType="1"/>
            </p:cNvSpPr>
            <p:nvPr/>
          </p:nvSpPr>
          <p:spPr bwMode="auto">
            <a:xfrm>
              <a:off x="2638" y="2281"/>
              <a:ext cx="483" cy="4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565" name="Line 5">
              <a:extLst>
                <a:ext uri="{FF2B5EF4-FFF2-40B4-BE49-F238E27FC236}">
                  <a16:creationId xmlns:a16="http://schemas.microsoft.com/office/drawing/2014/main" id="{D58056B1-9C30-7C88-A9A3-78759ECBC417}"/>
                </a:ext>
              </a:extLst>
            </p:cNvPr>
            <p:cNvSpPr>
              <a:spLocks noChangeShapeType="1"/>
            </p:cNvSpPr>
            <p:nvPr/>
          </p:nvSpPr>
          <p:spPr bwMode="auto">
            <a:xfrm>
              <a:off x="1912" y="1809"/>
              <a:ext cx="166" cy="47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566" name="Line 6">
              <a:extLst>
                <a:ext uri="{FF2B5EF4-FFF2-40B4-BE49-F238E27FC236}">
                  <a16:creationId xmlns:a16="http://schemas.microsoft.com/office/drawing/2014/main" id="{ADCCD53D-3D09-B1BB-9390-43888451AEDF}"/>
                </a:ext>
              </a:extLst>
            </p:cNvPr>
            <p:cNvSpPr>
              <a:spLocks noChangeShapeType="1"/>
            </p:cNvSpPr>
            <p:nvPr/>
          </p:nvSpPr>
          <p:spPr bwMode="auto">
            <a:xfrm>
              <a:off x="1912" y="1809"/>
              <a:ext cx="139" cy="97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567" name="Line 7">
              <a:extLst>
                <a:ext uri="{FF2B5EF4-FFF2-40B4-BE49-F238E27FC236}">
                  <a16:creationId xmlns:a16="http://schemas.microsoft.com/office/drawing/2014/main" id="{9135A88C-EC18-2760-2D74-CE1FF052EE90}"/>
                </a:ext>
              </a:extLst>
            </p:cNvPr>
            <p:cNvSpPr>
              <a:spLocks noChangeShapeType="1"/>
            </p:cNvSpPr>
            <p:nvPr/>
          </p:nvSpPr>
          <p:spPr bwMode="auto">
            <a:xfrm flipH="1">
              <a:off x="2051" y="2282"/>
              <a:ext cx="27" cy="50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568" name="Line 8">
              <a:extLst>
                <a:ext uri="{FF2B5EF4-FFF2-40B4-BE49-F238E27FC236}">
                  <a16:creationId xmlns:a16="http://schemas.microsoft.com/office/drawing/2014/main" id="{857F9FAC-A2F5-D3B1-F07B-E1894CEED396}"/>
                </a:ext>
              </a:extLst>
            </p:cNvPr>
            <p:cNvSpPr>
              <a:spLocks noChangeShapeType="1"/>
            </p:cNvSpPr>
            <p:nvPr/>
          </p:nvSpPr>
          <p:spPr bwMode="auto">
            <a:xfrm>
              <a:off x="1522" y="2615"/>
              <a:ext cx="529" cy="167"/>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570" name="Line 10">
              <a:extLst>
                <a:ext uri="{FF2B5EF4-FFF2-40B4-BE49-F238E27FC236}">
                  <a16:creationId xmlns:a16="http://schemas.microsoft.com/office/drawing/2014/main" id="{CCD07C8F-6C88-9A54-3609-CF65459BCA81}"/>
                </a:ext>
              </a:extLst>
            </p:cNvPr>
            <p:cNvSpPr>
              <a:spLocks noChangeShapeType="1"/>
            </p:cNvSpPr>
            <p:nvPr/>
          </p:nvSpPr>
          <p:spPr bwMode="auto">
            <a:xfrm>
              <a:off x="1522" y="3144"/>
              <a:ext cx="473" cy="194"/>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575" name="Line 15">
              <a:extLst>
                <a:ext uri="{FF2B5EF4-FFF2-40B4-BE49-F238E27FC236}">
                  <a16:creationId xmlns:a16="http://schemas.microsoft.com/office/drawing/2014/main" id="{E1EB5AB5-72F9-1CDB-7DE1-B189884C2057}"/>
                </a:ext>
              </a:extLst>
            </p:cNvPr>
            <p:cNvSpPr>
              <a:spLocks noChangeShapeType="1"/>
            </p:cNvSpPr>
            <p:nvPr/>
          </p:nvSpPr>
          <p:spPr bwMode="auto">
            <a:xfrm flipH="1">
              <a:off x="1606" y="1892"/>
              <a:ext cx="1029" cy="751"/>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577" name="Line 17">
              <a:extLst>
                <a:ext uri="{FF2B5EF4-FFF2-40B4-BE49-F238E27FC236}">
                  <a16:creationId xmlns:a16="http://schemas.microsoft.com/office/drawing/2014/main" id="{0AF35BA8-4A5C-541C-A8E4-46CD49116825}"/>
                </a:ext>
              </a:extLst>
            </p:cNvPr>
            <p:cNvSpPr>
              <a:spLocks noChangeShapeType="1"/>
            </p:cNvSpPr>
            <p:nvPr/>
          </p:nvSpPr>
          <p:spPr bwMode="auto">
            <a:xfrm>
              <a:off x="2440" y="3227"/>
              <a:ext cx="473" cy="5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578" name="Line 18">
              <a:extLst>
                <a:ext uri="{FF2B5EF4-FFF2-40B4-BE49-F238E27FC236}">
                  <a16:creationId xmlns:a16="http://schemas.microsoft.com/office/drawing/2014/main" id="{FF341650-F4C0-14F7-F234-4690BD56D82E}"/>
                </a:ext>
              </a:extLst>
            </p:cNvPr>
            <p:cNvSpPr>
              <a:spLocks noChangeShapeType="1"/>
            </p:cNvSpPr>
            <p:nvPr/>
          </p:nvSpPr>
          <p:spPr bwMode="auto">
            <a:xfrm>
              <a:off x="1550" y="2699"/>
              <a:ext cx="1363" cy="584"/>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579" name="Line 19">
              <a:extLst>
                <a:ext uri="{FF2B5EF4-FFF2-40B4-BE49-F238E27FC236}">
                  <a16:creationId xmlns:a16="http://schemas.microsoft.com/office/drawing/2014/main" id="{E473DCD1-FFC2-258A-FB81-A60A0BC6ABB7}"/>
                </a:ext>
              </a:extLst>
            </p:cNvPr>
            <p:cNvSpPr>
              <a:spLocks noChangeShapeType="1"/>
            </p:cNvSpPr>
            <p:nvPr/>
          </p:nvSpPr>
          <p:spPr bwMode="auto">
            <a:xfrm flipV="1">
              <a:off x="1467" y="2782"/>
              <a:ext cx="556" cy="30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587" name="Line 27">
              <a:extLst>
                <a:ext uri="{FF2B5EF4-FFF2-40B4-BE49-F238E27FC236}">
                  <a16:creationId xmlns:a16="http://schemas.microsoft.com/office/drawing/2014/main" id="{BB84E2C6-8D9F-9089-C1A6-5325C6B63E36}"/>
                </a:ext>
              </a:extLst>
            </p:cNvPr>
            <p:cNvSpPr>
              <a:spLocks noChangeShapeType="1"/>
            </p:cNvSpPr>
            <p:nvPr/>
          </p:nvSpPr>
          <p:spPr bwMode="auto">
            <a:xfrm flipV="1">
              <a:off x="2440" y="2782"/>
              <a:ext cx="640" cy="44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598" name="Line 38">
              <a:extLst>
                <a:ext uri="{FF2B5EF4-FFF2-40B4-BE49-F238E27FC236}">
                  <a16:creationId xmlns:a16="http://schemas.microsoft.com/office/drawing/2014/main" id="{3A3ED4E2-BA0D-3DDB-7655-4BD74F652CEB}"/>
                </a:ext>
              </a:extLst>
            </p:cNvPr>
            <p:cNvSpPr>
              <a:spLocks noChangeShapeType="1"/>
            </p:cNvSpPr>
            <p:nvPr/>
          </p:nvSpPr>
          <p:spPr bwMode="auto">
            <a:xfrm flipV="1">
              <a:off x="2579" y="2004"/>
              <a:ext cx="445" cy="25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01" name="Line 41">
              <a:extLst>
                <a:ext uri="{FF2B5EF4-FFF2-40B4-BE49-F238E27FC236}">
                  <a16:creationId xmlns:a16="http://schemas.microsoft.com/office/drawing/2014/main" id="{1EC754BA-C36F-1255-7B27-590677D30C16}"/>
                </a:ext>
              </a:extLst>
            </p:cNvPr>
            <p:cNvSpPr>
              <a:spLocks noChangeShapeType="1"/>
            </p:cNvSpPr>
            <p:nvPr/>
          </p:nvSpPr>
          <p:spPr bwMode="auto">
            <a:xfrm flipH="1" flipV="1">
              <a:off x="2078" y="2727"/>
              <a:ext cx="529" cy="27"/>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03" name="Line 43">
              <a:extLst>
                <a:ext uri="{FF2B5EF4-FFF2-40B4-BE49-F238E27FC236}">
                  <a16:creationId xmlns:a16="http://schemas.microsoft.com/office/drawing/2014/main" id="{D299CF12-AC25-528F-14D5-3DC1FA5A8B39}"/>
                </a:ext>
              </a:extLst>
            </p:cNvPr>
            <p:cNvSpPr>
              <a:spLocks noChangeShapeType="1"/>
            </p:cNvSpPr>
            <p:nvPr/>
          </p:nvSpPr>
          <p:spPr bwMode="auto">
            <a:xfrm flipH="1">
              <a:off x="1967" y="2365"/>
              <a:ext cx="1140" cy="97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94607" name="Picture 47">
              <a:extLst>
                <a:ext uri="{FF2B5EF4-FFF2-40B4-BE49-F238E27FC236}">
                  <a16:creationId xmlns:a16="http://schemas.microsoft.com/office/drawing/2014/main" id="{AFCE4AEB-C502-F05D-10DB-F2D447E6D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4608" name="Picture 48">
              <a:extLst>
                <a:ext uri="{FF2B5EF4-FFF2-40B4-BE49-F238E27FC236}">
                  <a16:creationId xmlns:a16="http://schemas.microsoft.com/office/drawing/2014/main" id="{6E159FFC-C4FC-0D07-CDF4-0E521F32C2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4609" name="Picture 49">
              <a:extLst>
                <a:ext uri="{FF2B5EF4-FFF2-40B4-BE49-F238E27FC236}">
                  <a16:creationId xmlns:a16="http://schemas.microsoft.com/office/drawing/2014/main" id="{C70E063E-4383-9695-F3C5-1D5218EE97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4617" name="Picture 57">
              <a:extLst>
                <a:ext uri="{FF2B5EF4-FFF2-40B4-BE49-F238E27FC236}">
                  <a16:creationId xmlns:a16="http://schemas.microsoft.com/office/drawing/2014/main" id="{99081C03-128D-30F7-7B9F-DE35DFF07690}"/>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4618" name="Picture 58">
              <a:extLst>
                <a:ext uri="{FF2B5EF4-FFF2-40B4-BE49-F238E27FC236}">
                  <a16:creationId xmlns:a16="http://schemas.microsoft.com/office/drawing/2014/main" id="{F25BC7D1-BA0D-E7D1-8AF4-730190E137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4619" name="Picture 59">
              <a:extLst>
                <a:ext uri="{FF2B5EF4-FFF2-40B4-BE49-F238E27FC236}">
                  <a16:creationId xmlns:a16="http://schemas.microsoft.com/office/drawing/2014/main" id="{225EC850-EA6C-F03D-206B-5A3603F60F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4622" name="Picture 62">
              <a:extLst>
                <a:ext uri="{FF2B5EF4-FFF2-40B4-BE49-F238E27FC236}">
                  <a16:creationId xmlns:a16="http://schemas.microsoft.com/office/drawing/2014/main" id="{F2C4057C-DE1B-D166-6AD4-7CB04C114F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4623" name="Picture 63">
              <a:extLst>
                <a:ext uri="{FF2B5EF4-FFF2-40B4-BE49-F238E27FC236}">
                  <a16:creationId xmlns:a16="http://schemas.microsoft.com/office/drawing/2014/main" id="{DCC6A28F-406A-A26F-75CB-075AB4415AB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extLst>
              <a:ext uri="{909E8E84-426E-40DD-AFC4-6F175D3DCCD1}">
                <a14:hiddenFill xmlns:a14="http://schemas.microsoft.com/office/drawing/2010/main">
                  <a:solidFill>
                    <a:srgbClr val="FFFFFF"/>
                  </a:solidFill>
                </a14:hiddenFill>
              </a:ext>
            </a:extLst>
          </p:spPr>
        </p:pic>
        <p:pic>
          <p:nvPicPr>
            <p:cNvPr id="194624" name="Picture 64">
              <a:extLst>
                <a:ext uri="{FF2B5EF4-FFF2-40B4-BE49-F238E27FC236}">
                  <a16:creationId xmlns:a16="http://schemas.microsoft.com/office/drawing/2014/main" id="{34F1124B-BE0E-E56A-BBC6-ADFD2FB4460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4625" name="Picture 65">
              <a:extLst>
                <a:ext uri="{FF2B5EF4-FFF2-40B4-BE49-F238E27FC236}">
                  <a16:creationId xmlns:a16="http://schemas.microsoft.com/office/drawing/2014/main" id="{EBCBB425-1274-1B36-2F29-68F7932BBC7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4626" name="Picture 66">
              <a:extLst>
                <a:ext uri="{FF2B5EF4-FFF2-40B4-BE49-F238E27FC236}">
                  <a16:creationId xmlns:a16="http://schemas.microsoft.com/office/drawing/2014/main" id="{FE63CFDE-D4EB-E5DF-ED42-529F02F5D45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extLst>
              <a:ext uri="{909E8E84-426E-40DD-AFC4-6F175D3DCCD1}">
                <a14:hiddenFill xmlns:a14="http://schemas.microsoft.com/office/drawing/2010/main">
                  <a:solidFill>
                    <a:srgbClr val="FFFFFF"/>
                  </a:solidFill>
                </a14:hiddenFill>
              </a:ext>
            </a:extLst>
          </p:spPr>
        </p:pic>
        <p:pic>
          <p:nvPicPr>
            <p:cNvPr id="194627" name="Picture 67">
              <a:extLst>
                <a:ext uri="{FF2B5EF4-FFF2-40B4-BE49-F238E27FC236}">
                  <a16:creationId xmlns:a16="http://schemas.microsoft.com/office/drawing/2014/main" id="{7DE42AE5-E955-B316-E4F2-4BE68CA7010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extLst>
              <a:ext uri="{909E8E84-426E-40DD-AFC4-6F175D3DCCD1}">
                <a14:hiddenFill xmlns:a14="http://schemas.microsoft.com/office/drawing/2010/main">
                  <a:solidFill>
                    <a:srgbClr val="FFFFFF"/>
                  </a:solidFill>
                </a14:hiddenFill>
              </a:ext>
            </a:extLst>
          </p:spPr>
        </p:pic>
        <p:pic>
          <p:nvPicPr>
            <p:cNvPr id="194629" name="Picture 69">
              <a:extLst>
                <a:ext uri="{FF2B5EF4-FFF2-40B4-BE49-F238E27FC236}">
                  <a16:creationId xmlns:a16="http://schemas.microsoft.com/office/drawing/2014/main" id="{54870116-C917-013A-E9B3-22AB49888BA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extLst>
              <a:ext uri="{909E8E84-426E-40DD-AFC4-6F175D3DCCD1}">
                <a14:hiddenFill xmlns:a14="http://schemas.microsoft.com/office/drawing/2010/main">
                  <a:solidFill>
                    <a:srgbClr val="FFFFFF"/>
                  </a:solidFill>
                </a14:hiddenFill>
              </a:ext>
            </a:extLst>
          </p:spPr>
        </p:pic>
        <p:pic>
          <p:nvPicPr>
            <p:cNvPr id="194633" name="Picture 73">
              <a:extLst>
                <a:ext uri="{FF2B5EF4-FFF2-40B4-BE49-F238E27FC236}">
                  <a16:creationId xmlns:a16="http://schemas.microsoft.com/office/drawing/2014/main" id="{9EE5FFC0-C821-676F-11A2-D8338E97BD3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extLst>
              <a:ext uri="{909E8E84-426E-40DD-AFC4-6F175D3DCCD1}">
                <a14:hiddenFill xmlns:a14="http://schemas.microsoft.com/office/drawing/2010/main">
                  <a:solidFill>
                    <a:srgbClr val="FFFFFF"/>
                  </a:solidFill>
                </a14:hiddenFill>
              </a:ext>
            </a:extLst>
          </p:spPr>
        </p:pic>
        <p:pic>
          <p:nvPicPr>
            <p:cNvPr id="194634" name="Picture 74">
              <a:extLst>
                <a:ext uri="{FF2B5EF4-FFF2-40B4-BE49-F238E27FC236}">
                  <a16:creationId xmlns:a16="http://schemas.microsoft.com/office/drawing/2014/main" id="{A6FACCD9-1501-7EAD-A630-B0E90ABC77C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4635" name="Picture 75">
              <a:extLst>
                <a:ext uri="{FF2B5EF4-FFF2-40B4-BE49-F238E27FC236}">
                  <a16:creationId xmlns:a16="http://schemas.microsoft.com/office/drawing/2014/main" id="{2025B369-A9DC-0BB7-DF43-6EA79C42E51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extLst>
              <a:ext uri="{909E8E84-426E-40DD-AFC4-6F175D3DCCD1}">
                <a14:hiddenFill xmlns:a14="http://schemas.microsoft.com/office/drawing/2010/main">
                  <a:solidFill>
                    <a:srgbClr val="FFFFFF"/>
                  </a:solidFill>
                </a14:hiddenFill>
              </a:ext>
            </a:extLst>
          </p:spPr>
        </p:pic>
        <p:pic>
          <p:nvPicPr>
            <p:cNvPr id="194638" name="Picture 78">
              <a:extLst>
                <a:ext uri="{FF2B5EF4-FFF2-40B4-BE49-F238E27FC236}">
                  <a16:creationId xmlns:a16="http://schemas.microsoft.com/office/drawing/2014/main" id="{F12363B2-FDC0-29BE-4EC9-D84168717BA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4639" name="Picture 79">
              <a:extLst>
                <a:ext uri="{FF2B5EF4-FFF2-40B4-BE49-F238E27FC236}">
                  <a16:creationId xmlns:a16="http://schemas.microsoft.com/office/drawing/2014/main" id="{AD012C56-FB97-77A9-9E3F-319009268C3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4641" name="Picture 81">
              <a:extLst>
                <a:ext uri="{FF2B5EF4-FFF2-40B4-BE49-F238E27FC236}">
                  <a16:creationId xmlns:a16="http://schemas.microsoft.com/office/drawing/2014/main" id="{13186662-CE25-8D0C-5550-191B8312A32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extLst>
              <a:ext uri="{909E8E84-426E-40DD-AFC4-6F175D3DCCD1}">
                <a14:hiddenFill xmlns:a14="http://schemas.microsoft.com/office/drawing/2010/main">
                  <a:solidFill>
                    <a:srgbClr val="FFFFFF"/>
                  </a:solidFill>
                </a14:hiddenFill>
              </a:ext>
            </a:extLst>
          </p:spPr>
        </p:pic>
        <p:sp>
          <p:nvSpPr>
            <p:cNvPr id="194642" name="Oval 82">
              <a:extLst>
                <a:ext uri="{FF2B5EF4-FFF2-40B4-BE49-F238E27FC236}">
                  <a16:creationId xmlns:a16="http://schemas.microsoft.com/office/drawing/2014/main" id="{E2460228-2908-E9AC-B10C-4724A65DA5D8}"/>
                </a:ext>
              </a:extLst>
            </p:cNvPr>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43" name="Oval 83">
              <a:extLst>
                <a:ext uri="{FF2B5EF4-FFF2-40B4-BE49-F238E27FC236}">
                  <a16:creationId xmlns:a16="http://schemas.microsoft.com/office/drawing/2014/main" id="{8B9822EC-748C-D217-EDAB-6AE6566B1CF0}"/>
                </a:ext>
              </a:extLst>
            </p:cNvPr>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44" name="Oval 84">
              <a:extLst>
                <a:ext uri="{FF2B5EF4-FFF2-40B4-BE49-F238E27FC236}">
                  <a16:creationId xmlns:a16="http://schemas.microsoft.com/office/drawing/2014/main" id="{FF91E614-5F03-44A0-7F1C-B8AAAEFC3E25}"/>
                </a:ext>
              </a:extLst>
            </p:cNvPr>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45" name="Oval 85">
              <a:extLst>
                <a:ext uri="{FF2B5EF4-FFF2-40B4-BE49-F238E27FC236}">
                  <a16:creationId xmlns:a16="http://schemas.microsoft.com/office/drawing/2014/main" id="{BBA3C1BA-78B0-650E-6037-7045F37E3CB0}"/>
                </a:ext>
              </a:extLst>
            </p:cNvPr>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46" name="Oval 86">
              <a:extLst>
                <a:ext uri="{FF2B5EF4-FFF2-40B4-BE49-F238E27FC236}">
                  <a16:creationId xmlns:a16="http://schemas.microsoft.com/office/drawing/2014/main" id="{C6310E95-8043-94B0-6DC9-05006F686FC1}"/>
                </a:ext>
              </a:extLst>
            </p:cNvPr>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47" name="Oval 87">
              <a:extLst>
                <a:ext uri="{FF2B5EF4-FFF2-40B4-BE49-F238E27FC236}">
                  <a16:creationId xmlns:a16="http://schemas.microsoft.com/office/drawing/2014/main" id="{81C0B905-FB52-EB16-8FDA-8B3890B2C297}"/>
                </a:ext>
              </a:extLst>
            </p:cNvPr>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800"/>
            </a:p>
          </p:txBody>
        </p:sp>
        <p:sp>
          <p:nvSpPr>
            <p:cNvPr id="194648" name="Oval 88">
              <a:extLst>
                <a:ext uri="{FF2B5EF4-FFF2-40B4-BE49-F238E27FC236}">
                  <a16:creationId xmlns:a16="http://schemas.microsoft.com/office/drawing/2014/main" id="{39627E3D-2094-A78F-9BF4-F69908960374}"/>
                </a:ext>
              </a:extLst>
            </p:cNvPr>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49" name="Oval 89">
              <a:extLst>
                <a:ext uri="{FF2B5EF4-FFF2-40B4-BE49-F238E27FC236}">
                  <a16:creationId xmlns:a16="http://schemas.microsoft.com/office/drawing/2014/main" id="{592AA8CD-FA0D-253A-A507-F79994EA7B1F}"/>
                </a:ext>
              </a:extLst>
            </p:cNvPr>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50" name="Oval 90">
              <a:extLst>
                <a:ext uri="{FF2B5EF4-FFF2-40B4-BE49-F238E27FC236}">
                  <a16:creationId xmlns:a16="http://schemas.microsoft.com/office/drawing/2014/main" id="{8AE15BDE-7B09-5300-67E8-0EBCC0E3CE4A}"/>
                </a:ext>
              </a:extLst>
            </p:cNvPr>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51" name="Oval 91">
              <a:extLst>
                <a:ext uri="{FF2B5EF4-FFF2-40B4-BE49-F238E27FC236}">
                  <a16:creationId xmlns:a16="http://schemas.microsoft.com/office/drawing/2014/main" id="{2AFA8A33-699F-F52B-30BE-B732B168BD74}"/>
                </a:ext>
              </a:extLst>
            </p:cNvPr>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52" name="Oval 92">
              <a:extLst>
                <a:ext uri="{FF2B5EF4-FFF2-40B4-BE49-F238E27FC236}">
                  <a16:creationId xmlns:a16="http://schemas.microsoft.com/office/drawing/2014/main" id="{636BAB8B-334D-9A20-7750-4A883F434D6C}"/>
                </a:ext>
              </a:extLst>
            </p:cNvPr>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53" name="Oval 93">
              <a:extLst>
                <a:ext uri="{FF2B5EF4-FFF2-40B4-BE49-F238E27FC236}">
                  <a16:creationId xmlns:a16="http://schemas.microsoft.com/office/drawing/2014/main" id="{0806FF0A-6E9E-0E76-5924-A277BF533ECB}"/>
                </a:ext>
              </a:extLst>
            </p:cNvPr>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54" name="Oval 94">
              <a:extLst>
                <a:ext uri="{FF2B5EF4-FFF2-40B4-BE49-F238E27FC236}">
                  <a16:creationId xmlns:a16="http://schemas.microsoft.com/office/drawing/2014/main" id="{8255892A-D6D7-8E84-66FC-D5B452118C75}"/>
                </a:ext>
              </a:extLst>
            </p:cNvPr>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55" name="Oval 95">
              <a:extLst>
                <a:ext uri="{FF2B5EF4-FFF2-40B4-BE49-F238E27FC236}">
                  <a16:creationId xmlns:a16="http://schemas.microsoft.com/office/drawing/2014/main" id="{B3CCDC77-41C5-F6CD-066A-3C02AFEDF3CE}"/>
                </a:ext>
              </a:extLst>
            </p:cNvPr>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56" name="Oval 96">
              <a:extLst>
                <a:ext uri="{FF2B5EF4-FFF2-40B4-BE49-F238E27FC236}">
                  <a16:creationId xmlns:a16="http://schemas.microsoft.com/office/drawing/2014/main" id="{54AEB5B3-B2C6-E448-0795-3CB81A28F42A}"/>
                </a:ext>
              </a:extLst>
            </p:cNvPr>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57" name="Oval 97">
              <a:extLst>
                <a:ext uri="{FF2B5EF4-FFF2-40B4-BE49-F238E27FC236}">
                  <a16:creationId xmlns:a16="http://schemas.microsoft.com/office/drawing/2014/main" id="{407E67A1-520A-647C-78A6-092FEEA34E06}"/>
                </a:ext>
              </a:extLst>
            </p:cNvPr>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58" name="Oval 98">
              <a:extLst>
                <a:ext uri="{FF2B5EF4-FFF2-40B4-BE49-F238E27FC236}">
                  <a16:creationId xmlns:a16="http://schemas.microsoft.com/office/drawing/2014/main" id="{BBBB997E-4738-CF5A-405B-1C4E6DB7BEB4}"/>
                </a:ext>
              </a:extLst>
            </p:cNvPr>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59" name="Oval 99">
              <a:extLst>
                <a:ext uri="{FF2B5EF4-FFF2-40B4-BE49-F238E27FC236}">
                  <a16:creationId xmlns:a16="http://schemas.microsoft.com/office/drawing/2014/main" id="{C838355C-5C16-9FAC-525C-3DCF2A1CD039}"/>
                </a:ext>
              </a:extLst>
            </p:cNvPr>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60" name="Oval 100">
              <a:extLst>
                <a:ext uri="{FF2B5EF4-FFF2-40B4-BE49-F238E27FC236}">
                  <a16:creationId xmlns:a16="http://schemas.microsoft.com/office/drawing/2014/main" id="{4CAADB51-6629-42C7-0A9A-89F5BABB5504}"/>
                </a:ext>
              </a:extLst>
            </p:cNvPr>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61" name="Oval 101">
              <a:extLst>
                <a:ext uri="{FF2B5EF4-FFF2-40B4-BE49-F238E27FC236}">
                  <a16:creationId xmlns:a16="http://schemas.microsoft.com/office/drawing/2014/main" id="{C4EA033E-BC4B-1E06-2FCB-A036C678F55F}"/>
                </a:ext>
              </a:extLst>
            </p:cNvPr>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62" name="Oval 102">
              <a:extLst>
                <a:ext uri="{FF2B5EF4-FFF2-40B4-BE49-F238E27FC236}">
                  <a16:creationId xmlns:a16="http://schemas.microsoft.com/office/drawing/2014/main" id="{7B20F9C7-C70A-DCC3-DC89-E906B48458B3}"/>
                </a:ext>
              </a:extLst>
            </p:cNvPr>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63" name="Oval 103">
              <a:extLst>
                <a:ext uri="{FF2B5EF4-FFF2-40B4-BE49-F238E27FC236}">
                  <a16:creationId xmlns:a16="http://schemas.microsoft.com/office/drawing/2014/main" id="{B2E69B45-F814-AF14-D637-264B91BF6FC2}"/>
                </a:ext>
              </a:extLst>
            </p:cNvPr>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64" name="Oval 104">
              <a:extLst>
                <a:ext uri="{FF2B5EF4-FFF2-40B4-BE49-F238E27FC236}">
                  <a16:creationId xmlns:a16="http://schemas.microsoft.com/office/drawing/2014/main" id="{CB64C2B4-FAC2-C5BC-74D5-98C5A013E78B}"/>
                </a:ext>
              </a:extLst>
            </p:cNvPr>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65" name="Oval 105">
              <a:extLst>
                <a:ext uri="{FF2B5EF4-FFF2-40B4-BE49-F238E27FC236}">
                  <a16:creationId xmlns:a16="http://schemas.microsoft.com/office/drawing/2014/main" id="{62B86047-D4DF-BB5E-75F8-C5BD63CDFBA5}"/>
                </a:ext>
              </a:extLst>
            </p:cNvPr>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66" name="Oval 106">
              <a:extLst>
                <a:ext uri="{FF2B5EF4-FFF2-40B4-BE49-F238E27FC236}">
                  <a16:creationId xmlns:a16="http://schemas.microsoft.com/office/drawing/2014/main" id="{CB63EE6B-58B9-B4E4-603C-1241C5B7C86B}"/>
                </a:ext>
              </a:extLst>
            </p:cNvPr>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67" name="Oval 107">
              <a:extLst>
                <a:ext uri="{FF2B5EF4-FFF2-40B4-BE49-F238E27FC236}">
                  <a16:creationId xmlns:a16="http://schemas.microsoft.com/office/drawing/2014/main" id="{F6514ADC-72A2-D71A-2B47-8B2B27E9963B}"/>
                </a:ext>
              </a:extLst>
            </p:cNvPr>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68" name="Oval 108">
              <a:extLst>
                <a:ext uri="{FF2B5EF4-FFF2-40B4-BE49-F238E27FC236}">
                  <a16:creationId xmlns:a16="http://schemas.microsoft.com/office/drawing/2014/main" id="{795755E0-F28A-8268-995D-714657BDD062}"/>
                </a:ext>
              </a:extLst>
            </p:cNvPr>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69" name="Oval 109">
              <a:extLst>
                <a:ext uri="{FF2B5EF4-FFF2-40B4-BE49-F238E27FC236}">
                  <a16:creationId xmlns:a16="http://schemas.microsoft.com/office/drawing/2014/main" id="{3F315028-1DFE-6AA2-47F7-D8D4AD712FCD}"/>
                </a:ext>
              </a:extLst>
            </p:cNvPr>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70" name="Oval 110">
              <a:extLst>
                <a:ext uri="{FF2B5EF4-FFF2-40B4-BE49-F238E27FC236}">
                  <a16:creationId xmlns:a16="http://schemas.microsoft.com/office/drawing/2014/main" id="{9F12C5B1-CC23-DB49-1621-3D3AE212A0BD}"/>
                </a:ext>
              </a:extLst>
            </p:cNvPr>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71" name="Oval 111">
              <a:extLst>
                <a:ext uri="{FF2B5EF4-FFF2-40B4-BE49-F238E27FC236}">
                  <a16:creationId xmlns:a16="http://schemas.microsoft.com/office/drawing/2014/main" id="{1D592F80-5DD6-780D-A8CB-C2D8F5275183}"/>
                </a:ext>
              </a:extLst>
            </p:cNvPr>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72" name="Oval 112">
              <a:extLst>
                <a:ext uri="{FF2B5EF4-FFF2-40B4-BE49-F238E27FC236}">
                  <a16:creationId xmlns:a16="http://schemas.microsoft.com/office/drawing/2014/main" id="{F8EC3B2C-2294-C697-5249-E744C78B5852}"/>
                </a:ext>
              </a:extLst>
            </p:cNvPr>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73" name="Oval 113">
              <a:extLst>
                <a:ext uri="{FF2B5EF4-FFF2-40B4-BE49-F238E27FC236}">
                  <a16:creationId xmlns:a16="http://schemas.microsoft.com/office/drawing/2014/main" id="{F657C1CD-424F-0D74-0F2C-81FAE727C94A}"/>
                </a:ext>
              </a:extLst>
            </p:cNvPr>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74" name="Oval 114">
              <a:extLst>
                <a:ext uri="{FF2B5EF4-FFF2-40B4-BE49-F238E27FC236}">
                  <a16:creationId xmlns:a16="http://schemas.microsoft.com/office/drawing/2014/main" id="{F0BEE97B-F70D-9A3C-C5FD-17779655052C}"/>
                </a:ext>
              </a:extLst>
            </p:cNvPr>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75" name="Oval 115">
              <a:extLst>
                <a:ext uri="{FF2B5EF4-FFF2-40B4-BE49-F238E27FC236}">
                  <a16:creationId xmlns:a16="http://schemas.microsoft.com/office/drawing/2014/main" id="{3ED395CA-E94D-0707-BA39-AE38FEFD6577}"/>
                </a:ext>
              </a:extLst>
            </p:cNvPr>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76" name="Oval 116">
              <a:extLst>
                <a:ext uri="{FF2B5EF4-FFF2-40B4-BE49-F238E27FC236}">
                  <a16:creationId xmlns:a16="http://schemas.microsoft.com/office/drawing/2014/main" id="{EBE7EA2D-18AC-61B8-B764-61681F78A7C2}"/>
                </a:ext>
              </a:extLst>
            </p:cNvPr>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77" name="Oval 117">
              <a:extLst>
                <a:ext uri="{FF2B5EF4-FFF2-40B4-BE49-F238E27FC236}">
                  <a16:creationId xmlns:a16="http://schemas.microsoft.com/office/drawing/2014/main" id="{623C8E10-7F5C-B1DC-2DCB-504CBEFFFE71}"/>
                </a:ext>
              </a:extLst>
            </p:cNvPr>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78" name="Oval 118">
              <a:extLst>
                <a:ext uri="{FF2B5EF4-FFF2-40B4-BE49-F238E27FC236}">
                  <a16:creationId xmlns:a16="http://schemas.microsoft.com/office/drawing/2014/main" id="{51142369-1286-6842-A6B2-4D1282A57C3D}"/>
                </a:ext>
              </a:extLst>
            </p:cNvPr>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80" name="Oval 120">
              <a:extLst>
                <a:ext uri="{FF2B5EF4-FFF2-40B4-BE49-F238E27FC236}">
                  <a16:creationId xmlns:a16="http://schemas.microsoft.com/office/drawing/2014/main" id="{D465A77A-837E-59AC-8D2C-ACD199331A14}"/>
                </a:ext>
              </a:extLst>
            </p:cNvPr>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02" name="Oval 142">
              <a:extLst>
                <a:ext uri="{FF2B5EF4-FFF2-40B4-BE49-F238E27FC236}">
                  <a16:creationId xmlns:a16="http://schemas.microsoft.com/office/drawing/2014/main" id="{A0E92C3B-EFCF-160C-7FE0-38EB7BBFDE52}"/>
                </a:ext>
              </a:extLst>
            </p:cNvPr>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04" name="Oval 144">
              <a:extLst>
                <a:ext uri="{FF2B5EF4-FFF2-40B4-BE49-F238E27FC236}">
                  <a16:creationId xmlns:a16="http://schemas.microsoft.com/office/drawing/2014/main" id="{54937995-D116-F6F2-C4FB-83122705A92A}"/>
                </a:ext>
              </a:extLst>
            </p:cNvPr>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15" name="Oval 155">
              <a:extLst>
                <a:ext uri="{FF2B5EF4-FFF2-40B4-BE49-F238E27FC236}">
                  <a16:creationId xmlns:a16="http://schemas.microsoft.com/office/drawing/2014/main" id="{CCE85B62-529E-5872-1B8B-36C8BF600E22}"/>
                </a:ext>
              </a:extLst>
            </p:cNvPr>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18" name="Oval 158">
              <a:extLst>
                <a:ext uri="{FF2B5EF4-FFF2-40B4-BE49-F238E27FC236}">
                  <a16:creationId xmlns:a16="http://schemas.microsoft.com/office/drawing/2014/main" id="{B98F97D1-AA5B-662C-2AC7-74F9CAC2C9A9}"/>
                </a:ext>
              </a:extLst>
            </p:cNvPr>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19" name="Oval 159">
              <a:extLst>
                <a:ext uri="{FF2B5EF4-FFF2-40B4-BE49-F238E27FC236}">
                  <a16:creationId xmlns:a16="http://schemas.microsoft.com/office/drawing/2014/main" id="{9A0C60D9-2E3C-EE6D-06E3-1BA0218BB0E9}"/>
                </a:ext>
              </a:extLst>
            </p:cNvPr>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20" name="Oval 160">
              <a:extLst>
                <a:ext uri="{FF2B5EF4-FFF2-40B4-BE49-F238E27FC236}">
                  <a16:creationId xmlns:a16="http://schemas.microsoft.com/office/drawing/2014/main" id="{33B3D392-AC71-B996-CE2C-19DE8B9C3754}"/>
                </a:ext>
              </a:extLst>
            </p:cNvPr>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21" name="Oval 161">
              <a:extLst>
                <a:ext uri="{FF2B5EF4-FFF2-40B4-BE49-F238E27FC236}">
                  <a16:creationId xmlns:a16="http://schemas.microsoft.com/office/drawing/2014/main" id="{E7050CD4-8FEF-5E1C-0BF8-E1EB090C7188}"/>
                </a:ext>
              </a:extLst>
            </p:cNvPr>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22" name="Oval 162">
              <a:extLst>
                <a:ext uri="{FF2B5EF4-FFF2-40B4-BE49-F238E27FC236}">
                  <a16:creationId xmlns:a16="http://schemas.microsoft.com/office/drawing/2014/main" id="{387CA32B-CB4B-224F-2516-DA7AF86E3060}"/>
                </a:ext>
              </a:extLst>
            </p:cNvPr>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23" name="Oval 163">
              <a:extLst>
                <a:ext uri="{FF2B5EF4-FFF2-40B4-BE49-F238E27FC236}">
                  <a16:creationId xmlns:a16="http://schemas.microsoft.com/office/drawing/2014/main" id="{8A0AFD26-E55E-3A4C-B3CC-480924033E91}"/>
                </a:ext>
              </a:extLst>
            </p:cNvPr>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24" name="Oval 164">
              <a:extLst>
                <a:ext uri="{FF2B5EF4-FFF2-40B4-BE49-F238E27FC236}">
                  <a16:creationId xmlns:a16="http://schemas.microsoft.com/office/drawing/2014/main" id="{EC57B1C6-3FF9-522D-1432-67BDDE667067}"/>
                </a:ext>
              </a:extLst>
            </p:cNvPr>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25" name="Oval 165">
              <a:extLst>
                <a:ext uri="{FF2B5EF4-FFF2-40B4-BE49-F238E27FC236}">
                  <a16:creationId xmlns:a16="http://schemas.microsoft.com/office/drawing/2014/main" id="{90555CDB-FCBD-0B5C-81FA-F6322C0D879B}"/>
                </a:ext>
              </a:extLst>
            </p:cNvPr>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26" name="Oval 166">
              <a:extLst>
                <a:ext uri="{FF2B5EF4-FFF2-40B4-BE49-F238E27FC236}">
                  <a16:creationId xmlns:a16="http://schemas.microsoft.com/office/drawing/2014/main" id="{CCDBFFEB-EBBE-D83F-971F-4C6828303A22}"/>
                </a:ext>
              </a:extLst>
            </p:cNvPr>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27" name="Oval 167">
              <a:extLst>
                <a:ext uri="{FF2B5EF4-FFF2-40B4-BE49-F238E27FC236}">
                  <a16:creationId xmlns:a16="http://schemas.microsoft.com/office/drawing/2014/main" id="{059AE01B-7A24-554F-8619-9CB16E879EEE}"/>
                </a:ext>
              </a:extLst>
            </p:cNvPr>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28" name="Oval 168">
              <a:extLst>
                <a:ext uri="{FF2B5EF4-FFF2-40B4-BE49-F238E27FC236}">
                  <a16:creationId xmlns:a16="http://schemas.microsoft.com/office/drawing/2014/main" id="{4DE44B73-8A92-D7E2-1F13-BB7AA3306680}"/>
                </a:ext>
              </a:extLst>
            </p:cNvPr>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29" name="Oval 169">
              <a:extLst>
                <a:ext uri="{FF2B5EF4-FFF2-40B4-BE49-F238E27FC236}">
                  <a16:creationId xmlns:a16="http://schemas.microsoft.com/office/drawing/2014/main" id="{C47320FD-B5D6-D076-0781-54EC6CF3B5EF}"/>
                </a:ext>
              </a:extLst>
            </p:cNvPr>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30" name="Oval 170">
              <a:extLst>
                <a:ext uri="{FF2B5EF4-FFF2-40B4-BE49-F238E27FC236}">
                  <a16:creationId xmlns:a16="http://schemas.microsoft.com/office/drawing/2014/main" id="{BB4FDC73-6315-4F72-216B-2A1C3D35701F}"/>
                </a:ext>
              </a:extLst>
            </p:cNvPr>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31" name="Oval 171">
              <a:extLst>
                <a:ext uri="{FF2B5EF4-FFF2-40B4-BE49-F238E27FC236}">
                  <a16:creationId xmlns:a16="http://schemas.microsoft.com/office/drawing/2014/main" id="{63AADCE3-9603-81D4-949F-B5859B098C21}"/>
                </a:ext>
              </a:extLst>
            </p:cNvPr>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32" name="Oval 172">
              <a:extLst>
                <a:ext uri="{FF2B5EF4-FFF2-40B4-BE49-F238E27FC236}">
                  <a16:creationId xmlns:a16="http://schemas.microsoft.com/office/drawing/2014/main" id="{CF581C66-C661-33AF-4A76-89252C8E960E}"/>
                </a:ext>
              </a:extLst>
            </p:cNvPr>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33" name="Oval 173">
              <a:extLst>
                <a:ext uri="{FF2B5EF4-FFF2-40B4-BE49-F238E27FC236}">
                  <a16:creationId xmlns:a16="http://schemas.microsoft.com/office/drawing/2014/main" id="{F21B4961-EE47-BF8D-0B1C-083180527E7E}"/>
                </a:ext>
              </a:extLst>
            </p:cNvPr>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34" name="Oval 174">
              <a:extLst>
                <a:ext uri="{FF2B5EF4-FFF2-40B4-BE49-F238E27FC236}">
                  <a16:creationId xmlns:a16="http://schemas.microsoft.com/office/drawing/2014/main" id="{9AFFBDDC-11A2-2EA6-6195-3FAB83BCAD2B}"/>
                </a:ext>
              </a:extLst>
            </p:cNvPr>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35" name="Oval 175">
              <a:extLst>
                <a:ext uri="{FF2B5EF4-FFF2-40B4-BE49-F238E27FC236}">
                  <a16:creationId xmlns:a16="http://schemas.microsoft.com/office/drawing/2014/main" id="{4A377E67-52D9-BF66-1491-0D6C97C1F122}"/>
                </a:ext>
              </a:extLst>
            </p:cNvPr>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36" name="Oval 176">
              <a:extLst>
                <a:ext uri="{FF2B5EF4-FFF2-40B4-BE49-F238E27FC236}">
                  <a16:creationId xmlns:a16="http://schemas.microsoft.com/office/drawing/2014/main" id="{CD68AFBD-E0E4-9D70-EE4B-8FCC11AED0D3}"/>
                </a:ext>
              </a:extLst>
            </p:cNvPr>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37" name="Oval 177">
              <a:extLst>
                <a:ext uri="{FF2B5EF4-FFF2-40B4-BE49-F238E27FC236}">
                  <a16:creationId xmlns:a16="http://schemas.microsoft.com/office/drawing/2014/main" id="{AF6CA8D0-8F11-2E99-AF5A-750E03D221F3}"/>
                </a:ext>
              </a:extLst>
            </p:cNvPr>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38" name="Oval 178">
              <a:extLst>
                <a:ext uri="{FF2B5EF4-FFF2-40B4-BE49-F238E27FC236}">
                  <a16:creationId xmlns:a16="http://schemas.microsoft.com/office/drawing/2014/main" id="{E1E8D6AE-7D3A-9604-D7D5-7C711F9AEB63}"/>
                </a:ext>
              </a:extLst>
            </p:cNvPr>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69" name="Oval 209">
              <a:extLst>
                <a:ext uri="{FF2B5EF4-FFF2-40B4-BE49-F238E27FC236}">
                  <a16:creationId xmlns:a16="http://schemas.microsoft.com/office/drawing/2014/main" id="{1B8F72BE-DD23-34E8-19BD-309E17CD7383}"/>
                </a:ext>
              </a:extLst>
            </p:cNvPr>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70" name="Oval 210">
              <a:extLst>
                <a:ext uri="{FF2B5EF4-FFF2-40B4-BE49-F238E27FC236}">
                  <a16:creationId xmlns:a16="http://schemas.microsoft.com/office/drawing/2014/main" id="{3853DA9A-7E69-7F66-1D02-DD45E97AD71E}"/>
                </a:ext>
              </a:extLst>
            </p:cNvPr>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71" name="Oval 211">
              <a:extLst>
                <a:ext uri="{FF2B5EF4-FFF2-40B4-BE49-F238E27FC236}">
                  <a16:creationId xmlns:a16="http://schemas.microsoft.com/office/drawing/2014/main" id="{5A5A912C-6B76-8B4E-E016-C1B60CAB8994}"/>
                </a:ext>
              </a:extLst>
            </p:cNvPr>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72" name="Oval 212">
              <a:extLst>
                <a:ext uri="{FF2B5EF4-FFF2-40B4-BE49-F238E27FC236}">
                  <a16:creationId xmlns:a16="http://schemas.microsoft.com/office/drawing/2014/main" id="{1D88F4AB-F1C0-E16D-06EC-B2CAE6DEC8A1}"/>
                </a:ext>
              </a:extLst>
            </p:cNvPr>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73" name="Oval 213">
              <a:extLst>
                <a:ext uri="{FF2B5EF4-FFF2-40B4-BE49-F238E27FC236}">
                  <a16:creationId xmlns:a16="http://schemas.microsoft.com/office/drawing/2014/main" id="{403B9CFB-ED47-1CBF-FA7F-7DCA0E50D8F0}"/>
                </a:ext>
              </a:extLst>
            </p:cNvPr>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74" name="Oval 214">
              <a:extLst>
                <a:ext uri="{FF2B5EF4-FFF2-40B4-BE49-F238E27FC236}">
                  <a16:creationId xmlns:a16="http://schemas.microsoft.com/office/drawing/2014/main" id="{DC6E951B-BAFF-C660-0493-C6C107AD2213}"/>
                </a:ext>
              </a:extLst>
            </p:cNvPr>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75" name="Oval 215">
              <a:extLst>
                <a:ext uri="{FF2B5EF4-FFF2-40B4-BE49-F238E27FC236}">
                  <a16:creationId xmlns:a16="http://schemas.microsoft.com/office/drawing/2014/main" id="{BF16FE13-C7A2-78F2-2573-5F920437778E}"/>
                </a:ext>
              </a:extLst>
            </p:cNvPr>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81" name="Oval 221">
              <a:extLst>
                <a:ext uri="{FF2B5EF4-FFF2-40B4-BE49-F238E27FC236}">
                  <a16:creationId xmlns:a16="http://schemas.microsoft.com/office/drawing/2014/main" id="{EFECED34-F9E2-3AAE-2A49-BA05A087871C}"/>
                </a:ext>
              </a:extLst>
            </p:cNvPr>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82" name="Oval 222">
              <a:extLst>
                <a:ext uri="{FF2B5EF4-FFF2-40B4-BE49-F238E27FC236}">
                  <a16:creationId xmlns:a16="http://schemas.microsoft.com/office/drawing/2014/main" id="{06803D1B-D4B9-D92F-0346-5A256EEE6539}"/>
                </a:ext>
              </a:extLst>
            </p:cNvPr>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83" name="Oval 223">
              <a:extLst>
                <a:ext uri="{FF2B5EF4-FFF2-40B4-BE49-F238E27FC236}">
                  <a16:creationId xmlns:a16="http://schemas.microsoft.com/office/drawing/2014/main" id="{2848D1C3-0F02-B494-6201-5B8401521641}"/>
                </a:ext>
              </a:extLst>
            </p:cNvPr>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87" name="Oval 227">
              <a:extLst>
                <a:ext uri="{FF2B5EF4-FFF2-40B4-BE49-F238E27FC236}">
                  <a16:creationId xmlns:a16="http://schemas.microsoft.com/office/drawing/2014/main" id="{63CF25B7-9C78-BF6C-6DD1-53AED24418FF}"/>
                </a:ext>
              </a:extLst>
            </p:cNvPr>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88" name="Oval 228">
              <a:extLst>
                <a:ext uri="{FF2B5EF4-FFF2-40B4-BE49-F238E27FC236}">
                  <a16:creationId xmlns:a16="http://schemas.microsoft.com/office/drawing/2014/main" id="{EA7C9CBE-4F2C-EC7C-EE23-73532C262C64}"/>
                </a:ext>
              </a:extLst>
            </p:cNvPr>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89" name="Oval 229">
              <a:extLst>
                <a:ext uri="{FF2B5EF4-FFF2-40B4-BE49-F238E27FC236}">
                  <a16:creationId xmlns:a16="http://schemas.microsoft.com/office/drawing/2014/main" id="{771AC7FB-1A1A-D410-4013-A8EC74393AFD}"/>
                </a:ext>
              </a:extLst>
            </p:cNvPr>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90" name="Oval 230">
              <a:extLst>
                <a:ext uri="{FF2B5EF4-FFF2-40B4-BE49-F238E27FC236}">
                  <a16:creationId xmlns:a16="http://schemas.microsoft.com/office/drawing/2014/main" id="{15BB927E-34C1-7DBE-A0D5-DC3C1E51DE4F}"/>
                </a:ext>
              </a:extLst>
            </p:cNvPr>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91" name="Oval 231">
              <a:extLst>
                <a:ext uri="{FF2B5EF4-FFF2-40B4-BE49-F238E27FC236}">
                  <a16:creationId xmlns:a16="http://schemas.microsoft.com/office/drawing/2014/main" id="{FC37EBDE-7E79-5396-BD0D-139C9B466D08}"/>
                </a:ext>
              </a:extLst>
            </p:cNvPr>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92" name="Oval 232">
              <a:extLst>
                <a:ext uri="{FF2B5EF4-FFF2-40B4-BE49-F238E27FC236}">
                  <a16:creationId xmlns:a16="http://schemas.microsoft.com/office/drawing/2014/main" id="{074E8EBE-320A-D606-5AE6-A3A399FDF3A4}"/>
                </a:ext>
              </a:extLst>
            </p:cNvPr>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93" name="Oval 233">
              <a:extLst>
                <a:ext uri="{FF2B5EF4-FFF2-40B4-BE49-F238E27FC236}">
                  <a16:creationId xmlns:a16="http://schemas.microsoft.com/office/drawing/2014/main" id="{5E08458F-A73D-FAE1-2E69-AD26B49E46C8}"/>
                </a:ext>
              </a:extLst>
            </p:cNvPr>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94" name="Oval 234">
              <a:extLst>
                <a:ext uri="{FF2B5EF4-FFF2-40B4-BE49-F238E27FC236}">
                  <a16:creationId xmlns:a16="http://schemas.microsoft.com/office/drawing/2014/main" id="{8284A5F9-19AB-2D53-5DF9-920D437A0552}"/>
                </a:ext>
              </a:extLst>
            </p:cNvPr>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95" name="Oval 235">
              <a:extLst>
                <a:ext uri="{FF2B5EF4-FFF2-40B4-BE49-F238E27FC236}">
                  <a16:creationId xmlns:a16="http://schemas.microsoft.com/office/drawing/2014/main" id="{A1A135BC-1818-FAA6-1BBF-B680254C3B30}"/>
                </a:ext>
              </a:extLst>
            </p:cNvPr>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96" name="Oval 236">
              <a:extLst>
                <a:ext uri="{FF2B5EF4-FFF2-40B4-BE49-F238E27FC236}">
                  <a16:creationId xmlns:a16="http://schemas.microsoft.com/office/drawing/2014/main" id="{E902C0E8-BA6C-585A-F724-D10395FCA7C7}"/>
                </a:ext>
              </a:extLst>
            </p:cNvPr>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97" name="Oval 237">
              <a:extLst>
                <a:ext uri="{FF2B5EF4-FFF2-40B4-BE49-F238E27FC236}">
                  <a16:creationId xmlns:a16="http://schemas.microsoft.com/office/drawing/2014/main" id="{F91F3900-77A9-CF26-167B-EB26A7C10B63}"/>
                </a:ext>
              </a:extLst>
            </p:cNvPr>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25" name="Oval 265">
              <a:extLst>
                <a:ext uri="{FF2B5EF4-FFF2-40B4-BE49-F238E27FC236}">
                  <a16:creationId xmlns:a16="http://schemas.microsoft.com/office/drawing/2014/main" id="{90631043-171E-AF12-B1D9-AE1649DAFB3A}"/>
                </a:ext>
              </a:extLst>
            </p:cNvPr>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26" name="Oval 266">
              <a:extLst>
                <a:ext uri="{FF2B5EF4-FFF2-40B4-BE49-F238E27FC236}">
                  <a16:creationId xmlns:a16="http://schemas.microsoft.com/office/drawing/2014/main" id="{489D3BC9-BC29-6D13-0442-B2263C0F0121}"/>
                </a:ext>
              </a:extLst>
            </p:cNvPr>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27" name="Oval 267">
              <a:extLst>
                <a:ext uri="{FF2B5EF4-FFF2-40B4-BE49-F238E27FC236}">
                  <a16:creationId xmlns:a16="http://schemas.microsoft.com/office/drawing/2014/main" id="{5455D8DD-2C88-3917-C88A-A31D6770418B}"/>
                </a:ext>
              </a:extLst>
            </p:cNvPr>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28" name="Oval 268">
              <a:extLst>
                <a:ext uri="{FF2B5EF4-FFF2-40B4-BE49-F238E27FC236}">
                  <a16:creationId xmlns:a16="http://schemas.microsoft.com/office/drawing/2014/main" id="{22AC79EC-D302-EBF8-8B2C-2F4964CE4AE0}"/>
                </a:ext>
              </a:extLst>
            </p:cNvPr>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29" name="Oval 269">
              <a:extLst>
                <a:ext uri="{FF2B5EF4-FFF2-40B4-BE49-F238E27FC236}">
                  <a16:creationId xmlns:a16="http://schemas.microsoft.com/office/drawing/2014/main" id="{62AEC6D4-4576-2F38-09E3-74C815315EFA}"/>
                </a:ext>
              </a:extLst>
            </p:cNvPr>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30" name="Oval 270">
              <a:extLst>
                <a:ext uri="{FF2B5EF4-FFF2-40B4-BE49-F238E27FC236}">
                  <a16:creationId xmlns:a16="http://schemas.microsoft.com/office/drawing/2014/main" id="{2CD23762-F972-B9B6-BC6D-06402B27929E}"/>
                </a:ext>
              </a:extLst>
            </p:cNvPr>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31" name="Oval 271">
              <a:extLst>
                <a:ext uri="{FF2B5EF4-FFF2-40B4-BE49-F238E27FC236}">
                  <a16:creationId xmlns:a16="http://schemas.microsoft.com/office/drawing/2014/main" id="{12C88654-1A93-833F-D42A-4F3DF067EDEB}"/>
                </a:ext>
              </a:extLst>
            </p:cNvPr>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32" name="Oval 272">
              <a:extLst>
                <a:ext uri="{FF2B5EF4-FFF2-40B4-BE49-F238E27FC236}">
                  <a16:creationId xmlns:a16="http://schemas.microsoft.com/office/drawing/2014/main" id="{D6C70961-5EC9-E68D-7A0A-88804932FEBB}"/>
                </a:ext>
              </a:extLst>
            </p:cNvPr>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38" name="Oval 278">
              <a:extLst>
                <a:ext uri="{FF2B5EF4-FFF2-40B4-BE49-F238E27FC236}">
                  <a16:creationId xmlns:a16="http://schemas.microsoft.com/office/drawing/2014/main" id="{B39FEED6-56DA-9527-EF6F-2EEFEED19654}"/>
                </a:ext>
              </a:extLst>
            </p:cNvPr>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39" name="Oval 279">
              <a:extLst>
                <a:ext uri="{FF2B5EF4-FFF2-40B4-BE49-F238E27FC236}">
                  <a16:creationId xmlns:a16="http://schemas.microsoft.com/office/drawing/2014/main" id="{0F3D8200-9243-20EA-9DBC-C6A729E604A2}"/>
                </a:ext>
              </a:extLst>
            </p:cNvPr>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40" name="Oval 280">
              <a:extLst>
                <a:ext uri="{FF2B5EF4-FFF2-40B4-BE49-F238E27FC236}">
                  <a16:creationId xmlns:a16="http://schemas.microsoft.com/office/drawing/2014/main" id="{27AE10EF-C44F-A4DA-AA9C-FA896C6924B3}"/>
                </a:ext>
              </a:extLst>
            </p:cNvPr>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41" name="Oval 281">
              <a:extLst>
                <a:ext uri="{FF2B5EF4-FFF2-40B4-BE49-F238E27FC236}">
                  <a16:creationId xmlns:a16="http://schemas.microsoft.com/office/drawing/2014/main" id="{A13FC68B-45F2-7C74-B73E-D91037417BCA}"/>
                </a:ext>
              </a:extLst>
            </p:cNvPr>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42" name="Oval 282">
              <a:extLst>
                <a:ext uri="{FF2B5EF4-FFF2-40B4-BE49-F238E27FC236}">
                  <a16:creationId xmlns:a16="http://schemas.microsoft.com/office/drawing/2014/main" id="{7C65501D-DE5D-82CF-2B2F-31837C12363D}"/>
                </a:ext>
              </a:extLst>
            </p:cNvPr>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43" name="Oval 283">
              <a:extLst>
                <a:ext uri="{FF2B5EF4-FFF2-40B4-BE49-F238E27FC236}">
                  <a16:creationId xmlns:a16="http://schemas.microsoft.com/office/drawing/2014/main" id="{0ED1AE77-547F-A0B1-EA93-88310396F7BB}"/>
                </a:ext>
              </a:extLst>
            </p:cNvPr>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44" name="Oval 284">
              <a:extLst>
                <a:ext uri="{FF2B5EF4-FFF2-40B4-BE49-F238E27FC236}">
                  <a16:creationId xmlns:a16="http://schemas.microsoft.com/office/drawing/2014/main" id="{F8540F43-2893-A8C3-7E0C-C2200ADC6794}"/>
                </a:ext>
              </a:extLst>
            </p:cNvPr>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45" name="Oval 285">
              <a:extLst>
                <a:ext uri="{FF2B5EF4-FFF2-40B4-BE49-F238E27FC236}">
                  <a16:creationId xmlns:a16="http://schemas.microsoft.com/office/drawing/2014/main" id="{AA5D1435-94AD-D13D-EAF2-A3E3A70C004B}"/>
                </a:ext>
              </a:extLst>
            </p:cNvPr>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46" name="Oval 286">
              <a:extLst>
                <a:ext uri="{FF2B5EF4-FFF2-40B4-BE49-F238E27FC236}">
                  <a16:creationId xmlns:a16="http://schemas.microsoft.com/office/drawing/2014/main" id="{C61D1E80-F870-F95D-CA56-C59255D76F3F}"/>
                </a:ext>
              </a:extLst>
            </p:cNvPr>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47" name="Oval 287">
              <a:extLst>
                <a:ext uri="{FF2B5EF4-FFF2-40B4-BE49-F238E27FC236}">
                  <a16:creationId xmlns:a16="http://schemas.microsoft.com/office/drawing/2014/main" id="{A2BAF537-417F-0F2F-6FC5-CB54DDB47391}"/>
                </a:ext>
              </a:extLst>
            </p:cNvPr>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48" name="Oval 288">
              <a:extLst>
                <a:ext uri="{FF2B5EF4-FFF2-40B4-BE49-F238E27FC236}">
                  <a16:creationId xmlns:a16="http://schemas.microsoft.com/office/drawing/2014/main" id="{209555D8-1F28-21E3-F53B-51E7EDEA6EC0}"/>
                </a:ext>
              </a:extLst>
            </p:cNvPr>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49" name="Oval 289">
              <a:extLst>
                <a:ext uri="{FF2B5EF4-FFF2-40B4-BE49-F238E27FC236}">
                  <a16:creationId xmlns:a16="http://schemas.microsoft.com/office/drawing/2014/main" id="{8ED80CC0-4DA6-D8E3-A713-822D8A429988}"/>
                </a:ext>
              </a:extLst>
            </p:cNvPr>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50" name="Oval 290">
              <a:extLst>
                <a:ext uri="{FF2B5EF4-FFF2-40B4-BE49-F238E27FC236}">
                  <a16:creationId xmlns:a16="http://schemas.microsoft.com/office/drawing/2014/main" id="{B8172FAE-3B02-B02F-AEF3-F9878789F5D5}"/>
                </a:ext>
              </a:extLst>
            </p:cNvPr>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51" name="Oval 291">
              <a:extLst>
                <a:ext uri="{FF2B5EF4-FFF2-40B4-BE49-F238E27FC236}">
                  <a16:creationId xmlns:a16="http://schemas.microsoft.com/office/drawing/2014/main" id="{CEE3B781-7385-445C-514B-BEA17F9A7607}"/>
                </a:ext>
              </a:extLst>
            </p:cNvPr>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52" name="Oval 292">
              <a:extLst>
                <a:ext uri="{FF2B5EF4-FFF2-40B4-BE49-F238E27FC236}">
                  <a16:creationId xmlns:a16="http://schemas.microsoft.com/office/drawing/2014/main" id="{69C359A9-AFED-3726-FF14-E1BDDF83E4D3}"/>
                </a:ext>
              </a:extLst>
            </p:cNvPr>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53" name="Oval 293">
              <a:extLst>
                <a:ext uri="{FF2B5EF4-FFF2-40B4-BE49-F238E27FC236}">
                  <a16:creationId xmlns:a16="http://schemas.microsoft.com/office/drawing/2014/main" id="{DD9C1127-54D0-9703-FCDD-17A313B7192F}"/>
                </a:ext>
              </a:extLst>
            </p:cNvPr>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54" name="Oval 294">
              <a:extLst>
                <a:ext uri="{FF2B5EF4-FFF2-40B4-BE49-F238E27FC236}">
                  <a16:creationId xmlns:a16="http://schemas.microsoft.com/office/drawing/2014/main" id="{DD1E391F-B6E0-AF68-D95B-E27A6C17FBBF}"/>
                </a:ext>
              </a:extLst>
            </p:cNvPr>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855" name="Oval 295">
              <a:extLst>
                <a:ext uri="{FF2B5EF4-FFF2-40B4-BE49-F238E27FC236}">
                  <a16:creationId xmlns:a16="http://schemas.microsoft.com/office/drawing/2014/main" id="{76D26400-1FCE-C7CA-FF01-E044608EBAFB}"/>
                </a:ext>
              </a:extLst>
            </p:cNvPr>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95109" name="Group 549">
            <a:extLst>
              <a:ext uri="{FF2B5EF4-FFF2-40B4-BE49-F238E27FC236}">
                <a16:creationId xmlns:a16="http://schemas.microsoft.com/office/drawing/2014/main" id="{5AB454C7-20B3-0003-7F9F-1947FC01107B}"/>
              </a:ext>
            </a:extLst>
          </p:cNvPr>
          <p:cNvGrpSpPr>
            <a:grpSpLocks/>
          </p:cNvGrpSpPr>
          <p:nvPr/>
        </p:nvGrpSpPr>
        <p:grpSpPr bwMode="auto">
          <a:xfrm>
            <a:off x="2413000" y="2392363"/>
            <a:ext cx="4232275" cy="3711575"/>
            <a:chOff x="1300" y="1670"/>
            <a:chExt cx="2049" cy="1800"/>
          </a:xfrm>
        </p:grpSpPr>
        <p:pic>
          <p:nvPicPr>
            <p:cNvPr id="195110" name="Picture 550">
              <a:extLst>
                <a:ext uri="{FF2B5EF4-FFF2-40B4-BE49-F238E27FC236}">
                  <a16:creationId xmlns:a16="http://schemas.microsoft.com/office/drawing/2014/main" id="{8DA28CCA-25BD-A65D-66F3-6D146A4BA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5111" name="Picture 551">
              <a:extLst>
                <a:ext uri="{FF2B5EF4-FFF2-40B4-BE49-F238E27FC236}">
                  <a16:creationId xmlns:a16="http://schemas.microsoft.com/office/drawing/2014/main" id="{009A2AB2-6F0D-EC9C-25BF-2C1946F38A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5112" name="Picture 552">
              <a:extLst>
                <a:ext uri="{FF2B5EF4-FFF2-40B4-BE49-F238E27FC236}">
                  <a16:creationId xmlns:a16="http://schemas.microsoft.com/office/drawing/2014/main" id="{D196B05F-FBB7-AA8A-B554-496EA510D3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5113" name="Picture 553">
              <a:extLst>
                <a:ext uri="{FF2B5EF4-FFF2-40B4-BE49-F238E27FC236}">
                  <a16:creationId xmlns:a16="http://schemas.microsoft.com/office/drawing/2014/main" id="{2FE493B4-4A5A-BB2B-6075-B9A1F2FE7753}"/>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5114" name="Picture 554">
              <a:extLst>
                <a:ext uri="{FF2B5EF4-FFF2-40B4-BE49-F238E27FC236}">
                  <a16:creationId xmlns:a16="http://schemas.microsoft.com/office/drawing/2014/main" id="{042B2C16-3EE7-59E5-8E3E-20DF5A98E2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5115" name="Picture 555">
              <a:extLst>
                <a:ext uri="{FF2B5EF4-FFF2-40B4-BE49-F238E27FC236}">
                  <a16:creationId xmlns:a16="http://schemas.microsoft.com/office/drawing/2014/main" id="{99BCE932-9E37-EB4A-4E4E-8028219255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5116" name="Picture 556">
              <a:extLst>
                <a:ext uri="{FF2B5EF4-FFF2-40B4-BE49-F238E27FC236}">
                  <a16:creationId xmlns:a16="http://schemas.microsoft.com/office/drawing/2014/main" id="{727BA5D8-5CB6-5098-2AB8-2F46DBB0B50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5117" name="Picture 557">
              <a:extLst>
                <a:ext uri="{FF2B5EF4-FFF2-40B4-BE49-F238E27FC236}">
                  <a16:creationId xmlns:a16="http://schemas.microsoft.com/office/drawing/2014/main" id="{70460568-CB93-A79D-43AC-B1B4E6259C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extLst>
              <a:ext uri="{909E8E84-426E-40DD-AFC4-6F175D3DCCD1}">
                <a14:hiddenFill xmlns:a14="http://schemas.microsoft.com/office/drawing/2010/main">
                  <a:solidFill>
                    <a:srgbClr val="FFFFFF"/>
                  </a:solidFill>
                </a14:hiddenFill>
              </a:ext>
            </a:extLst>
          </p:spPr>
        </p:pic>
        <p:pic>
          <p:nvPicPr>
            <p:cNvPr id="195118" name="Picture 558">
              <a:extLst>
                <a:ext uri="{FF2B5EF4-FFF2-40B4-BE49-F238E27FC236}">
                  <a16:creationId xmlns:a16="http://schemas.microsoft.com/office/drawing/2014/main" id="{35061A0A-4F87-5EB0-6237-28C0D2DF206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5119" name="Picture 559">
              <a:extLst>
                <a:ext uri="{FF2B5EF4-FFF2-40B4-BE49-F238E27FC236}">
                  <a16:creationId xmlns:a16="http://schemas.microsoft.com/office/drawing/2014/main" id="{57947756-8721-BB4B-7CB6-51D9260C953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5120" name="Picture 560">
              <a:extLst>
                <a:ext uri="{FF2B5EF4-FFF2-40B4-BE49-F238E27FC236}">
                  <a16:creationId xmlns:a16="http://schemas.microsoft.com/office/drawing/2014/main" id="{32B3C5C6-6A73-8B92-43E9-5CDE993D742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extLst>
              <a:ext uri="{909E8E84-426E-40DD-AFC4-6F175D3DCCD1}">
                <a14:hiddenFill xmlns:a14="http://schemas.microsoft.com/office/drawing/2010/main">
                  <a:solidFill>
                    <a:srgbClr val="FFFFFF"/>
                  </a:solidFill>
                </a14:hiddenFill>
              </a:ext>
            </a:extLst>
          </p:spPr>
        </p:pic>
        <p:pic>
          <p:nvPicPr>
            <p:cNvPr id="195121" name="Picture 561">
              <a:extLst>
                <a:ext uri="{FF2B5EF4-FFF2-40B4-BE49-F238E27FC236}">
                  <a16:creationId xmlns:a16="http://schemas.microsoft.com/office/drawing/2014/main" id="{A15A4571-D3B5-9D9D-308B-EC108A2A8A3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extLst>
              <a:ext uri="{909E8E84-426E-40DD-AFC4-6F175D3DCCD1}">
                <a14:hiddenFill xmlns:a14="http://schemas.microsoft.com/office/drawing/2010/main">
                  <a:solidFill>
                    <a:srgbClr val="FFFFFF"/>
                  </a:solidFill>
                </a14:hiddenFill>
              </a:ext>
            </a:extLst>
          </p:spPr>
        </p:pic>
        <p:pic>
          <p:nvPicPr>
            <p:cNvPr id="195122" name="Picture 562">
              <a:extLst>
                <a:ext uri="{FF2B5EF4-FFF2-40B4-BE49-F238E27FC236}">
                  <a16:creationId xmlns:a16="http://schemas.microsoft.com/office/drawing/2014/main" id="{73273F6E-FE20-A9EC-A652-072ED9C81E8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extLst>
              <a:ext uri="{909E8E84-426E-40DD-AFC4-6F175D3DCCD1}">
                <a14:hiddenFill xmlns:a14="http://schemas.microsoft.com/office/drawing/2010/main">
                  <a:solidFill>
                    <a:srgbClr val="FFFFFF"/>
                  </a:solidFill>
                </a14:hiddenFill>
              </a:ext>
            </a:extLst>
          </p:spPr>
        </p:pic>
        <p:pic>
          <p:nvPicPr>
            <p:cNvPr id="195123" name="Picture 563">
              <a:extLst>
                <a:ext uri="{FF2B5EF4-FFF2-40B4-BE49-F238E27FC236}">
                  <a16:creationId xmlns:a16="http://schemas.microsoft.com/office/drawing/2014/main" id="{3385691A-710B-F7FD-E9F3-0192A9FBDF5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extLst>
              <a:ext uri="{909E8E84-426E-40DD-AFC4-6F175D3DCCD1}">
                <a14:hiddenFill xmlns:a14="http://schemas.microsoft.com/office/drawing/2010/main">
                  <a:solidFill>
                    <a:srgbClr val="FFFFFF"/>
                  </a:solidFill>
                </a14:hiddenFill>
              </a:ext>
            </a:extLst>
          </p:spPr>
        </p:pic>
        <p:pic>
          <p:nvPicPr>
            <p:cNvPr id="195124" name="Picture 564">
              <a:extLst>
                <a:ext uri="{FF2B5EF4-FFF2-40B4-BE49-F238E27FC236}">
                  <a16:creationId xmlns:a16="http://schemas.microsoft.com/office/drawing/2014/main" id="{14357D02-1A75-15B2-D29A-BF5091D039A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5125" name="Picture 565">
              <a:extLst>
                <a:ext uri="{FF2B5EF4-FFF2-40B4-BE49-F238E27FC236}">
                  <a16:creationId xmlns:a16="http://schemas.microsoft.com/office/drawing/2014/main" id="{F3B5CC0F-D7A6-5A8F-AAB2-4ED6E7A56BE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extLst>
              <a:ext uri="{909E8E84-426E-40DD-AFC4-6F175D3DCCD1}">
                <a14:hiddenFill xmlns:a14="http://schemas.microsoft.com/office/drawing/2010/main">
                  <a:solidFill>
                    <a:srgbClr val="FFFFFF"/>
                  </a:solidFill>
                </a14:hiddenFill>
              </a:ext>
            </a:extLst>
          </p:spPr>
        </p:pic>
        <p:sp>
          <p:nvSpPr>
            <p:cNvPr id="195126" name="Oval 566">
              <a:extLst>
                <a:ext uri="{FF2B5EF4-FFF2-40B4-BE49-F238E27FC236}">
                  <a16:creationId xmlns:a16="http://schemas.microsoft.com/office/drawing/2014/main" id="{CD54EA65-9DFC-B312-3D42-0AA6DE472C04}"/>
                </a:ext>
              </a:extLst>
            </p:cNvPr>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27" name="Oval 567">
              <a:extLst>
                <a:ext uri="{FF2B5EF4-FFF2-40B4-BE49-F238E27FC236}">
                  <a16:creationId xmlns:a16="http://schemas.microsoft.com/office/drawing/2014/main" id="{3DFD135D-7C0D-3B45-AAE3-58EA6592B39C}"/>
                </a:ext>
              </a:extLst>
            </p:cNvPr>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28" name="Oval 568">
              <a:extLst>
                <a:ext uri="{FF2B5EF4-FFF2-40B4-BE49-F238E27FC236}">
                  <a16:creationId xmlns:a16="http://schemas.microsoft.com/office/drawing/2014/main" id="{DCEAC44C-7F4A-31EB-39DF-D664F309A9C1}"/>
                </a:ext>
              </a:extLst>
            </p:cNvPr>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29" name="Oval 569">
              <a:extLst>
                <a:ext uri="{FF2B5EF4-FFF2-40B4-BE49-F238E27FC236}">
                  <a16:creationId xmlns:a16="http://schemas.microsoft.com/office/drawing/2014/main" id="{B0CF1BF2-B112-8EF4-9438-057E2CED4934}"/>
                </a:ext>
              </a:extLst>
            </p:cNvPr>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30" name="Oval 570">
              <a:extLst>
                <a:ext uri="{FF2B5EF4-FFF2-40B4-BE49-F238E27FC236}">
                  <a16:creationId xmlns:a16="http://schemas.microsoft.com/office/drawing/2014/main" id="{0F294E73-FBD6-7373-D933-B68B4C60B671}"/>
                </a:ext>
              </a:extLst>
            </p:cNvPr>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31" name="Oval 571">
              <a:extLst>
                <a:ext uri="{FF2B5EF4-FFF2-40B4-BE49-F238E27FC236}">
                  <a16:creationId xmlns:a16="http://schemas.microsoft.com/office/drawing/2014/main" id="{30B2625B-00C2-D62F-7CAE-8AE51B1D1336}"/>
                </a:ext>
              </a:extLst>
            </p:cNvPr>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800"/>
            </a:p>
          </p:txBody>
        </p:sp>
        <p:sp>
          <p:nvSpPr>
            <p:cNvPr id="195132" name="Oval 572">
              <a:extLst>
                <a:ext uri="{FF2B5EF4-FFF2-40B4-BE49-F238E27FC236}">
                  <a16:creationId xmlns:a16="http://schemas.microsoft.com/office/drawing/2014/main" id="{820F3A1C-7F71-E2AA-F40F-25F03413F1D0}"/>
                </a:ext>
              </a:extLst>
            </p:cNvPr>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33" name="Oval 573">
              <a:extLst>
                <a:ext uri="{FF2B5EF4-FFF2-40B4-BE49-F238E27FC236}">
                  <a16:creationId xmlns:a16="http://schemas.microsoft.com/office/drawing/2014/main" id="{40CA4C80-2987-2433-DFB4-96B8A8496C53}"/>
                </a:ext>
              </a:extLst>
            </p:cNvPr>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34" name="Oval 574">
              <a:extLst>
                <a:ext uri="{FF2B5EF4-FFF2-40B4-BE49-F238E27FC236}">
                  <a16:creationId xmlns:a16="http://schemas.microsoft.com/office/drawing/2014/main" id="{939DC96C-1196-052E-D4DB-9F9868435A09}"/>
                </a:ext>
              </a:extLst>
            </p:cNvPr>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35" name="Oval 575">
              <a:extLst>
                <a:ext uri="{FF2B5EF4-FFF2-40B4-BE49-F238E27FC236}">
                  <a16:creationId xmlns:a16="http://schemas.microsoft.com/office/drawing/2014/main" id="{48A05651-F15A-D1A2-B477-D5FCB31380DA}"/>
                </a:ext>
              </a:extLst>
            </p:cNvPr>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36" name="Oval 576">
              <a:extLst>
                <a:ext uri="{FF2B5EF4-FFF2-40B4-BE49-F238E27FC236}">
                  <a16:creationId xmlns:a16="http://schemas.microsoft.com/office/drawing/2014/main" id="{D9F610DD-2E50-CF03-639D-BC429554F9A1}"/>
                </a:ext>
              </a:extLst>
            </p:cNvPr>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37" name="Oval 577">
              <a:extLst>
                <a:ext uri="{FF2B5EF4-FFF2-40B4-BE49-F238E27FC236}">
                  <a16:creationId xmlns:a16="http://schemas.microsoft.com/office/drawing/2014/main" id="{863A4542-AFFA-5228-4558-957B71F9EB75}"/>
                </a:ext>
              </a:extLst>
            </p:cNvPr>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38" name="Oval 578">
              <a:extLst>
                <a:ext uri="{FF2B5EF4-FFF2-40B4-BE49-F238E27FC236}">
                  <a16:creationId xmlns:a16="http://schemas.microsoft.com/office/drawing/2014/main" id="{9178B606-F6FD-1784-1512-BCB8421FF6D9}"/>
                </a:ext>
              </a:extLst>
            </p:cNvPr>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39" name="Oval 579">
              <a:extLst>
                <a:ext uri="{FF2B5EF4-FFF2-40B4-BE49-F238E27FC236}">
                  <a16:creationId xmlns:a16="http://schemas.microsoft.com/office/drawing/2014/main" id="{FB5D958E-A8C8-3359-F87A-17B8D9B41636}"/>
                </a:ext>
              </a:extLst>
            </p:cNvPr>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40" name="Oval 580">
              <a:extLst>
                <a:ext uri="{FF2B5EF4-FFF2-40B4-BE49-F238E27FC236}">
                  <a16:creationId xmlns:a16="http://schemas.microsoft.com/office/drawing/2014/main" id="{28CF7E11-D133-38F5-D9A6-FAAF00867E64}"/>
                </a:ext>
              </a:extLst>
            </p:cNvPr>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41" name="Oval 581">
              <a:extLst>
                <a:ext uri="{FF2B5EF4-FFF2-40B4-BE49-F238E27FC236}">
                  <a16:creationId xmlns:a16="http://schemas.microsoft.com/office/drawing/2014/main" id="{B7946FAD-3D9F-60CA-1C35-527B9C302F64}"/>
                </a:ext>
              </a:extLst>
            </p:cNvPr>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42" name="Oval 582">
              <a:extLst>
                <a:ext uri="{FF2B5EF4-FFF2-40B4-BE49-F238E27FC236}">
                  <a16:creationId xmlns:a16="http://schemas.microsoft.com/office/drawing/2014/main" id="{36B0842E-6AF8-0596-D550-F4434014B8D9}"/>
                </a:ext>
              </a:extLst>
            </p:cNvPr>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43" name="Oval 583">
              <a:extLst>
                <a:ext uri="{FF2B5EF4-FFF2-40B4-BE49-F238E27FC236}">
                  <a16:creationId xmlns:a16="http://schemas.microsoft.com/office/drawing/2014/main" id="{AE2B4D6E-6FDF-C474-40E6-5567267FBD3F}"/>
                </a:ext>
              </a:extLst>
            </p:cNvPr>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44" name="Oval 584">
              <a:extLst>
                <a:ext uri="{FF2B5EF4-FFF2-40B4-BE49-F238E27FC236}">
                  <a16:creationId xmlns:a16="http://schemas.microsoft.com/office/drawing/2014/main" id="{42911337-46C2-AF05-D640-50437C8B1FD1}"/>
                </a:ext>
              </a:extLst>
            </p:cNvPr>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45" name="Oval 585">
              <a:extLst>
                <a:ext uri="{FF2B5EF4-FFF2-40B4-BE49-F238E27FC236}">
                  <a16:creationId xmlns:a16="http://schemas.microsoft.com/office/drawing/2014/main" id="{1D4715F0-ABDD-6B55-B50F-BBD64D54828C}"/>
                </a:ext>
              </a:extLst>
            </p:cNvPr>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46" name="Oval 586">
              <a:extLst>
                <a:ext uri="{FF2B5EF4-FFF2-40B4-BE49-F238E27FC236}">
                  <a16:creationId xmlns:a16="http://schemas.microsoft.com/office/drawing/2014/main" id="{E9ED1E46-E1D1-EC31-6563-864C3047F405}"/>
                </a:ext>
              </a:extLst>
            </p:cNvPr>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47" name="Oval 587">
              <a:extLst>
                <a:ext uri="{FF2B5EF4-FFF2-40B4-BE49-F238E27FC236}">
                  <a16:creationId xmlns:a16="http://schemas.microsoft.com/office/drawing/2014/main" id="{516E5F79-D22E-8A3F-F865-AD67604B516E}"/>
                </a:ext>
              </a:extLst>
            </p:cNvPr>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48" name="Oval 588">
              <a:extLst>
                <a:ext uri="{FF2B5EF4-FFF2-40B4-BE49-F238E27FC236}">
                  <a16:creationId xmlns:a16="http://schemas.microsoft.com/office/drawing/2014/main" id="{142387F3-4AA7-F359-6DD8-8D530D4A6D6E}"/>
                </a:ext>
              </a:extLst>
            </p:cNvPr>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49" name="Oval 589">
              <a:extLst>
                <a:ext uri="{FF2B5EF4-FFF2-40B4-BE49-F238E27FC236}">
                  <a16:creationId xmlns:a16="http://schemas.microsoft.com/office/drawing/2014/main" id="{B474967F-1FDD-B3BB-5201-E992FE9F5252}"/>
                </a:ext>
              </a:extLst>
            </p:cNvPr>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50" name="Oval 590">
              <a:extLst>
                <a:ext uri="{FF2B5EF4-FFF2-40B4-BE49-F238E27FC236}">
                  <a16:creationId xmlns:a16="http://schemas.microsoft.com/office/drawing/2014/main" id="{627D3986-C75C-CD69-09D3-E7189B728BCE}"/>
                </a:ext>
              </a:extLst>
            </p:cNvPr>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51" name="Oval 591">
              <a:extLst>
                <a:ext uri="{FF2B5EF4-FFF2-40B4-BE49-F238E27FC236}">
                  <a16:creationId xmlns:a16="http://schemas.microsoft.com/office/drawing/2014/main" id="{F1929125-2305-CC75-356E-B8C0CA4D802D}"/>
                </a:ext>
              </a:extLst>
            </p:cNvPr>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52" name="Oval 592">
              <a:extLst>
                <a:ext uri="{FF2B5EF4-FFF2-40B4-BE49-F238E27FC236}">
                  <a16:creationId xmlns:a16="http://schemas.microsoft.com/office/drawing/2014/main" id="{A84F46C5-08A0-DD30-2D88-2CB4506C4B68}"/>
                </a:ext>
              </a:extLst>
            </p:cNvPr>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53" name="Oval 593">
              <a:extLst>
                <a:ext uri="{FF2B5EF4-FFF2-40B4-BE49-F238E27FC236}">
                  <a16:creationId xmlns:a16="http://schemas.microsoft.com/office/drawing/2014/main" id="{FD794154-1AD3-BDAD-A4E9-F785E4082485}"/>
                </a:ext>
              </a:extLst>
            </p:cNvPr>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54" name="Oval 594">
              <a:extLst>
                <a:ext uri="{FF2B5EF4-FFF2-40B4-BE49-F238E27FC236}">
                  <a16:creationId xmlns:a16="http://schemas.microsoft.com/office/drawing/2014/main" id="{290888ED-46B0-E713-A62C-090A900F0C3E}"/>
                </a:ext>
              </a:extLst>
            </p:cNvPr>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55" name="Oval 595">
              <a:extLst>
                <a:ext uri="{FF2B5EF4-FFF2-40B4-BE49-F238E27FC236}">
                  <a16:creationId xmlns:a16="http://schemas.microsoft.com/office/drawing/2014/main" id="{AFD3CD64-AFCA-BFD0-26F8-F79B710E6CC1}"/>
                </a:ext>
              </a:extLst>
            </p:cNvPr>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56" name="Oval 596">
              <a:extLst>
                <a:ext uri="{FF2B5EF4-FFF2-40B4-BE49-F238E27FC236}">
                  <a16:creationId xmlns:a16="http://schemas.microsoft.com/office/drawing/2014/main" id="{B5296789-1A0C-1E21-BD85-4B0E67ECF7DF}"/>
                </a:ext>
              </a:extLst>
            </p:cNvPr>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57" name="Oval 597">
              <a:extLst>
                <a:ext uri="{FF2B5EF4-FFF2-40B4-BE49-F238E27FC236}">
                  <a16:creationId xmlns:a16="http://schemas.microsoft.com/office/drawing/2014/main" id="{7E894BB0-50E0-F697-EA70-F1215FCA4414}"/>
                </a:ext>
              </a:extLst>
            </p:cNvPr>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58" name="Oval 598">
              <a:extLst>
                <a:ext uri="{FF2B5EF4-FFF2-40B4-BE49-F238E27FC236}">
                  <a16:creationId xmlns:a16="http://schemas.microsoft.com/office/drawing/2014/main" id="{A972A4D4-6BE2-27B1-5AD2-7CE4E7BC4A2E}"/>
                </a:ext>
              </a:extLst>
            </p:cNvPr>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59" name="Oval 599">
              <a:extLst>
                <a:ext uri="{FF2B5EF4-FFF2-40B4-BE49-F238E27FC236}">
                  <a16:creationId xmlns:a16="http://schemas.microsoft.com/office/drawing/2014/main" id="{FCE7DC3C-154B-FD66-FE89-E59481A06614}"/>
                </a:ext>
              </a:extLst>
            </p:cNvPr>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60" name="Oval 600">
              <a:extLst>
                <a:ext uri="{FF2B5EF4-FFF2-40B4-BE49-F238E27FC236}">
                  <a16:creationId xmlns:a16="http://schemas.microsoft.com/office/drawing/2014/main" id="{C037049E-09C3-90E2-C9A4-30264A8755FD}"/>
                </a:ext>
              </a:extLst>
            </p:cNvPr>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61" name="Oval 601">
              <a:extLst>
                <a:ext uri="{FF2B5EF4-FFF2-40B4-BE49-F238E27FC236}">
                  <a16:creationId xmlns:a16="http://schemas.microsoft.com/office/drawing/2014/main" id="{8E919ABD-92B4-02BC-2B7E-EFA77E664F10}"/>
                </a:ext>
              </a:extLst>
            </p:cNvPr>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62" name="Oval 602">
              <a:extLst>
                <a:ext uri="{FF2B5EF4-FFF2-40B4-BE49-F238E27FC236}">
                  <a16:creationId xmlns:a16="http://schemas.microsoft.com/office/drawing/2014/main" id="{CC662D4E-98FA-2E4C-E26D-634827C05870}"/>
                </a:ext>
              </a:extLst>
            </p:cNvPr>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63" name="Oval 603">
              <a:extLst>
                <a:ext uri="{FF2B5EF4-FFF2-40B4-BE49-F238E27FC236}">
                  <a16:creationId xmlns:a16="http://schemas.microsoft.com/office/drawing/2014/main" id="{CF1BCDB1-A284-E7FA-655B-7F7214CCDE9F}"/>
                </a:ext>
              </a:extLst>
            </p:cNvPr>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64" name="Oval 604">
              <a:extLst>
                <a:ext uri="{FF2B5EF4-FFF2-40B4-BE49-F238E27FC236}">
                  <a16:creationId xmlns:a16="http://schemas.microsoft.com/office/drawing/2014/main" id="{FD04367C-6293-EFEA-9492-1521E039E223}"/>
                </a:ext>
              </a:extLst>
            </p:cNvPr>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65" name="Oval 605">
              <a:extLst>
                <a:ext uri="{FF2B5EF4-FFF2-40B4-BE49-F238E27FC236}">
                  <a16:creationId xmlns:a16="http://schemas.microsoft.com/office/drawing/2014/main" id="{1F58082C-4B89-E321-DC76-86C18B6598C8}"/>
                </a:ext>
              </a:extLst>
            </p:cNvPr>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66" name="Oval 606">
              <a:extLst>
                <a:ext uri="{FF2B5EF4-FFF2-40B4-BE49-F238E27FC236}">
                  <a16:creationId xmlns:a16="http://schemas.microsoft.com/office/drawing/2014/main" id="{97CE01EB-5A58-6EDD-5693-D99D28E596E9}"/>
                </a:ext>
              </a:extLst>
            </p:cNvPr>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67" name="Oval 607">
              <a:extLst>
                <a:ext uri="{FF2B5EF4-FFF2-40B4-BE49-F238E27FC236}">
                  <a16:creationId xmlns:a16="http://schemas.microsoft.com/office/drawing/2014/main" id="{49E22411-C0DF-E3EC-829C-9518A8ED7AA2}"/>
                </a:ext>
              </a:extLst>
            </p:cNvPr>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68" name="Oval 608">
              <a:extLst>
                <a:ext uri="{FF2B5EF4-FFF2-40B4-BE49-F238E27FC236}">
                  <a16:creationId xmlns:a16="http://schemas.microsoft.com/office/drawing/2014/main" id="{71045D55-CFD5-8E81-B444-430B2468407E}"/>
                </a:ext>
              </a:extLst>
            </p:cNvPr>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69" name="Oval 609">
              <a:extLst>
                <a:ext uri="{FF2B5EF4-FFF2-40B4-BE49-F238E27FC236}">
                  <a16:creationId xmlns:a16="http://schemas.microsoft.com/office/drawing/2014/main" id="{D1AD4402-9437-A6EB-2DBE-78935FAC0FB7}"/>
                </a:ext>
              </a:extLst>
            </p:cNvPr>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70" name="Oval 610">
              <a:extLst>
                <a:ext uri="{FF2B5EF4-FFF2-40B4-BE49-F238E27FC236}">
                  <a16:creationId xmlns:a16="http://schemas.microsoft.com/office/drawing/2014/main" id="{7095A92B-F002-E89F-342B-E19BBFDC9083}"/>
                </a:ext>
              </a:extLst>
            </p:cNvPr>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71" name="Oval 611">
              <a:extLst>
                <a:ext uri="{FF2B5EF4-FFF2-40B4-BE49-F238E27FC236}">
                  <a16:creationId xmlns:a16="http://schemas.microsoft.com/office/drawing/2014/main" id="{B22F533A-47B1-18B9-62DB-7C60C2F25EAE}"/>
                </a:ext>
              </a:extLst>
            </p:cNvPr>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72" name="Oval 612">
              <a:extLst>
                <a:ext uri="{FF2B5EF4-FFF2-40B4-BE49-F238E27FC236}">
                  <a16:creationId xmlns:a16="http://schemas.microsoft.com/office/drawing/2014/main" id="{F6D4AEF4-3C0A-F7F4-2A75-89C67DCBEE34}"/>
                </a:ext>
              </a:extLst>
            </p:cNvPr>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73" name="Oval 613">
              <a:extLst>
                <a:ext uri="{FF2B5EF4-FFF2-40B4-BE49-F238E27FC236}">
                  <a16:creationId xmlns:a16="http://schemas.microsoft.com/office/drawing/2014/main" id="{015B5517-F483-0889-9EA3-5E7AC2D04049}"/>
                </a:ext>
              </a:extLst>
            </p:cNvPr>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74" name="Oval 614">
              <a:extLst>
                <a:ext uri="{FF2B5EF4-FFF2-40B4-BE49-F238E27FC236}">
                  <a16:creationId xmlns:a16="http://schemas.microsoft.com/office/drawing/2014/main" id="{559C814B-A118-9C30-D4A9-AA175FDEDD14}"/>
                </a:ext>
              </a:extLst>
            </p:cNvPr>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75" name="Oval 615">
              <a:extLst>
                <a:ext uri="{FF2B5EF4-FFF2-40B4-BE49-F238E27FC236}">
                  <a16:creationId xmlns:a16="http://schemas.microsoft.com/office/drawing/2014/main" id="{A31E853B-2C82-77BB-ADC0-F5B784A569BE}"/>
                </a:ext>
              </a:extLst>
            </p:cNvPr>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76" name="Oval 616">
              <a:extLst>
                <a:ext uri="{FF2B5EF4-FFF2-40B4-BE49-F238E27FC236}">
                  <a16:creationId xmlns:a16="http://schemas.microsoft.com/office/drawing/2014/main" id="{43E68960-F721-DA89-EE9E-1A7DFC746720}"/>
                </a:ext>
              </a:extLst>
            </p:cNvPr>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77" name="Oval 617">
              <a:extLst>
                <a:ext uri="{FF2B5EF4-FFF2-40B4-BE49-F238E27FC236}">
                  <a16:creationId xmlns:a16="http://schemas.microsoft.com/office/drawing/2014/main" id="{9F3DBB0C-606C-3897-744F-9E0792ABC234}"/>
                </a:ext>
              </a:extLst>
            </p:cNvPr>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78" name="Oval 618">
              <a:extLst>
                <a:ext uri="{FF2B5EF4-FFF2-40B4-BE49-F238E27FC236}">
                  <a16:creationId xmlns:a16="http://schemas.microsoft.com/office/drawing/2014/main" id="{F6931AE0-DA98-3EA4-1231-03921CF409DC}"/>
                </a:ext>
              </a:extLst>
            </p:cNvPr>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79" name="Oval 619">
              <a:extLst>
                <a:ext uri="{FF2B5EF4-FFF2-40B4-BE49-F238E27FC236}">
                  <a16:creationId xmlns:a16="http://schemas.microsoft.com/office/drawing/2014/main" id="{39BAE802-B89A-25F8-9A69-51535FD13A65}"/>
                </a:ext>
              </a:extLst>
            </p:cNvPr>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80" name="Oval 620">
              <a:extLst>
                <a:ext uri="{FF2B5EF4-FFF2-40B4-BE49-F238E27FC236}">
                  <a16:creationId xmlns:a16="http://schemas.microsoft.com/office/drawing/2014/main" id="{A3F9E2FB-2866-2F14-1A51-74AD21C8E247}"/>
                </a:ext>
              </a:extLst>
            </p:cNvPr>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81" name="Oval 621">
              <a:extLst>
                <a:ext uri="{FF2B5EF4-FFF2-40B4-BE49-F238E27FC236}">
                  <a16:creationId xmlns:a16="http://schemas.microsoft.com/office/drawing/2014/main" id="{D9D3E65F-88D1-499F-C02B-8BAF12094063}"/>
                </a:ext>
              </a:extLst>
            </p:cNvPr>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82" name="Oval 622">
              <a:extLst>
                <a:ext uri="{FF2B5EF4-FFF2-40B4-BE49-F238E27FC236}">
                  <a16:creationId xmlns:a16="http://schemas.microsoft.com/office/drawing/2014/main" id="{6E71DCB1-E0E1-0BC0-994B-1FC0975677E6}"/>
                </a:ext>
              </a:extLst>
            </p:cNvPr>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83" name="Oval 623">
              <a:extLst>
                <a:ext uri="{FF2B5EF4-FFF2-40B4-BE49-F238E27FC236}">
                  <a16:creationId xmlns:a16="http://schemas.microsoft.com/office/drawing/2014/main" id="{10780712-6CBF-E170-DE89-C333D3A38864}"/>
                </a:ext>
              </a:extLst>
            </p:cNvPr>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84" name="Oval 624">
              <a:extLst>
                <a:ext uri="{FF2B5EF4-FFF2-40B4-BE49-F238E27FC236}">
                  <a16:creationId xmlns:a16="http://schemas.microsoft.com/office/drawing/2014/main" id="{DA5ED029-2DDB-E78E-E0DF-FFE0C8B58F82}"/>
                </a:ext>
              </a:extLst>
            </p:cNvPr>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85" name="Oval 625">
              <a:extLst>
                <a:ext uri="{FF2B5EF4-FFF2-40B4-BE49-F238E27FC236}">
                  <a16:creationId xmlns:a16="http://schemas.microsoft.com/office/drawing/2014/main" id="{3DAFB2A6-4565-D85F-F654-4DCF09968922}"/>
                </a:ext>
              </a:extLst>
            </p:cNvPr>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86" name="Oval 626">
              <a:extLst>
                <a:ext uri="{FF2B5EF4-FFF2-40B4-BE49-F238E27FC236}">
                  <a16:creationId xmlns:a16="http://schemas.microsoft.com/office/drawing/2014/main" id="{4139FF73-C20D-7A95-C1D3-87BB033ECD9F}"/>
                </a:ext>
              </a:extLst>
            </p:cNvPr>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87" name="Oval 627">
              <a:extLst>
                <a:ext uri="{FF2B5EF4-FFF2-40B4-BE49-F238E27FC236}">
                  <a16:creationId xmlns:a16="http://schemas.microsoft.com/office/drawing/2014/main" id="{536DD13C-40B1-07CC-3677-B34C10B9E262}"/>
                </a:ext>
              </a:extLst>
            </p:cNvPr>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88" name="Oval 628">
              <a:extLst>
                <a:ext uri="{FF2B5EF4-FFF2-40B4-BE49-F238E27FC236}">
                  <a16:creationId xmlns:a16="http://schemas.microsoft.com/office/drawing/2014/main" id="{BF34E71B-2EA8-2E92-0829-644B987E5F61}"/>
                </a:ext>
              </a:extLst>
            </p:cNvPr>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89" name="Oval 629">
              <a:extLst>
                <a:ext uri="{FF2B5EF4-FFF2-40B4-BE49-F238E27FC236}">
                  <a16:creationId xmlns:a16="http://schemas.microsoft.com/office/drawing/2014/main" id="{21254317-27D4-9070-B258-E7D781D5A3E8}"/>
                </a:ext>
              </a:extLst>
            </p:cNvPr>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90" name="Oval 630">
              <a:extLst>
                <a:ext uri="{FF2B5EF4-FFF2-40B4-BE49-F238E27FC236}">
                  <a16:creationId xmlns:a16="http://schemas.microsoft.com/office/drawing/2014/main" id="{57F3DD38-73A7-CF69-C273-A5230E2C716B}"/>
                </a:ext>
              </a:extLst>
            </p:cNvPr>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91" name="Oval 631">
              <a:extLst>
                <a:ext uri="{FF2B5EF4-FFF2-40B4-BE49-F238E27FC236}">
                  <a16:creationId xmlns:a16="http://schemas.microsoft.com/office/drawing/2014/main" id="{1029212D-56D2-5108-2550-1E860EFE5985}"/>
                </a:ext>
              </a:extLst>
            </p:cNvPr>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92" name="Oval 632">
              <a:extLst>
                <a:ext uri="{FF2B5EF4-FFF2-40B4-BE49-F238E27FC236}">
                  <a16:creationId xmlns:a16="http://schemas.microsoft.com/office/drawing/2014/main" id="{C53C7C79-D5FD-25CE-AB84-923C33DC8946}"/>
                </a:ext>
              </a:extLst>
            </p:cNvPr>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93" name="Oval 633">
              <a:extLst>
                <a:ext uri="{FF2B5EF4-FFF2-40B4-BE49-F238E27FC236}">
                  <a16:creationId xmlns:a16="http://schemas.microsoft.com/office/drawing/2014/main" id="{1C43FC68-00C3-24CC-A539-50718CD6E54C}"/>
                </a:ext>
              </a:extLst>
            </p:cNvPr>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94" name="Oval 634">
              <a:extLst>
                <a:ext uri="{FF2B5EF4-FFF2-40B4-BE49-F238E27FC236}">
                  <a16:creationId xmlns:a16="http://schemas.microsoft.com/office/drawing/2014/main" id="{5DB87D3D-F1AF-D551-3F8C-941808A0DBA4}"/>
                </a:ext>
              </a:extLst>
            </p:cNvPr>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95" name="Oval 635">
              <a:extLst>
                <a:ext uri="{FF2B5EF4-FFF2-40B4-BE49-F238E27FC236}">
                  <a16:creationId xmlns:a16="http://schemas.microsoft.com/office/drawing/2014/main" id="{9252C801-7F6C-0310-A908-051AAA169BF9}"/>
                </a:ext>
              </a:extLst>
            </p:cNvPr>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96" name="Oval 636">
              <a:extLst>
                <a:ext uri="{FF2B5EF4-FFF2-40B4-BE49-F238E27FC236}">
                  <a16:creationId xmlns:a16="http://schemas.microsoft.com/office/drawing/2014/main" id="{43F341CD-21C4-980E-A712-E93E3EAE9324}"/>
                </a:ext>
              </a:extLst>
            </p:cNvPr>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97" name="Oval 637">
              <a:extLst>
                <a:ext uri="{FF2B5EF4-FFF2-40B4-BE49-F238E27FC236}">
                  <a16:creationId xmlns:a16="http://schemas.microsoft.com/office/drawing/2014/main" id="{763EED22-A204-180F-55CA-D158F95224C5}"/>
                </a:ext>
              </a:extLst>
            </p:cNvPr>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98" name="Oval 638">
              <a:extLst>
                <a:ext uri="{FF2B5EF4-FFF2-40B4-BE49-F238E27FC236}">
                  <a16:creationId xmlns:a16="http://schemas.microsoft.com/office/drawing/2014/main" id="{9294EB8F-D58A-030C-ACF0-F63BC23550FB}"/>
                </a:ext>
              </a:extLst>
            </p:cNvPr>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199" name="Oval 639">
              <a:extLst>
                <a:ext uri="{FF2B5EF4-FFF2-40B4-BE49-F238E27FC236}">
                  <a16:creationId xmlns:a16="http://schemas.microsoft.com/office/drawing/2014/main" id="{E317A44F-A783-369A-7092-85AB4C537592}"/>
                </a:ext>
              </a:extLst>
            </p:cNvPr>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200" name="Oval 640">
              <a:extLst>
                <a:ext uri="{FF2B5EF4-FFF2-40B4-BE49-F238E27FC236}">
                  <a16:creationId xmlns:a16="http://schemas.microsoft.com/office/drawing/2014/main" id="{BA0403AF-B938-4CA8-9D9B-F7F2CC5F7E52}"/>
                </a:ext>
              </a:extLst>
            </p:cNvPr>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201" name="Oval 641">
              <a:extLst>
                <a:ext uri="{FF2B5EF4-FFF2-40B4-BE49-F238E27FC236}">
                  <a16:creationId xmlns:a16="http://schemas.microsoft.com/office/drawing/2014/main" id="{5EAF4947-1637-9032-E458-1F1264B74FBF}"/>
                </a:ext>
              </a:extLst>
            </p:cNvPr>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202" name="Oval 642">
              <a:extLst>
                <a:ext uri="{FF2B5EF4-FFF2-40B4-BE49-F238E27FC236}">
                  <a16:creationId xmlns:a16="http://schemas.microsoft.com/office/drawing/2014/main" id="{9B27659C-540A-226D-C7E0-838FA46344F3}"/>
                </a:ext>
              </a:extLst>
            </p:cNvPr>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203" name="Oval 643">
              <a:extLst>
                <a:ext uri="{FF2B5EF4-FFF2-40B4-BE49-F238E27FC236}">
                  <a16:creationId xmlns:a16="http://schemas.microsoft.com/office/drawing/2014/main" id="{51D712AA-5E9A-93B0-A6EA-80A6535A8D74}"/>
                </a:ext>
              </a:extLst>
            </p:cNvPr>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204" name="Oval 644">
              <a:extLst>
                <a:ext uri="{FF2B5EF4-FFF2-40B4-BE49-F238E27FC236}">
                  <a16:creationId xmlns:a16="http://schemas.microsoft.com/office/drawing/2014/main" id="{1CB8F9E0-C8FE-528B-9E78-CB33EF4F76FF}"/>
                </a:ext>
              </a:extLst>
            </p:cNvPr>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205" name="Oval 645">
              <a:extLst>
                <a:ext uri="{FF2B5EF4-FFF2-40B4-BE49-F238E27FC236}">
                  <a16:creationId xmlns:a16="http://schemas.microsoft.com/office/drawing/2014/main" id="{0C855A91-8ED4-DAE7-CE26-E84DDC4EE75D}"/>
                </a:ext>
              </a:extLst>
            </p:cNvPr>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206" name="Oval 646">
              <a:extLst>
                <a:ext uri="{FF2B5EF4-FFF2-40B4-BE49-F238E27FC236}">
                  <a16:creationId xmlns:a16="http://schemas.microsoft.com/office/drawing/2014/main" id="{0B77176D-183C-4508-9064-14B1BE52BABD}"/>
                </a:ext>
              </a:extLst>
            </p:cNvPr>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207" name="Oval 647">
              <a:extLst>
                <a:ext uri="{FF2B5EF4-FFF2-40B4-BE49-F238E27FC236}">
                  <a16:creationId xmlns:a16="http://schemas.microsoft.com/office/drawing/2014/main" id="{2E90DFBD-C68B-B303-3B1D-D19774850096}"/>
                </a:ext>
              </a:extLst>
            </p:cNvPr>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208" name="Oval 648">
              <a:extLst>
                <a:ext uri="{FF2B5EF4-FFF2-40B4-BE49-F238E27FC236}">
                  <a16:creationId xmlns:a16="http://schemas.microsoft.com/office/drawing/2014/main" id="{E13A1B14-301F-7FBC-889E-C8CF71F6F2FF}"/>
                </a:ext>
              </a:extLst>
            </p:cNvPr>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209" name="Oval 649">
              <a:extLst>
                <a:ext uri="{FF2B5EF4-FFF2-40B4-BE49-F238E27FC236}">
                  <a16:creationId xmlns:a16="http://schemas.microsoft.com/office/drawing/2014/main" id="{AB27D383-69E7-F138-1494-01BEC0E19B7F}"/>
                </a:ext>
              </a:extLst>
            </p:cNvPr>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210" name="Oval 650">
              <a:extLst>
                <a:ext uri="{FF2B5EF4-FFF2-40B4-BE49-F238E27FC236}">
                  <a16:creationId xmlns:a16="http://schemas.microsoft.com/office/drawing/2014/main" id="{6680BBEC-9E6E-7461-126F-0C4860E8F5DC}"/>
                </a:ext>
              </a:extLst>
            </p:cNvPr>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211" name="Oval 651">
              <a:extLst>
                <a:ext uri="{FF2B5EF4-FFF2-40B4-BE49-F238E27FC236}">
                  <a16:creationId xmlns:a16="http://schemas.microsoft.com/office/drawing/2014/main" id="{C66E6CF1-5890-73D4-3730-1F393EBE6936}"/>
                </a:ext>
              </a:extLst>
            </p:cNvPr>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212" name="Oval 652">
              <a:extLst>
                <a:ext uri="{FF2B5EF4-FFF2-40B4-BE49-F238E27FC236}">
                  <a16:creationId xmlns:a16="http://schemas.microsoft.com/office/drawing/2014/main" id="{759CB8DA-B874-4232-61EC-578653277BC9}"/>
                </a:ext>
              </a:extLst>
            </p:cNvPr>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213" name="Oval 653">
              <a:extLst>
                <a:ext uri="{FF2B5EF4-FFF2-40B4-BE49-F238E27FC236}">
                  <a16:creationId xmlns:a16="http://schemas.microsoft.com/office/drawing/2014/main" id="{56B68F34-AB02-AACA-C11B-D248D5977D7D}"/>
                </a:ext>
              </a:extLst>
            </p:cNvPr>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214" name="Oval 654">
              <a:extLst>
                <a:ext uri="{FF2B5EF4-FFF2-40B4-BE49-F238E27FC236}">
                  <a16:creationId xmlns:a16="http://schemas.microsoft.com/office/drawing/2014/main" id="{3D30EB6F-D14B-CDB3-D673-1569D05A26BE}"/>
                </a:ext>
              </a:extLst>
            </p:cNvPr>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215" name="Oval 655">
              <a:extLst>
                <a:ext uri="{FF2B5EF4-FFF2-40B4-BE49-F238E27FC236}">
                  <a16:creationId xmlns:a16="http://schemas.microsoft.com/office/drawing/2014/main" id="{CBCFD8BA-CCD6-5048-8865-ABD2B7F3D997}"/>
                </a:ext>
              </a:extLst>
            </p:cNvPr>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216" name="Oval 656">
              <a:extLst>
                <a:ext uri="{FF2B5EF4-FFF2-40B4-BE49-F238E27FC236}">
                  <a16:creationId xmlns:a16="http://schemas.microsoft.com/office/drawing/2014/main" id="{60AEDC6E-56E6-81A8-D024-FBBBCA03E4E7}"/>
                </a:ext>
              </a:extLst>
            </p:cNvPr>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217" name="Oval 657">
              <a:extLst>
                <a:ext uri="{FF2B5EF4-FFF2-40B4-BE49-F238E27FC236}">
                  <a16:creationId xmlns:a16="http://schemas.microsoft.com/office/drawing/2014/main" id="{FECCB570-552C-84ED-C1CF-218555E07DED}"/>
                </a:ext>
              </a:extLst>
            </p:cNvPr>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218" name="Oval 658">
              <a:extLst>
                <a:ext uri="{FF2B5EF4-FFF2-40B4-BE49-F238E27FC236}">
                  <a16:creationId xmlns:a16="http://schemas.microsoft.com/office/drawing/2014/main" id="{07F51826-382C-755E-5C37-603C92C2D150}"/>
                </a:ext>
              </a:extLst>
            </p:cNvPr>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219" name="Oval 659">
              <a:extLst>
                <a:ext uri="{FF2B5EF4-FFF2-40B4-BE49-F238E27FC236}">
                  <a16:creationId xmlns:a16="http://schemas.microsoft.com/office/drawing/2014/main" id="{3884D359-E528-D26B-C7DB-3BEDC0E1598A}"/>
                </a:ext>
              </a:extLst>
            </p:cNvPr>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220" name="Oval 660">
              <a:extLst>
                <a:ext uri="{FF2B5EF4-FFF2-40B4-BE49-F238E27FC236}">
                  <a16:creationId xmlns:a16="http://schemas.microsoft.com/office/drawing/2014/main" id="{FA4F72C9-2FE1-9E20-DBCF-84CEB35BF317}"/>
                </a:ext>
              </a:extLst>
            </p:cNvPr>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221" name="Oval 661">
              <a:extLst>
                <a:ext uri="{FF2B5EF4-FFF2-40B4-BE49-F238E27FC236}">
                  <a16:creationId xmlns:a16="http://schemas.microsoft.com/office/drawing/2014/main" id="{76830548-4A8F-5D05-8931-3DFBA36820AA}"/>
                </a:ext>
              </a:extLst>
            </p:cNvPr>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222" name="Oval 662">
              <a:extLst>
                <a:ext uri="{FF2B5EF4-FFF2-40B4-BE49-F238E27FC236}">
                  <a16:creationId xmlns:a16="http://schemas.microsoft.com/office/drawing/2014/main" id="{DD004D73-D9E4-2B5D-0353-8420F4692B14}"/>
                </a:ext>
              </a:extLst>
            </p:cNvPr>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223" name="Oval 663">
              <a:extLst>
                <a:ext uri="{FF2B5EF4-FFF2-40B4-BE49-F238E27FC236}">
                  <a16:creationId xmlns:a16="http://schemas.microsoft.com/office/drawing/2014/main" id="{047A4B91-720F-D1AB-CF96-D02976E2F893}"/>
                </a:ext>
              </a:extLst>
            </p:cNvPr>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224" name="Oval 664">
              <a:extLst>
                <a:ext uri="{FF2B5EF4-FFF2-40B4-BE49-F238E27FC236}">
                  <a16:creationId xmlns:a16="http://schemas.microsoft.com/office/drawing/2014/main" id="{DC170C68-2CE9-4F9A-82CF-7D2C751E4360}"/>
                </a:ext>
              </a:extLst>
            </p:cNvPr>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225" name="Oval 665">
              <a:extLst>
                <a:ext uri="{FF2B5EF4-FFF2-40B4-BE49-F238E27FC236}">
                  <a16:creationId xmlns:a16="http://schemas.microsoft.com/office/drawing/2014/main" id="{F3193BA8-1E16-08ED-73C2-5E87D41AC24A}"/>
                </a:ext>
              </a:extLst>
            </p:cNvPr>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226" name="Oval 666">
              <a:extLst>
                <a:ext uri="{FF2B5EF4-FFF2-40B4-BE49-F238E27FC236}">
                  <a16:creationId xmlns:a16="http://schemas.microsoft.com/office/drawing/2014/main" id="{D017E121-1E58-E4B6-E4F1-14E645467AE8}"/>
                </a:ext>
              </a:extLst>
            </p:cNvPr>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227" name="Oval 667">
              <a:extLst>
                <a:ext uri="{FF2B5EF4-FFF2-40B4-BE49-F238E27FC236}">
                  <a16:creationId xmlns:a16="http://schemas.microsoft.com/office/drawing/2014/main" id="{1E6E3DE8-7C7E-79AF-B9BB-6EA6CE472D1C}"/>
                </a:ext>
              </a:extLst>
            </p:cNvPr>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228" name="Oval 668">
              <a:extLst>
                <a:ext uri="{FF2B5EF4-FFF2-40B4-BE49-F238E27FC236}">
                  <a16:creationId xmlns:a16="http://schemas.microsoft.com/office/drawing/2014/main" id="{3422481E-9111-B693-BCB6-816F7B7CAFE2}"/>
                </a:ext>
              </a:extLst>
            </p:cNvPr>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229" name="Oval 669">
              <a:extLst>
                <a:ext uri="{FF2B5EF4-FFF2-40B4-BE49-F238E27FC236}">
                  <a16:creationId xmlns:a16="http://schemas.microsoft.com/office/drawing/2014/main" id="{117C0384-DC5B-A881-C478-9E73AC8D6DB5}"/>
                </a:ext>
              </a:extLst>
            </p:cNvPr>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230" name="Oval 670">
              <a:extLst>
                <a:ext uri="{FF2B5EF4-FFF2-40B4-BE49-F238E27FC236}">
                  <a16:creationId xmlns:a16="http://schemas.microsoft.com/office/drawing/2014/main" id="{CF1C6649-FCA3-B942-7EF2-F46A0A5721D1}"/>
                </a:ext>
              </a:extLst>
            </p:cNvPr>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231" name="Oval 671">
              <a:extLst>
                <a:ext uri="{FF2B5EF4-FFF2-40B4-BE49-F238E27FC236}">
                  <a16:creationId xmlns:a16="http://schemas.microsoft.com/office/drawing/2014/main" id="{F72EF1FB-FC0D-DC16-06BE-3DCB5D8FB53B}"/>
                </a:ext>
              </a:extLst>
            </p:cNvPr>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232" name="Oval 672">
              <a:extLst>
                <a:ext uri="{FF2B5EF4-FFF2-40B4-BE49-F238E27FC236}">
                  <a16:creationId xmlns:a16="http://schemas.microsoft.com/office/drawing/2014/main" id="{097EAC93-9ADF-F7A5-4C54-93C65A40551B}"/>
                </a:ext>
              </a:extLst>
            </p:cNvPr>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233" name="Oval 673">
              <a:extLst>
                <a:ext uri="{FF2B5EF4-FFF2-40B4-BE49-F238E27FC236}">
                  <a16:creationId xmlns:a16="http://schemas.microsoft.com/office/drawing/2014/main" id="{AE84217F-0563-9496-0A81-28A738CD4A9C}"/>
                </a:ext>
              </a:extLst>
            </p:cNvPr>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234" name="Oval 674">
              <a:extLst>
                <a:ext uri="{FF2B5EF4-FFF2-40B4-BE49-F238E27FC236}">
                  <a16:creationId xmlns:a16="http://schemas.microsoft.com/office/drawing/2014/main" id="{944BDDFA-0046-C9CF-2497-63EE2496535B}"/>
                </a:ext>
              </a:extLst>
            </p:cNvPr>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5108"/>
                                        </p:tgtEl>
                                        <p:attrNameLst>
                                          <p:attrName>style.visibility</p:attrName>
                                        </p:attrNameLst>
                                      </p:cBhvr>
                                      <p:to>
                                        <p:strVal val="visible"/>
                                      </p:to>
                                    </p:set>
                                    <p:animEffect transition="in" filter="fade">
                                      <p:cBhvr>
                                        <p:cTn id="7" dur="500"/>
                                        <p:tgtEl>
                                          <p:spTgt spid="195108"/>
                                        </p:tgtEl>
                                      </p:cBhvr>
                                    </p:animEffect>
                                  </p:childTnLst>
                                </p:cTn>
                              </p:par>
                              <p:par>
                                <p:cTn id="8" presetID="10" presetClass="entr" presetSubtype="0" fill="hold" nodeType="withEffect">
                                  <p:stCondLst>
                                    <p:cond delay="0"/>
                                  </p:stCondLst>
                                  <p:childTnLst>
                                    <p:set>
                                      <p:cBhvr>
                                        <p:cTn id="9" dur="1" fill="hold">
                                          <p:stCondLst>
                                            <p:cond delay="0"/>
                                          </p:stCondLst>
                                        </p:cTn>
                                        <p:tgtEl>
                                          <p:spTgt spid="195235"/>
                                        </p:tgtEl>
                                        <p:attrNameLst>
                                          <p:attrName>style.visibility</p:attrName>
                                        </p:attrNameLst>
                                      </p:cBhvr>
                                      <p:to>
                                        <p:strVal val="visible"/>
                                      </p:to>
                                    </p:set>
                                    <p:animEffect transition="in" filter="fade">
                                      <p:cBhvr>
                                        <p:cTn id="10" dur="500"/>
                                        <p:tgtEl>
                                          <p:spTgt spid="1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0E9F7-55D2-D919-5950-4C1DCD07865A}"/>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FF833A27-3B41-9A96-8404-FC8F781FFC53}"/>
              </a:ext>
            </a:extLst>
          </p:cNvPr>
          <p:cNvSpPr>
            <a:spLocks noGrp="1"/>
          </p:cNvSpPr>
          <p:nvPr>
            <p:ph idx="1"/>
          </p:nvPr>
        </p:nvSpPr>
        <p:spPr/>
        <p:txBody>
          <a:bodyPr/>
          <a:lstStyle/>
          <a:p>
            <a:r>
              <a:rPr lang="en-US" dirty="0"/>
              <a:t>Today IBR models whole urban world (think of Streetview with 3D modeling, </a:t>
            </a:r>
            <a:r>
              <a:rPr lang="en-US" dirty="0" err="1"/>
              <a:t>NeRFs</a:t>
            </a:r>
            <a:r>
              <a:rPr lang="en-US" dirty="0"/>
              <a:t>)</a:t>
            </a:r>
          </a:p>
          <a:p>
            <a:r>
              <a:rPr lang="en-US" dirty="0"/>
              <a:t>Remains important topic for sparse views</a:t>
            </a:r>
          </a:p>
          <a:p>
            <a:pPr lvl="1"/>
            <a:r>
              <a:rPr lang="en-US" sz="2800" dirty="0"/>
              <a:t>Actively working on WRIVA project</a:t>
            </a:r>
          </a:p>
          <a:p>
            <a:r>
              <a:rPr lang="en-US" sz="3300" dirty="0"/>
              <a:t>Briefly trace two key developments</a:t>
            </a:r>
          </a:p>
          <a:p>
            <a:pPr lvl="1"/>
            <a:r>
              <a:rPr lang="en-US" sz="2800" dirty="0"/>
              <a:t>Façade system (</a:t>
            </a:r>
            <a:r>
              <a:rPr lang="en-US" sz="2800" dirty="0" err="1"/>
              <a:t>Debevec</a:t>
            </a:r>
            <a:r>
              <a:rPr lang="en-US" sz="2800" dirty="0"/>
              <a:t> et al. 96)</a:t>
            </a:r>
          </a:p>
          <a:p>
            <a:pPr lvl="1"/>
            <a:r>
              <a:rPr lang="en-US" sz="2800" dirty="0"/>
              <a:t>[Not covered: ] Teller ~00: Automated Model Capture in Extended Urban Environments</a:t>
            </a:r>
          </a:p>
          <a:p>
            <a:pPr lvl="1"/>
            <a:r>
              <a:rPr lang="en-US" sz="2800" b="1" dirty="0"/>
              <a:t>Photo Tourism (Snavely et al. 06)</a:t>
            </a:r>
          </a:p>
          <a:p>
            <a:pPr lvl="1"/>
            <a:endParaRPr lang="en-US" sz="2800" dirty="0"/>
          </a:p>
        </p:txBody>
      </p:sp>
    </p:spTree>
    <p:extLst>
      <p:ext uri="{BB962C8B-B14F-4D97-AF65-F5344CB8AC3E}">
        <p14:creationId xmlns:p14="http://schemas.microsoft.com/office/powerpoint/2010/main" val="320464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342" name="Line 734">
            <a:extLst>
              <a:ext uri="{FF2B5EF4-FFF2-40B4-BE49-F238E27FC236}">
                <a16:creationId xmlns:a16="http://schemas.microsoft.com/office/drawing/2014/main" id="{51B5280A-1E12-1B94-8E3A-0334855945ED}"/>
              </a:ext>
            </a:extLst>
          </p:cNvPr>
          <p:cNvSpPr>
            <a:spLocks noChangeShapeType="1"/>
          </p:cNvSpPr>
          <p:nvPr/>
        </p:nvSpPr>
        <p:spPr bwMode="auto">
          <a:xfrm flipH="1" flipV="1">
            <a:off x="3035300" y="4465638"/>
            <a:ext cx="3332163" cy="129540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610" name="Rectangle 2">
            <a:extLst>
              <a:ext uri="{FF2B5EF4-FFF2-40B4-BE49-F238E27FC236}">
                <a16:creationId xmlns:a16="http://schemas.microsoft.com/office/drawing/2014/main" id="{E634FFB3-8521-1094-4BBA-CBC2B40C1863}"/>
              </a:ext>
            </a:extLst>
          </p:cNvPr>
          <p:cNvSpPr>
            <a:spLocks noGrp="1" noChangeArrowheads="1"/>
          </p:cNvSpPr>
          <p:nvPr>
            <p:ph type="title"/>
          </p:nvPr>
        </p:nvSpPr>
        <p:spPr/>
        <p:txBody>
          <a:bodyPr/>
          <a:lstStyle/>
          <a:p>
            <a:r>
              <a:rPr lang="en-US" altLang="en-US"/>
              <a:t>Feature matching</a:t>
            </a:r>
          </a:p>
        </p:txBody>
      </p:sp>
      <p:grpSp>
        <p:nvGrpSpPr>
          <p:cNvPr id="197193" name="Group 585">
            <a:extLst>
              <a:ext uri="{FF2B5EF4-FFF2-40B4-BE49-F238E27FC236}">
                <a16:creationId xmlns:a16="http://schemas.microsoft.com/office/drawing/2014/main" id="{B413C0C2-9B6A-D7A7-8B4E-E04921E4BE14}"/>
              </a:ext>
            </a:extLst>
          </p:cNvPr>
          <p:cNvGrpSpPr>
            <a:grpSpLocks/>
          </p:cNvGrpSpPr>
          <p:nvPr/>
        </p:nvGrpSpPr>
        <p:grpSpPr bwMode="auto">
          <a:xfrm>
            <a:off x="2413000" y="2395538"/>
            <a:ext cx="4232275" cy="3711575"/>
            <a:chOff x="1300" y="1670"/>
            <a:chExt cx="2049" cy="1800"/>
          </a:xfrm>
        </p:grpSpPr>
        <p:sp>
          <p:nvSpPr>
            <p:cNvPr id="197192" name="Line 584">
              <a:extLst>
                <a:ext uri="{FF2B5EF4-FFF2-40B4-BE49-F238E27FC236}">
                  <a16:creationId xmlns:a16="http://schemas.microsoft.com/office/drawing/2014/main" id="{E995C9FB-AE7A-CE8C-803F-A0ACBE137F02}"/>
                </a:ext>
              </a:extLst>
            </p:cNvPr>
            <p:cNvSpPr>
              <a:spLocks noChangeShapeType="1"/>
            </p:cNvSpPr>
            <p:nvPr/>
          </p:nvSpPr>
          <p:spPr bwMode="auto">
            <a:xfrm flipH="1">
              <a:off x="3098" y="2354"/>
              <a:ext cx="24" cy="43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190" name="Line 582">
              <a:extLst>
                <a:ext uri="{FF2B5EF4-FFF2-40B4-BE49-F238E27FC236}">
                  <a16:creationId xmlns:a16="http://schemas.microsoft.com/office/drawing/2014/main" id="{DB4637C9-50FE-895A-2149-8803C3538EB0}"/>
                </a:ext>
              </a:extLst>
            </p:cNvPr>
            <p:cNvSpPr>
              <a:spLocks noChangeShapeType="1"/>
            </p:cNvSpPr>
            <p:nvPr/>
          </p:nvSpPr>
          <p:spPr bwMode="auto">
            <a:xfrm>
              <a:off x="3074" y="2813"/>
              <a:ext cx="120" cy="43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188" name="Line 580">
              <a:extLst>
                <a:ext uri="{FF2B5EF4-FFF2-40B4-BE49-F238E27FC236}">
                  <a16:creationId xmlns:a16="http://schemas.microsoft.com/office/drawing/2014/main" id="{D4427E73-C207-AEE9-81C9-5C9B1136858D}"/>
                </a:ext>
              </a:extLst>
            </p:cNvPr>
            <p:cNvSpPr>
              <a:spLocks noChangeShapeType="1"/>
            </p:cNvSpPr>
            <p:nvPr/>
          </p:nvSpPr>
          <p:spPr bwMode="auto">
            <a:xfrm>
              <a:off x="2638" y="2281"/>
              <a:ext cx="483" cy="4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189" name="Line 581">
              <a:extLst>
                <a:ext uri="{FF2B5EF4-FFF2-40B4-BE49-F238E27FC236}">
                  <a16:creationId xmlns:a16="http://schemas.microsoft.com/office/drawing/2014/main" id="{7FA07608-BFA5-B41D-6BA0-1803AE9AC7E8}"/>
                </a:ext>
              </a:extLst>
            </p:cNvPr>
            <p:cNvSpPr>
              <a:spLocks noChangeShapeType="1"/>
            </p:cNvSpPr>
            <p:nvPr/>
          </p:nvSpPr>
          <p:spPr bwMode="auto">
            <a:xfrm flipV="1">
              <a:off x="2057" y="2273"/>
              <a:ext cx="580" cy="46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613" name="Line 5">
              <a:extLst>
                <a:ext uri="{FF2B5EF4-FFF2-40B4-BE49-F238E27FC236}">
                  <a16:creationId xmlns:a16="http://schemas.microsoft.com/office/drawing/2014/main" id="{D29C6C69-8DC0-0312-7073-F85F573528DA}"/>
                </a:ext>
              </a:extLst>
            </p:cNvPr>
            <p:cNvSpPr>
              <a:spLocks noChangeShapeType="1"/>
            </p:cNvSpPr>
            <p:nvPr/>
          </p:nvSpPr>
          <p:spPr bwMode="auto">
            <a:xfrm>
              <a:off x="1912" y="1809"/>
              <a:ext cx="166" cy="47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614" name="Line 6">
              <a:extLst>
                <a:ext uri="{FF2B5EF4-FFF2-40B4-BE49-F238E27FC236}">
                  <a16:creationId xmlns:a16="http://schemas.microsoft.com/office/drawing/2014/main" id="{22E2C52F-55AF-9CDA-A44B-5CB15259F867}"/>
                </a:ext>
              </a:extLst>
            </p:cNvPr>
            <p:cNvSpPr>
              <a:spLocks noChangeShapeType="1"/>
            </p:cNvSpPr>
            <p:nvPr/>
          </p:nvSpPr>
          <p:spPr bwMode="auto">
            <a:xfrm>
              <a:off x="1912" y="1809"/>
              <a:ext cx="139" cy="97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615" name="Line 7">
              <a:extLst>
                <a:ext uri="{FF2B5EF4-FFF2-40B4-BE49-F238E27FC236}">
                  <a16:creationId xmlns:a16="http://schemas.microsoft.com/office/drawing/2014/main" id="{2E1BB840-963D-278A-BFD4-7FBA0AEA6A02}"/>
                </a:ext>
              </a:extLst>
            </p:cNvPr>
            <p:cNvSpPr>
              <a:spLocks noChangeShapeType="1"/>
            </p:cNvSpPr>
            <p:nvPr/>
          </p:nvSpPr>
          <p:spPr bwMode="auto">
            <a:xfrm flipH="1">
              <a:off x="2051" y="2282"/>
              <a:ext cx="27" cy="50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616" name="Line 8">
              <a:extLst>
                <a:ext uri="{FF2B5EF4-FFF2-40B4-BE49-F238E27FC236}">
                  <a16:creationId xmlns:a16="http://schemas.microsoft.com/office/drawing/2014/main" id="{D8F4BC15-7C31-98BE-04C4-AEF89E7DFCE4}"/>
                </a:ext>
              </a:extLst>
            </p:cNvPr>
            <p:cNvSpPr>
              <a:spLocks noChangeShapeType="1"/>
            </p:cNvSpPr>
            <p:nvPr/>
          </p:nvSpPr>
          <p:spPr bwMode="auto">
            <a:xfrm>
              <a:off x="1522" y="2615"/>
              <a:ext cx="529" cy="167"/>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618" name="Line 10">
              <a:extLst>
                <a:ext uri="{FF2B5EF4-FFF2-40B4-BE49-F238E27FC236}">
                  <a16:creationId xmlns:a16="http://schemas.microsoft.com/office/drawing/2014/main" id="{1B3B8292-37A5-458A-56F8-9D898210A9F8}"/>
                </a:ext>
              </a:extLst>
            </p:cNvPr>
            <p:cNvSpPr>
              <a:spLocks noChangeShapeType="1"/>
            </p:cNvSpPr>
            <p:nvPr/>
          </p:nvSpPr>
          <p:spPr bwMode="auto">
            <a:xfrm>
              <a:off x="1522" y="3144"/>
              <a:ext cx="473" cy="194"/>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624" name="Line 16">
              <a:extLst>
                <a:ext uri="{FF2B5EF4-FFF2-40B4-BE49-F238E27FC236}">
                  <a16:creationId xmlns:a16="http://schemas.microsoft.com/office/drawing/2014/main" id="{CCB128B4-8C74-E500-E7D5-7002278D532C}"/>
                </a:ext>
              </a:extLst>
            </p:cNvPr>
            <p:cNvSpPr>
              <a:spLocks noChangeShapeType="1"/>
            </p:cNvSpPr>
            <p:nvPr/>
          </p:nvSpPr>
          <p:spPr bwMode="auto">
            <a:xfrm>
              <a:off x="2440" y="3227"/>
              <a:ext cx="473" cy="5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625" name="Line 17">
              <a:extLst>
                <a:ext uri="{FF2B5EF4-FFF2-40B4-BE49-F238E27FC236}">
                  <a16:creationId xmlns:a16="http://schemas.microsoft.com/office/drawing/2014/main" id="{8A8F2C86-EBDC-0DB7-F82F-8FB0F4C1B5AB}"/>
                </a:ext>
              </a:extLst>
            </p:cNvPr>
            <p:cNvSpPr>
              <a:spLocks noChangeShapeType="1"/>
            </p:cNvSpPr>
            <p:nvPr/>
          </p:nvSpPr>
          <p:spPr bwMode="auto">
            <a:xfrm flipV="1">
              <a:off x="1467" y="2782"/>
              <a:ext cx="556" cy="30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632" name="Line 24">
              <a:extLst>
                <a:ext uri="{FF2B5EF4-FFF2-40B4-BE49-F238E27FC236}">
                  <a16:creationId xmlns:a16="http://schemas.microsoft.com/office/drawing/2014/main" id="{C4115061-AE07-6102-2719-B73F8781F637}"/>
                </a:ext>
              </a:extLst>
            </p:cNvPr>
            <p:cNvSpPr>
              <a:spLocks noChangeShapeType="1"/>
            </p:cNvSpPr>
            <p:nvPr/>
          </p:nvSpPr>
          <p:spPr bwMode="auto">
            <a:xfrm flipV="1">
              <a:off x="2440" y="2782"/>
              <a:ext cx="640" cy="44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640" name="Line 32">
              <a:extLst>
                <a:ext uri="{FF2B5EF4-FFF2-40B4-BE49-F238E27FC236}">
                  <a16:creationId xmlns:a16="http://schemas.microsoft.com/office/drawing/2014/main" id="{AEE60B4F-18BB-951A-24ED-76FB506D2417}"/>
                </a:ext>
              </a:extLst>
            </p:cNvPr>
            <p:cNvSpPr>
              <a:spLocks noChangeShapeType="1"/>
            </p:cNvSpPr>
            <p:nvPr/>
          </p:nvSpPr>
          <p:spPr bwMode="auto">
            <a:xfrm flipV="1">
              <a:off x="2579" y="2004"/>
              <a:ext cx="445" cy="25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642" name="Line 34">
              <a:extLst>
                <a:ext uri="{FF2B5EF4-FFF2-40B4-BE49-F238E27FC236}">
                  <a16:creationId xmlns:a16="http://schemas.microsoft.com/office/drawing/2014/main" id="{5757135E-FB32-82D2-9358-696E9DE21C19}"/>
                </a:ext>
              </a:extLst>
            </p:cNvPr>
            <p:cNvSpPr>
              <a:spLocks noChangeShapeType="1"/>
            </p:cNvSpPr>
            <p:nvPr/>
          </p:nvSpPr>
          <p:spPr bwMode="auto">
            <a:xfrm flipH="1" flipV="1">
              <a:off x="2078" y="2727"/>
              <a:ext cx="529" cy="27"/>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96647" name="Picture 39">
              <a:extLst>
                <a:ext uri="{FF2B5EF4-FFF2-40B4-BE49-F238E27FC236}">
                  <a16:creationId xmlns:a16="http://schemas.microsoft.com/office/drawing/2014/main" id="{D9A91333-C1D2-D7BE-52BE-ABB1424FF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6648" name="Picture 40">
              <a:extLst>
                <a:ext uri="{FF2B5EF4-FFF2-40B4-BE49-F238E27FC236}">
                  <a16:creationId xmlns:a16="http://schemas.microsoft.com/office/drawing/2014/main" id="{9E2D0620-58AA-D0F6-C9F6-269412B9BE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6649" name="Picture 41">
              <a:extLst>
                <a:ext uri="{FF2B5EF4-FFF2-40B4-BE49-F238E27FC236}">
                  <a16:creationId xmlns:a16="http://schemas.microsoft.com/office/drawing/2014/main" id="{2CBF94BA-4B0E-4EE0-39ED-00C66198F3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6657" name="Picture 49">
              <a:extLst>
                <a:ext uri="{FF2B5EF4-FFF2-40B4-BE49-F238E27FC236}">
                  <a16:creationId xmlns:a16="http://schemas.microsoft.com/office/drawing/2014/main" id="{1EF8A5DC-333E-870E-1FFE-A5F25ED014F5}"/>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6658" name="Picture 50">
              <a:extLst>
                <a:ext uri="{FF2B5EF4-FFF2-40B4-BE49-F238E27FC236}">
                  <a16:creationId xmlns:a16="http://schemas.microsoft.com/office/drawing/2014/main" id="{32E208FD-E992-05F8-0F3E-293BF02726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6659" name="Picture 51">
              <a:extLst>
                <a:ext uri="{FF2B5EF4-FFF2-40B4-BE49-F238E27FC236}">
                  <a16:creationId xmlns:a16="http://schemas.microsoft.com/office/drawing/2014/main" id="{095328B5-8F33-2CF3-326C-87743F812D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6662" name="Picture 54">
              <a:extLst>
                <a:ext uri="{FF2B5EF4-FFF2-40B4-BE49-F238E27FC236}">
                  <a16:creationId xmlns:a16="http://schemas.microsoft.com/office/drawing/2014/main" id="{33F0A0A6-4C6F-D268-3E5A-4604A8BD5D4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6663" name="Picture 55">
              <a:extLst>
                <a:ext uri="{FF2B5EF4-FFF2-40B4-BE49-F238E27FC236}">
                  <a16:creationId xmlns:a16="http://schemas.microsoft.com/office/drawing/2014/main" id="{D2805FE3-EFA0-7815-44C5-81406C7ED2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extLst>
              <a:ext uri="{909E8E84-426E-40DD-AFC4-6F175D3DCCD1}">
                <a14:hiddenFill xmlns:a14="http://schemas.microsoft.com/office/drawing/2010/main">
                  <a:solidFill>
                    <a:srgbClr val="FFFFFF"/>
                  </a:solidFill>
                </a14:hiddenFill>
              </a:ext>
            </a:extLst>
          </p:spPr>
        </p:pic>
        <p:pic>
          <p:nvPicPr>
            <p:cNvPr id="196664" name="Picture 56">
              <a:extLst>
                <a:ext uri="{FF2B5EF4-FFF2-40B4-BE49-F238E27FC236}">
                  <a16:creationId xmlns:a16="http://schemas.microsoft.com/office/drawing/2014/main" id="{34E0EF72-AF9A-B6E6-609A-F0830AB9DC8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6665" name="Picture 57">
              <a:extLst>
                <a:ext uri="{FF2B5EF4-FFF2-40B4-BE49-F238E27FC236}">
                  <a16:creationId xmlns:a16="http://schemas.microsoft.com/office/drawing/2014/main" id="{BD581331-8A43-5B27-5134-6CAC9CC82F7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6666" name="Picture 58">
              <a:extLst>
                <a:ext uri="{FF2B5EF4-FFF2-40B4-BE49-F238E27FC236}">
                  <a16:creationId xmlns:a16="http://schemas.microsoft.com/office/drawing/2014/main" id="{F1048ABD-BADD-ECFA-666B-83232ED8216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extLst>
              <a:ext uri="{909E8E84-426E-40DD-AFC4-6F175D3DCCD1}">
                <a14:hiddenFill xmlns:a14="http://schemas.microsoft.com/office/drawing/2010/main">
                  <a:solidFill>
                    <a:srgbClr val="FFFFFF"/>
                  </a:solidFill>
                </a14:hiddenFill>
              </a:ext>
            </a:extLst>
          </p:spPr>
        </p:pic>
        <p:pic>
          <p:nvPicPr>
            <p:cNvPr id="196667" name="Picture 59">
              <a:extLst>
                <a:ext uri="{FF2B5EF4-FFF2-40B4-BE49-F238E27FC236}">
                  <a16:creationId xmlns:a16="http://schemas.microsoft.com/office/drawing/2014/main" id="{905DC113-A62A-9CA6-FC0D-08B3EE7A466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extLst>
              <a:ext uri="{909E8E84-426E-40DD-AFC4-6F175D3DCCD1}">
                <a14:hiddenFill xmlns:a14="http://schemas.microsoft.com/office/drawing/2010/main">
                  <a:solidFill>
                    <a:srgbClr val="FFFFFF"/>
                  </a:solidFill>
                </a14:hiddenFill>
              </a:ext>
            </a:extLst>
          </p:spPr>
        </p:pic>
        <p:pic>
          <p:nvPicPr>
            <p:cNvPr id="196669" name="Picture 61">
              <a:extLst>
                <a:ext uri="{FF2B5EF4-FFF2-40B4-BE49-F238E27FC236}">
                  <a16:creationId xmlns:a16="http://schemas.microsoft.com/office/drawing/2014/main" id="{C62942BD-7C22-E25B-BC08-71DE983B38E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extLst>
              <a:ext uri="{909E8E84-426E-40DD-AFC4-6F175D3DCCD1}">
                <a14:hiddenFill xmlns:a14="http://schemas.microsoft.com/office/drawing/2010/main">
                  <a:solidFill>
                    <a:srgbClr val="FFFFFF"/>
                  </a:solidFill>
                </a14:hiddenFill>
              </a:ext>
            </a:extLst>
          </p:spPr>
        </p:pic>
        <p:pic>
          <p:nvPicPr>
            <p:cNvPr id="196673" name="Picture 65">
              <a:extLst>
                <a:ext uri="{FF2B5EF4-FFF2-40B4-BE49-F238E27FC236}">
                  <a16:creationId xmlns:a16="http://schemas.microsoft.com/office/drawing/2014/main" id="{860D218C-B66E-BCAA-315F-2F549FCAD8F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extLst>
              <a:ext uri="{909E8E84-426E-40DD-AFC4-6F175D3DCCD1}">
                <a14:hiddenFill xmlns:a14="http://schemas.microsoft.com/office/drawing/2010/main">
                  <a:solidFill>
                    <a:srgbClr val="FFFFFF"/>
                  </a:solidFill>
                </a14:hiddenFill>
              </a:ext>
            </a:extLst>
          </p:spPr>
        </p:pic>
        <p:pic>
          <p:nvPicPr>
            <p:cNvPr id="196674" name="Picture 66">
              <a:extLst>
                <a:ext uri="{FF2B5EF4-FFF2-40B4-BE49-F238E27FC236}">
                  <a16:creationId xmlns:a16="http://schemas.microsoft.com/office/drawing/2014/main" id="{A81DD96B-6570-E7CE-92F6-4E4452AD510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6675" name="Picture 67">
              <a:extLst>
                <a:ext uri="{FF2B5EF4-FFF2-40B4-BE49-F238E27FC236}">
                  <a16:creationId xmlns:a16="http://schemas.microsoft.com/office/drawing/2014/main" id="{42FD5B92-149C-0932-F82A-6519F618E7A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extLst>
              <a:ext uri="{909E8E84-426E-40DD-AFC4-6F175D3DCCD1}">
                <a14:hiddenFill xmlns:a14="http://schemas.microsoft.com/office/drawing/2010/main">
                  <a:solidFill>
                    <a:srgbClr val="FFFFFF"/>
                  </a:solidFill>
                </a14:hiddenFill>
              </a:ext>
            </a:extLst>
          </p:spPr>
        </p:pic>
        <p:pic>
          <p:nvPicPr>
            <p:cNvPr id="196678" name="Picture 70">
              <a:extLst>
                <a:ext uri="{FF2B5EF4-FFF2-40B4-BE49-F238E27FC236}">
                  <a16:creationId xmlns:a16="http://schemas.microsoft.com/office/drawing/2014/main" id="{16721E14-3A8E-14B5-EB16-6598DDD0FA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6679" name="Picture 71">
              <a:extLst>
                <a:ext uri="{FF2B5EF4-FFF2-40B4-BE49-F238E27FC236}">
                  <a16:creationId xmlns:a16="http://schemas.microsoft.com/office/drawing/2014/main" id="{9A7CE90E-9D22-54F1-103F-63B40F4D339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6681" name="Picture 73">
              <a:extLst>
                <a:ext uri="{FF2B5EF4-FFF2-40B4-BE49-F238E27FC236}">
                  <a16:creationId xmlns:a16="http://schemas.microsoft.com/office/drawing/2014/main" id="{83AED841-FFB5-CF3B-5BCF-4522BF9659E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extLst>
              <a:ext uri="{909E8E84-426E-40DD-AFC4-6F175D3DCCD1}">
                <a14:hiddenFill xmlns:a14="http://schemas.microsoft.com/office/drawing/2010/main">
                  <a:solidFill>
                    <a:srgbClr val="FFFFFF"/>
                  </a:solidFill>
                </a14:hiddenFill>
              </a:ext>
            </a:extLst>
          </p:spPr>
        </p:pic>
        <p:sp>
          <p:nvSpPr>
            <p:cNvPr id="196682" name="Oval 74">
              <a:extLst>
                <a:ext uri="{FF2B5EF4-FFF2-40B4-BE49-F238E27FC236}">
                  <a16:creationId xmlns:a16="http://schemas.microsoft.com/office/drawing/2014/main" id="{41216357-9248-DF55-FD7F-754AD92F3F3E}"/>
                </a:ext>
              </a:extLst>
            </p:cNvPr>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683" name="Oval 75">
              <a:extLst>
                <a:ext uri="{FF2B5EF4-FFF2-40B4-BE49-F238E27FC236}">
                  <a16:creationId xmlns:a16="http://schemas.microsoft.com/office/drawing/2014/main" id="{0393821B-038F-462C-7148-5F8173AA0334}"/>
                </a:ext>
              </a:extLst>
            </p:cNvPr>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684" name="Oval 76">
              <a:extLst>
                <a:ext uri="{FF2B5EF4-FFF2-40B4-BE49-F238E27FC236}">
                  <a16:creationId xmlns:a16="http://schemas.microsoft.com/office/drawing/2014/main" id="{C0F59F94-4951-551D-15B4-AFCD486DBF8C}"/>
                </a:ext>
              </a:extLst>
            </p:cNvPr>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685" name="Oval 77">
              <a:extLst>
                <a:ext uri="{FF2B5EF4-FFF2-40B4-BE49-F238E27FC236}">
                  <a16:creationId xmlns:a16="http://schemas.microsoft.com/office/drawing/2014/main" id="{38A03ADD-824C-CADE-3124-23903EF9B025}"/>
                </a:ext>
              </a:extLst>
            </p:cNvPr>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686" name="Oval 78">
              <a:extLst>
                <a:ext uri="{FF2B5EF4-FFF2-40B4-BE49-F238E27FC236}">
                  <a16:creationId xmlns:a16="http://schemas.microsoft.com/office/drawing/2014/main" id="{D1F2F5F0-45E7-9C25-6C4D-5E9272774883}"/>
                </a:ext>
              </a:extLst>
            </p:cNvPr>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687" name="Oval 79">
              <a:extLst>
                <a:ext uri="{FF2B5EF4-FFF2-40B4-BE49-F238E27FC236}">
                  <a16:creationId xmlns:a16="http://schemas.microsoft.com/office/drawing/2014/main" id="{87ECFAA5-6072-874F-B12D-D6723A834E64}"/>
                </a:ext>
              </a:extLst>
            </p:cNvPr>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800"/>
            </a:p>
          </p:txBody>
        </p:sp>
        <p:sp>
          <p:nvSpPr>
            <p:cNvPr id="196688" name="Oval 80">
              <a:extLst>
                <a:ext uri="{FF2B5EF4-FFF2-40B4-BE49-F238E27FC236}">
                  <a16:creationId xmlns:a16="http://schemas.microsoft.com/office/drawing/2014/main" id="{2FE1F731-C6DD-3301-CF40-EBF274EC5610}"/>
                </a:ext>
              </a:extLst>
            </p:cNvPr>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689" name="Oval 81">
              <a:extLst>
                <a:ext uri="{FF2B5EF4-FFF2-40B4-BE49-F238E27FC236}">
                  <a16:creationId xmlns:a16="http://schemas.microsoft.com/office/drawing/2014/main" id="{E64EE73C-0C23-8426-4061-0510910A9E1C}"/>
                </a:ext>
              </a:extLst>
            </p:cNvPr>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690" name="Oval 82">
              <a:extLst>
                <a:ext uri="{FF2B5EF4-FFF2-40B4-BE49-F238E27FC236}">
                  <a16:creationId xmlns:a16="http://schemas.microsoft.com/office/drawing/2014/main" id="{678DBB04-F91A-E4D3-781A-27489EA75A03}"/>
                </a:ext>
              </a:extLst>
            </p:cNvPr>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691" name="Oval 83">
              <a:extLst>
                <a:ext uri="{FF2B5EF4-FFF2-40B4-BE49-F238E27FC236}">
                  <a16:creationId xmlns:a16="http://schemas.microsoft.com/office/drawing/2014/main" id="{0EFAB305-3395-32B6-A0B9-69829E307450}"/>
                </a:ext>
              </a:extLst>
            </p:cNvPr>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692" name="Oval 84">
              <a:extLst>
                <a:ext uri="{FF2B5EF4-FFF2-40B4-BE49-F238E27FC236}">
                  <a16:creationId xmlns:a16="http://schemas.microsoft.com/office/drawing/2014/main" id="{329F77EA-60E9-DD25-770B-AE85B24B0873}"/>
                </a:ext>
              </a:extLst>
            </p:cNvPr>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693" name="Oval 85">
              <a:extLst>
                <a:ext uri="{FF2B5EF4-FFF2-40B4-BE49-F238E27FC236}">
                  <a16:creationId xmlns:a16="http://schemas.microsoft.com/office/drawing/2014/main" id="{126EF35E-497A-867E-72A6-E88E46F9AC63}"/>
                </a:ext>
              </a:extLst>
            </p:cNvPr>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694" name="Oval 86">
              <a:extLst>
                <a:ext uri="{FF2B5EF4-FFF2-40B4-BE49-F238E27FC236}">
                  <a16:creationId xmlns:a16="http://schemas.microsoft.com/office/drawing/2014/main" id="{9087FC08-D730-984E-FFA2-3A9121A2B5F4}"/>
                </a:ext>
              </a:extLst>
            </p:cNvPr>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695" name="Oval 87">
              <a:extLst>
                <a:ext uri="{FF2B5EF4-FFF2-40B4-BE49-F238E27FC236}">
                  <a16:creationId xmlns:a16="http://schemas.microsoft.com/office/drawing/2014/main" id="{EFE912FB-B7CF-9A5E-A750-674A9D3480EC}"/>
                </a:ext>
              </a:extLst>
            </p:cNvPr>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696" name="Oval 88">
              <a:extLst>
                <a:ext uri="{FF2B5EF4-FFF2-40B4-BE49-F238E27FC236}">
                  <a16:creationId xmlns:a16="http://schemas.microsoft.com/office/drawing/2014/main" id="{4D605F85-CAE2-E99E-ED4A-4EF8FF3D0D04}"/>
                </a:ext>
              </a:extLst>
            </p:cNvPr>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697" name="Oval 89">
              <a:extLst>
                <a:ext uri="{FF2B5EF4-FFF2-40B4-BE49-F238E27FC236}">
                  <a16:creationId xmlns:a16="http://schemas.microsoft.com/office/drawing/2014/main" id="{F5741798-3ADD-98E6-9E4E-04C0D78B54DF}"/>
                </a:ext>
              </a:extLst>
            </p:cNvPr>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698" name="Oval 90">
              <a:extLst>
                <a:ext uri="{FF2B5EF4-FFF2-40B4-BE49-F238E27FC236}">
                  <a16:creationId xmlns:a16="http://schemas.microsoft.com/office/drawing/2014/main" id="{7D327FD8-DB70-DEC1-C9CB-9C101A08355E}"/>
                </a:ext>
              </a:extLst>
            </p:cNvPr>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699" name="Oval 91">
              <a:extLst>
                <a:ext uri="{FF2B5EF4-FFF2-40B4-BE49-F238E27FC236}">
                  <a16:creationId xmlns:a16="http://schemas.microsoft.com/office/drawing/2014/main" id="{4E9DD4BA-539D-ADDE-7E65-C06E2C78F0BC}"/>
                </a:ext>
              </a:extLst>
            </p:cNvPr>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00" name="Oval 92">
              <a:extLst>
                <a:ext uri="{FF2B5EF4-FFF2-40B4-BE49-F238E27FC236}">
                  <a16:creationId xmlns:a16="http://schemas.microsoft.com/office/drawing/2014/main" id="{0AE2FE40-5F30-C84E-3437-4E401AAA2921}"/>
                </a:ext>
              </a:extLst>
            </p:cNvPr>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01" name="Oval 93">
              <a:extLst>
                <a:ext uri="{FF2B5EF4-FFF2-40B4-BE49-F238E27FC236}">
                  <a16:creationId xmlns:a16="http://schemas.microsoft.com/office/drawing/2014/main" id="{82B0B967-BEA7-04C7-12AD-177FA8648BDF}"/>
                </a:ext>
              </a:extLst>
            </p:cNvPr>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02" name="Oval 94">
              <a:extLst>
                <a:ext uri="{FF2B5EF4-FFF2-40B4-BE49-F238E27FC236}">
                  <a16:creationId xmlns:a16="http://schemas.microsoft.com/office/drawing/2014/main" id="{D680FFB4-365B-ADF4-A994-FC4C19964CA8}"/>
                </a:ext>
              </a:extLst>
            </p:cNvPr>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03" name="Oval 95">
              <a:extLst>
                <a:ext uri="{FF2B5EF4-FFF2-40B4-BE49-F238E27FC236}">
                  <a16:creationId xmlns:a16="http://schemas.microsoft.com/office/drawing/2014/main" id="{5171BABE-87C7-AEF5-499D-BB4BE03EC9C2}"/>
                </a:ext>
              </a:extLst>
            </p:cNvPr>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04" name="Oval 96">
              <a:extLst>
                <a:ext uri="{FF2B5EF4-FFF2-40B4-BE49-F238E27FC236}">
                  <a16:creationId xmlns:a16="http://schemas.microsoft.com/office/drawing/2014/main" id="{9AD238EE-7873-E593-05BF-10ABE2D8E477}"/>
                </a:ext>
              </a:extLst>
            </p:cNvPr>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05" name="Oval 97">
              <a:extLst>
                <a:ext uri="{FF2B5EF4-FFF2-40B4-BE49-F238E27FC236}">
                  <a16:creationId xmlns:a16="http://schemas.microsoft.com/office/drawing/2014/main" id="{1B93F692-E987-9D02-6653-7ECF9490678D}"/>
                </a:ext>
              </a:extLst>
            </p:cNvPr>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06" name="Oval 98">
              <a:extLst>
                <a:ext uri="{FF2B5EF4-FFF2-40B4-BE49-F238E27FC236}">
                  <a16:creationId xmlns:a16="http://schemas.microsoft.com/office/drawing/2014/main" id="{B9F00A50-7AA0-B42D-331E-7A5E49AE47D3}"/>
                </a:ext>
              </a:extLst>
            </p:cNvPr>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07" name="Oval 99">
              <a:extLst>
                <a:ext uri="{FF2B5EF4-FFF2-40B4-BE49-F238E27FC236}">
                  <a16:creationId xmlns:a16="http://schemas.microsoft.com/office/drawing/2014/main" id="{F5F2804C-1ED9-493C-0F22-1E98E77F607C}"/>
                </a:ext>
              </a:extLst>
            </p:cNvPr>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08" name="Oval 100">
              <a:extLst>
                <a:ext uri="{FF2B5EF4-FFF2-40B4-BE49-F238E27FC236}">
                  <a16:creationId xmlns:a16="http://schemas.microsoft.com/office/drawing/2014/main" id="{433931C8-E222-98F8-7B12-FEEAE2CF3A42}"/>
                </a:ext>
              </a:extLst>
            </p:cNvPr>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09" name="Oval 101">
              <a:extLst>
                <a:ext uri="{FF2B5EF4-FFF2-40B4-BE49-F238E27FC236}">
                  <a16:creationId xmlns:a16="http://schemas.microsoft.com/office/drawing/2014/main" id="{924B909E-0495-6E42-BA2B-88FC3503DA42}"/>
                </a:ext>
              </a:extLst>
            </p:cNvPr>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10" name="Oval 102">
              <a:extLst>
                <a:ext uri="{FF2B5EF4-FFF2-40B4-BE49-F238E27FC236}">
                  <a16:creationId xmlns:a16="http://schemas.microsoft.com/office/drawing/2014/main" id="{E55305ED-7A4A-2EBB-50A5-7A401005BB4F}"/>
                </a:ext>
              </a:extLst>
            </p:cNvPr>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11" name="Oval 103">
              <a:extLst>
                <a:ext uri="{FF2B5EF4-FFF2-40B4-BE49-F238E27FC236}">
                  <a16:creationId xmlns:a16="http://schemas.microsoft.com/office/drawing/2014/main" id="{E7779FEE-BF72-26EA-0AC9-174B441C7CC5}"/>
                </a:ext>
              </a:extLst>
            </p:cNvPr>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12" name="Oval 104">
              <a:extLst>
                <a:ext uri="{FF2B5EF4-FFF2-40B4-BE49-F238E27FC236}">
                  <a16:creationId xmlns:a16="http://schemas.microsoft.com/office/drawing/2014/main" id="{A1AF781A-8F5F-A82C-2AF5-90E4474CB268}"/>
                </a:ext>
              </a:extLst>
            </p:cNvPr>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13" name="Oval 105">
              <a:extLst>
                <a:ext uri="{FF2B5EF4-FFF2-40B4-BE49-F238E27FC236}">
                  <a16:creationId xmlns:a16="http://schemas.microsoft.com/office/drawing/2014/main" id="{6D3ABD23-57EE-3C47-B570-DDBE51873137}"/>
                </a:ext>
              </a:extLst>
            </p:cNvPr>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14" name="Oval 106">
              <a:extLst>
                <a:ext uri="{FF2B5EF4-FFF2-40B4-BE49-F238E27FC236}">
                  <a16:creationId xmlns:a16="http://schemas.microsoft.com/office/drawing/2014/main" id="{5189F03B-9C98-8540-857A-E48071CA18C5}"/>
                </a:ext>
              </a:extLst>
            </p:cNvPr>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15" name="Oval 107">
              <a:extLst>
                <a:ext uri="{FF2B5EF4-FFF2-40B4-BE49-F238E27FC236}">
                  <a16:creationId xmlns:a16="http://schemas.microsoft.com/office/drawing/2014/main" id="{01316AB8-B338-9C06-825D-313296415B4E}"/>
                </a:ext>
              </a:extLst>
            </p:cNvPr>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16" name="Oval 108">
              <a:extLst>
                <a:ext uri="{FF2B5EF4-FFF2-40B4-BE49-F238E27FC236}">
                  <a16:creationId xmlns:a16="http://schemas.microsoft.com/office/drawing/2014/main" id="{CD6B88A2-CF6B-2BE4-48AA-BD7FA11817A1}"/>
                </a:ext>
              </a:extLst>
            </p:cNvPr>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17" name="Oval 109">
              <a:extLst>
                <a:ext uri="{FF2B5EF4-FFF2-40B4-BE49-F238E27FC236}">
                  <a16:creationId xmlns:a16="http://schemas.microsoft.com/office/drawing/2014/main" id="{FBEA406A-C758-9F83-484A-97408022227E}"/>
                </a:ext>
              </a:extLst>
            </p:cNvPr>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18" name="Oval 110">
              <a:extLst>
                <a:ext uri="{FF2B5EF4-FFF2-40B4-BE49-F238E27FC236}">
                  <a16:creationId xmlns:a16="http://schemas.microsoft.com/office/drawing/2014/main" id="{51F8CB57-9E18-1575-35A4-8328A5A706C1}"/>
                </a:ext>
              </a:extLst>
            </p:cNvPr>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20" name="Oval 112">
              <a:extLst>
                <a:ext uri="{FF2B5EF4-FFF2-40B4-BE49-F238E27FC236}">
                  <a16:creationId xmlns:a16="http://schemas.microsoft.com/office/drawing/2014/main" id="{6B0C70D5-E276-A52F-3F16-E2F2959472C2}"/>
                </a:ext>
              </a:extLst>
            </p:cNvPr>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42" name="Oval 134">
              <a:extLst>
                <a:ext uri="{FF2B5EF4-FFF2-40B4-BE49-F238E27FC236}">
                  <a16:creationId xmlns:a16="http://schemas.microsoft.com/office/drawing/2014/main" id="{BFFA2B81-A1B1-8438-843F-F79717785545}"/>
                </a:ext>
              </a:extLst>
            </p:cNvPr>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44" name="Oval 136">
              <a:extLst>
                <a:ext uri="{FF2B5EF4-FFF2-40B4-BE49-F238E27FC236}">
                  <a16:creationId xmlns:a16="http://schemas.microsoft.com/office/drawing/2014/main" id="{6B12D73A-295A-63C8-886D-180B1B925D9E}"/>
                </a:ext>
              </a:extLst>
            </p:cNvPr>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55" name="Oval 147">
              <a:extLst>
                <a:ext uri="{FF2B5EF4-FFF2-40B4-BE49-F238E27FC236}">
                  <a16:creationId xmlns:a16="http://schemas.microsoft.com/office/drawing/2014/main" id="{421AE4CD-5F2A-3103-E60E-3F9A18D9A915}"/>
                </a:ext>
              </a:extLst>
            </p:cNvPr>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58" name="Oval 150">
              <a:extLst>
                <a:ext uri="{FF2B5EF4-FFF2-40B4-BE49-F238E27FC236}">
                  <a16:creationId xmlns:a16="http://schemas.microsoft.com/office/drawing/2014/main" id="{26B2D73F-A7A4-CE78-E443-7B87736AC543}"/>
                </a:ext>
              </a:extLst>
            </p:cNvPr>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59" name="Oval 151">
              <a:extLst>
                <a:ext uri="{FF2B5EF4-FFF2-40B4-BE49-F238E27FC236}">
                  <a16:creationId xmlns:a16="http://schemas.microsoft.com/office/drawing/2014/main" id="{95DA542D-F45B-54CD-487E-938DE6C00FD7}"/>
                </a:ext>
              </a:extLst>
            </p:cNvPr>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60" name="Oval 152">
              <a:extLst>
                <a:ext uri="{FF2B5EF4-FFF2-40B4-BE49-F238E27FC236}">
                  <a16:creationId xmlns:a16="http://schemas.microsoft.com/office/drawing/2014/main" id="{CE407AFD-00BE-BB3F-0946-545BBA9F7816}"/>
                </a:ext>
              </a:extLst>
            </p:cNvPr>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61" name="Oval 153">
              <a:extLst>
                <a:ext uri="{FF2B5EF4-FFF2-40B4-BE49-F238E27FC236}">
                  <a16:creationId xmlns:a16="http://schemas.microsoft.com/office/drawing/2014/main" id="{1354AF01-E782-ADC4-F62E-8FCE6E9B6521}"/>
                </a:ext>
              </a:extLst>
            </p:cNvPr>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62" name="Oval 154">
              <a:extLst>
                <a:ext uri="{FF2B5EF4-FFF2-40B4-BE49-F238E27FC236}">
                  <a16:creationId xmlns:a16="http://schemas.microsoft.com/office/drawing/2014/main" id="{9AC3531F-124D-65E9-D6E1-EFB3727E7BC8}"/>
                </a:ext>
              </a:extLst>
            </p:cNvPr>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63" name="Oval 155">
              <a:extLst>
                <a:ext uri="{FF2B5EF4-FFF2-40B4-BE49-F238E27FC236}">
                  <a16:creationId xmlns:a16="http://schemas.microsoft.com/office/drawing/2014/main" id="{42092097-B9CB-7854-3399-61600CC601FE}"/>
                </a:ext>
              </a:extLst>
            </p:cNvPr>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64" name="Oval 156">
              <a:extLst>
                <a:ext uri="{FF2B5EF4-FFF2-40B4-BE49-F238E27FC236}">
                  <a16:creationId xmlns:a16="http://schemas.microsoft.com/office/drawing/2014/main" id="{8F896A47-1741-C24B-2F75-198D060BA3E1}"/>
                </a:ext>
              </a:extLst>
            </p:cNvPr>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65" name="Oval 157">
              <a:extLst>
                <a:ext uri="{FF2B5EF4-FFF2-40B4-BE49-F238E27FC236}">
                  <a16:creationId xmlns:a16="http://schemas.microsoft.com/office/drawing/2014/main" id="{1177F3F3-D811-1948-373C-BF12C4603C56}"/>
                </a:ext>
              </a:extLst>
            </p:cNvPr>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66" name="Oval 158">
              <a:extLst>
                <a:ext uri="{FF2B5EF4-FFF2-40B4-BE49-F238E27FC236}">
                  <a16:creationId xmlns:a16="http://schemas.microsoft.com/office/drawing/2014/main" id="{162CCF8B-5CFF-336B-941F-D350A423F2B7}"/>
                </a:ext>
              </a:extLst>
            </p:cNvPr>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67" name="Oval 159">
              <a:extLst>
                <a:ext uri="{FF2B5EF4-FFF2-40B4-BE49-F238E27FC236}">
                  <a16:creationId xmlns:a16="http://schemas.microsoft.com/office/drawing/2014/main" id="{8D9423CB-86F9-E283-7568-3FCF7BE57E87}"/>
                </a:ext>
              </a:extLst>
            </p:cNvPr>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68" name="Oval 160">
              <a:extLst>
                <a:ext uri="{FF2B5EF4-FFF2-40B4-BE49-F238E27FC236}">
                  <a16:creationId xmlns:a16="http://schemas.microsoft.com/office/drawing/2014/main" id="{41A8FD41-EDD8-D454-F67A-0B16D493D147}"/>
                </a:ext>
              </a:extLst>
            </p:cNvPr>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69" name="Oval 161">
              <a:extLst>
                <a:ext uri="{FF2B5EF4-FFF2-40B4-BE49-F238E27FC236}">
                  <a16:creationId xmlns:a16="http://schemas.microsoft.com/office/drawing/2014/main" id="{6E540397-3BC4-8DFE-A688-B5265538483F}"/>
                </a:ext>
              </a:extLst>
            </p:cNvPr>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70" name="Oval 162">
              <a:extLst>
                <a:ext uri="{FF2B5EF4-FFF2-40B4-BE49-F238E27FC236}">
                  <a16:creationId xmlns:a16="http://schemas.microsoft.com/office/drawing/2014/main" id="{D8D32B24-C8B4-1EC7-2AFB-9F4CAE6C2795}"/>
                </a:ext>
              </a:extLst>
            </p:cNvPr>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71" name="Oval 163">
              <a:extLst>
                <a:ext uri="{FF2B5EF4-FFF2-40B4-BE49-F238E27FC236}">
                  <a16:creationId xmlns:a16="http://schemas.microsoft.com/office/drawing/2014/main" id="{BF74B522-190B-7330-6082-8F6963E358AD}"/>
                </a:ext>
              </a:extLst>
            </p:cNvPr>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72" name="Oval 164">
              <a:extLst>
                <a:ext uri="{FF2B5EF4-FFF2-40B4-BE49-F238E27FC236}">
                  <a16:creationId xmlns:a16="http://schemas.microsoft.com/office/drawing/2014/main" id="{A1135A9E-4C69-8F1C-9972-D5A3BE2E9A09}"/>
                </a:ext>
              </a:extLst>
            </p:cNvPr>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73" name="Oval 165">
              <a:extLst>
                <a:ext uri="{FF2B5EF4-FFF2-40B4-BE49-F238E27FC236}">
                  <a16:creationId xmlns:a16="http://schemas.microsoft.com/office/drawing/2014/main" id="{E32165F6-D7A0-94EE-399F-998F12AD141B}"/>
                </a:ext>
              </a:extLst>
            </p:cNvPr>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74" name="Oval 166">
              <a:extLst>
                <a:ext uri="{FF2B5EF4-FFF2-40B4-BE49-F238E27FC236}">
                  <a16:creationId xmlns:a16="http://schemas.microsoft.com/office/drawing/2014/main" id="{0C5B8B18-521D-7257-3A75-17BCCD17FFC4}"/>
                </a:ext>
              </a:extLst>
            </p:cNvPr>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75" name="Oval 167">
              <a:extLst>
                <a:ext uri="{FF2B5EF4-FFF2-40B4-BE49-F238E27FC236}">
                  <a16:creationId xmlns:a16="http://schemas.microsoft.com/office/drawing/2014/main" id="{7BB025AC-F25D-531C-270D-981ECB88DE95}"/>
                </a:ext>
              </a:extLst>
            </p:cNvPr>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76" name="Oval 168">
              <a:extLst>
                <a:ext uri="{FF2B5EF4-FFF2-40B4-BE49-F238E27FC236}">
                  <a16:creationId xmlns:a16="http://schemas.microsoft.com/office/drawing/2014/main" id="{3F4280B8-59E5-9162-F8BE-E344713D939C}"/>
                </a:ext>
              </a:extLst>
            </p:cNvPr>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77" name="Oval 169">
              <a:extLst>
                <a:ext uri="{FF2B5EF4-FFF2-40B4-BE49-F238E27FC236}">
                  <a16:creationId xmlns:a16="http://schemas.microsoft.com/office/drawing/2014/main" id="{D68DF349-1E9A-486E-E781-BADBDF4E8F43}"/>
                </a:ext>
              </a:extLst>
            </p:cNvPr>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778" name="Oval 170">
              <a:extLst>
                <a:ext uri="{FF2B5EF4-FFF2-40B4-BE49-F238E27FC236}">
                  <a16:creationId xmlns:a16="http://schemas.microsoft.com/office/drawing/2014/main" id="{AFE6C282-6491-2B38-3877-3CA4AB27FC2E}"/>
                </a:ext>
              </a:extLst>
            </p:cNvPr>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09" name="Oval 201">
              <a:extLst>
                <a:ext uri="{FF2B5EF4-FFF2-40B4-BE49-F238E27FC236}">
                  <a16:creationId xmlns:a16="http://schemas.microsoft.com/office/drawing/2014/main" id="{60941AD2-0884-DE0A-1E1F-F64DE163BB33}"/>
                </a:ext>
              </a:extLst>
            </p:cNvPr>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10" name="Oval 202">
              <a:extLst>
                <a:ext uri="{FF2B5EF4-FFF2-40B4-BE49-F238E27FC236}">
                  <a16:creationId xmlns:a16="http://schemas.microsoft.com/office/drawing/2014/main" id="{A3455370-EE5D-71C1-1DFC-1DA08FBA7CC4}"/>
                </a:ext>
              </a:extLst>
            </p:cNvPr>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11" name="Oval 203">
              <a:extLst>
                <a:ext uri="{FF2B5EF4-FFF2-40B4-BE49-F238E27FC236}">
                  <a16:creationId xmlns:a16="http://schemas.microsoft.com/office/drawing/2014/main" id="{BD4C3B97-FED6-25BD-D29F-8FE6E311FA88}"/>
                </a:ext>
              </a:extLst>
            </p:cNvPr>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12" name="Oval 204">
              <a:extLst>
                <a:ext uri="{FF2B5EF4-FFF2-40B4-BE49-F238E27FC236}">
                  <a16:creationId xmlns:a16="http://schemas.microsoft.com/office/drawing/2014/main" id="{9A7AF7EB-5C1C-75ED-D253-A040B506F365}"/>
                </a:ext>
              </a:extLst>
            </p:cNvPr>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13" name="Oval 205">
              <a:extLst>
                <a:ext uri="{FF2B5EF4-FFF2-40B4-BE49-F238E27FC236}">
                  <a16:creationId xmlns:a16="http://schemas.microsoft.com/office/drawing/2014/main" id="{6FB510F9-CF69-2803-367B-7532D7FDC1D6}"/>
                </a:ext>
              </a:extLst>
            </p:cNvPr>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14" name="Oval 206">
              <a:extLst>
                <a:ext uri="{FF2B5EF4-FFF2-40B4-BE49-F238E27FC236}">
                  <a16:creationId xmlns:a16="http://schemas.microsoft.com/office/drawing/2014/main" id="{9DA3817F-DCD0-0C66-35E3-465566057872}"/>
                </a:ext>
              </a:extLst>
            </p:cNvPr>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15" name="Oval 207">
              <a:extLst>
                <a:ext uri="{FF2B5EF4-FFF2-40B4-BE49-F238E27FC236}">
                  <a16:creationId xmlns:a16="http://schemas.microsoft.com/office/drawing/2014/main" id="{E8DC8FBD-3756-5B7F-53AC-13050CF98D18}"/>
                </a:ext>
              </a:extLst>
            </p:cNvPr>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21" name="Oval 213">
              <a:extLst>
                <a:ext uri="{FF2B5EF4-FFF2-40B4-BE49-F238E27FC236}">
                  <a16:creationId xmlns:a16="http://schemas.microsoft.com/office/drawing/2014/main" id="{0BE71F08-6AFB-A307-F17E-55026449144B}"/>
                </a:ext>
              </a:extLst>
            </p:cNvPr>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22" name="Oval 214">
              <a:extLst>
                <a:ext uri="{FF2B5EF4-FFF2-40B4-BE49-F238E27FC236}">
                  <a16:creationId xmlns:a16="http://schemas.microsoft.com/office/drawing/2014/main" id="{7E07BD49-ADBC-8EEB-CC6A-1CC4B04A2378}"/>
                </a:ext>
              </a:extLst>
            </p:cNvPr>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23" name="Oval 215">
              <a:extLst>
                <a:ext uri="{FF2B5EF4-FFF2-40B4-BE49-F238E27FC236}">
                  <a16:creationId xmlns:a16="http://schemas.microsoft.com/office/drawing/2014/main" id="{689F2A35-E6E0-C336-3487-914BF9CB07E4}"/>
                </a:ext>
              </a:extLst>
            </p:cNvPr>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27" name="Oval 219">
              <a:extLst>
                <a:ext uri="{FF2B5EF4-FFF2-40B4-BE49-F238E27FC236}">
                  <a16:creationId xmlns:a16="http://schemas.microsoft.com/office/drawing/2014/main" id="{8814270B-4D48-A81C-CAD4-8E565A40D6FD}"/>
                </a:ext>
              </a:extLst>
            </p:cNvPr>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28" name="Oval 220">
              <a:extLst>
                <a:ext uri="{FF2B5EF4-FFF2-40B4-BE49-F238E27FC236}">
                  <a16:creationId xmlns:a16="http://schemas.microsoft.com/office/drawing/2014/main" id="{A8765D7D-C013-03A0-622D-35EE9A005843}"/>
                </a:ext>
              </a:extLst>
            </p:cNvPr>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29" name="Oval 221">
              <a:extLst>
                <a:ext uri="{FF2B5EF4-FFF2-40B4-BE49-F238E27FC236}">
                  <a16:creationId xmlns:a16="http://schemas.microsoft.com/office/drawing/2014/main" id="{50130AF8-640E-74FC-FEB6-54188DEB2B5A}"/>
                </a:ext>
              </a:extLst>
            </p:cNvPr>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30" name="Oval 222">
              <a:extLst>
                <a:ext uri="{FF2B5EF4-FFF2-40B4-BE49-F238E27FC236}">
                  <a16:creationId xmlns:a16="http://schemas.microsoft.com/office/drawing/2014/main" id="{E89E2093-B502-A53C-1B4C-8F4F1476C930}"/>
                </a:ext>
              </a:extLst>
            </p:cNvPr>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31" name="Oval 223">
              <a:extLst>
                <a:ext uri="{FF2B5EF4-FFF2-40B4-BE49-F238E27FC236}">
                  <a16:creationId xmlns:a16="http://schemas.microsoft.com/office/drawing/2014/main" id="{EFE69AED-7D4B-B344-21BA-B4FF6B6E05DC}"/>
                </a:ext>
              </a:extLst>
            </p:cNvPr>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32" name="Oval 224">
              <a:extLst>
                <a:ext uri="{FF2B5EF4-FFF2-40B4-BE49-F238E27FC236}">
                  <a16:creationId xmlns:a16="http://schemas.microsoft.com/office/drawing/2014/main" id="{36E718B7-C49E-BF4A-8CC2-4C2129250738}"/>
                </a:ext>
              </a:extLst>
            </p:cNvPr>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33" name="Oval 225">
              <a:extLst>
                <a:ext uri="{FF2B5EF4-FFF2-40B4-BE49-F238E27FC236}">
                  <a16:creationId xmlns:a16="http://schemas.microsoft.com/office/drawing/2014/main" id="{3254347B-6A6E-90F0-AD05-60458EEBCABB}"/>
                </a:ext>
              </a:extLst>
            </p:cNvPr>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34" name="Oval 226">
              <a:extLst>
                <a:ext uri="{FF2B5EF4-FFF2-40B4-BE49-F238E27FC236}">
                  <a16:creationId xmlns:a16="http://schemas.microsoft.com/office/drawing/2014/main" id="{E47F3A8E-2BCA-B10A-E92B-4795CE790FD1}"/>
                </a:ext>
              </a:extLst>
            </p:cNvPr>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35" name="Oval 227">
              <a:extLst>
                <a:ext uri="{FF2B5EF4-FFF2-40B4-BE49-F238E27FC236}">
                  <a16:creationId xmlns:a16="http://schemas.microsoft.com/office/drawing/2014/main" id="{5D4CD781-AC27-63BA-A40C-81FC278559A0}"/>
                </a:ext>
              </a:extLst>
            </p:cNvPr>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36" name="Oval 228">
              <a:extLst>
                <a:ext uri="{FF2B5EF4-FFF2-40B4-BE49-F238E27FC236}">
                  <a16:creationId xmlns:a16="http://schemas.microsoft.com/office/drawing/2014/main" id="{080FF555-0B08-AC73-E819-31A7D74CD318}"/>
                </a:ext>
              </a:extLst>
            </p:cNvPr>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37" name="Oval 229">
              <a:extLst>
                <a:ext uri="{FF2B5EF4-FFF2-40B4-BE49-F238E27FC236}">
                  <a16:creationId xmlns:a16="http://schemas.microsoft.com/office/drawing/2014/main" id="{1E8DF3BF-682F-2666-4823-68D33794027B}"/>
                </a:ext>
              </a:extLst>
            </p:cNvPr>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65" name="Oval 257">
              <a:extLst>
                <a:ext uri="{FF2B5EF4-FFF2-40B4-BE49-F238E27FC236}">
                  <a16:creationId xmlns:a16="http://schemas.microsoft.com/office/drawing/2014/main" id="{0D49039E-790B-D951-1873-661B6491CFB4}"/>
                </a:ext>
              </a:extLst>
            </p:cNvPr>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66" name="Oval 258">
              <a:extLst>
                <a:ext uri="{FF2B5EF4-FFF2-40B4-BE49-F238E27FC236}">
                  <a16:creationId xmlns:a16="http://schemas.microsoft.com/office/drawing/2014/main" id="{965126C7-CD6F-9614-4B8F-D65CD55ED24F}"/>
                </a:ext>
              </a:extLst>
            </p:cNvPr>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67" name="Oval 259">
              <a:extLst>
                <a:ext uri="{FF2B5EF4-FFF2-40B4-BE49-F238E27FC236}">
                  <a16:creationId xmlns:a16="http://schemas.microsoft.com/office/drawing/2014/main" id="{BDF2090B-C096-EC06-CBA3-6AE30BC56B6A}"/>
                </a:ext>
              </a:extLst>
            </p:cNvPr>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68" name="Oval 260">
              <a:extLst>
                <a:ext uri="{FF2B5EF4-FFF2-40B4-BE49-F238E27FC236}">
                  <a16:creationId xmlns:a16="http://schemas.microsoft.com/office/drawing/2014/main" id="{57B79E9D-FD52-8129-8E08-4B280EC92E14}"/>
                </a:ext>
              </a:extLst>
            </p:cNvPr>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69" name="Oval 261">
              <a:extLst>
                <a:ext uri="{FF2B5EF4-FFF2-40B4-BE49-F238E27FC236}">
                  <a16:creationId xmlns:a16="http://schemas.microsoft.com/office/drawing/2014/main" id="{5C182520-0106-3EC2-6A66-2D82FCEC0E4F}"/>
                </a:ext>
              </a:extLst>
            </p:cNvPr>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70" name="Oval 262">
              <a:extLst>
                <a:ext uri="{FF2B5EF4-FFF2-40B4-BE49-F238E27FC236}">
                  <a16:creationId xmlns:a16="http://schemas.microsoft.com/office/drawing/2014/main" id="{439EA897-4BB8-A4A9-A635-C02A88E1306F}"/>
                </a:ext>
              </a:extLst>
            </p:cNvPr>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71" name="Oval 263">
              <a:extLst>
                <a:ext uri="{FF2B5EF4-FFF2-40B4-BE49-F238E27FC236}">
                  <a16:creationId xmlns:a16="http://schemas.microsoft.com/office/drawing/2014/main" id="{49A06AED-EBCB-FD96-D5FC-6FA949D194AB}"/>
                </a:ext>
              </a:extLst>
            </p:cNvPr>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72" name="Oval 264">
              <a:extLst>
                <a:ext uri="{FF2B5EF4-FFF2-40B4-BE49-F238E27FC236}">
                  <a16:creationId xmlns:a16="http://schemas.microsoft.com/office/drawing/2014/main" id="{39117A1A-B662-6EF8-A324-B8673B3DF58C}"/>
                </a:ext>
              </a:extLst>
            </p:cNvPr>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78" name="Oval 270">
              <a:extLst>
                <a:ext uri="{FF2B5EF4-FFF2-40B4-BE49-F238E27FC236}">
                  <a16:creationId xmlns:a16="http://schemas.microsoft.com/office/drawing/2014/main" id="{8342DFE5-6F9E-7946-205A-AA2DD1E70DF6}"/>
                </a:ext>
              </a:extLst>
            </p:cNvPr>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79" name="Oval 271">
              <a:extLst>
                <a:ext uri="{FF2B5EF4-FFF2-40B4-BE49-F238E27FC236}">
                  <a16:creationId xmlns:a16="http://schemas.microsoft.com/office/drawing/2014/main" id="{8888C7D6-306E-602C-D4D9-8F5B78601FA1}"/>
                </a:ext>
              </a:extLst>
            </p:cNvPr>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80" name="Oval 272">
              <a:extLst>
                <a:ext uri="{FF2B5EF4-FFF2-40B4-BE49-F238E27FC236}">
                  <a16:creationId xmlns:a16="http://schemas.microsoft.com/office/drawing/2014/main" id="{B4C0F7E6-8CDF-2893-B73B-5F1A52C5B7AA}"/>
                </a:ext>
              </a:extLst>
            </p:cNvPr>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81" name="Oval 273">
              <a:extLst>
                <a:ext uri="{FF2B5EF4-FFF2-40B4-BE49-F238E27FC236}">
                  <a16:creationId xmlns:a16="http://schemas.microsoft.com/office/drawing/2014/main" id="{FDA5DF4C-825D-A8B6-30EF-5B1C0C4A7976}"/>
                </a:ext>
              </a:extLst>
            </p:cNvPr>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82" name="Oval 274">
              <a:extLst>
                <a:ext uri="{FF2B5EF4-FFF2-40B4-BE49-F238E27FC236}">
                  <a16:creationId xmlns:a16="http://schemas.microsoft.com/office/drawing/2014/main" id="{40369390-ED28-0AC2-0C5B-9962FCBF27E0}"/>
                </a:ext>
              </a:extLst>
            </p:cNvPr>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83" name="Oval 275">
              <a:extLst>
                <a:ext uri="{FF2B5EF4-FFF2-40B4-BE49-F238E27FC236}">
                  <a16:creationId xmlns:a16="http://schemas.microsoft.com/office/drawing/2014/main" id="{3608E478-86E4-FE46-B104-FF9ABA88C7C3}"/>
                </a:ext>
              </a:extLst>
            </p:cNvPr>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84" name="Oval 276">
              <a:extLst>
                <a:ext uri="{FF2B5EF4-FFF2-40B4-BE49-F238E27FC236}">
                  <a16:creationId xmlns:a16="http://schemas.microsoft.com/office/drawing/2014/main" id="{7CB66328-7571-7E62-E2ED-ADAA85346417}"/>
                </a:ext>
              </a:extLst>
            </p:cNvPr>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85" name="Oval 277">
              <a:extLst>
                <a:ext uri="{FF2B5EF4-FFF2-40B4-BE49-F238E27FC236}">
                  <a16:creationId xmlns:a16="http://schemas.microsoft.com/office/drawing/2014/main" id="{26C38DD9-A1DF-9B5D-8B62-C56797D9A30B}"/>
                </a:ext>
              </a:extLst>
            </p:cNvPr>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86" name="Oval 278">
              <a:extLst>
                <a:ext uri="{FF2B5EF4-FFF2-40B4-BE49-F238E27FC236}">
                  <a16:creationId xmlns:a16="http://schemas.microsoft.com/office/drawing/2014/main" id="{742108CC-DC93-2535-DB21-75EABECCE6C3}"/>
                </a:ext>
              </a:extLst>
            </p:cNvPr>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87" name="Oval 279">
              <a:extLst>
                <a:ext uri="{FF2B5EF4-FFF2-40B4-BE49-F238E27FC236}">
                  <a16:creationId xmlns:a16="http://schemas.microsoft.com/office/drawing/2014/main" id="{C031A8B5-E067-B117-3CCA-57A7866FEEB6}"/>
                </a:ext>
              </a:extLst>
            </p:cNvPr>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88" name="Oval 280">
              <a:extLst>
                <a:ext uri="{FF2B5EF4-FFF2-40B4-BE49-F238E27FC236}">
                  <a16:creationId xmlns:a16="http://schemas.microsoft.com/office/drawing/2014/main" id="{2326D430-C189-8B1D-EFD0-593B23277743}"/>
                </a:ext>
              </a:extLst>
            </p:cNvPr>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89" name="Oval 281">
              <a:extLst>
                <a:ext uri="{FF2B5EF4-FFF2-40B4-BE49-F238E27FC236}">
                  <a16:creationId xmlns:a16="http://schemas.microsoft.com/office/drawing/2014/main" id="{0501CC1C-2BAF-A48B-6E22-E80341A734A9}"/>
                </a:ext>
              </a:extLst>
            </p:cNvPr>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90" name="Oval 282">
              <a:extLst>
                <a:ext uri="{FF2B5EF4-FFF2-40B4-BE49-F238E27FC236}">
                  <a16:creationId xmlns:a16="http://schemas.microsoft.com/office/drawing/2014/main" id="{46763E69-5EF5-56F0-B2C6-930E8CA60435}"/>
                </a:ext>
              </a:extLst>
            </p:cNvPr>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91" name="Oval 283">
              <a:extLst>
                <a:ext uri="{FF2B5EF4-FFF2-40B4-BE49-F238E27FC236}">
                  <a16:creationId xmlns:a16="http://schemas.microsoft.com/office/drawing/2014/main" id="{44A2E272-F3B6-F4D9-817A-F1B639793F06}"/>
                </a:ext>
              </a:extLst>
            </p:cNvPr>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92" name="Oval 284">
              <a:extLst>
                <a:ext uri="{FF2B5EF4-FFF2-40B4-BE49-F238E27FC236}">
                  <a16:creationId xmlns:a16="http://schemas.microsoft.com/office/drawing/2014/main" id="{99F4D0D0-298F-C6F2-8986-B77D60BCDBE2}"/>
                </a:ext>
              </a:extLst>
            </p:cNvPr>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93" name="Oval 285">
              <a:extLst>
                <a:ext uri="{FF2B5EF4-FFF2-40B4-BE49-F238E27FC236}">
                  <a16:creationId xmlns:a16="http://schemas.microsoft.com/office/drawing/2014/main" id="{BEE17313-E077-4E5B-25D3-14C56D095D85}"/>
                </a:ext>
              </a:extLst>
            </p:cNvPr>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94" name="Oval 286">
              <a:extLst>
                <a:ext uri="{FF2B5EF4-FFF2-40B4-BE49-F238E27FC236}">
                  <a16:creationId xmlns:a16="http://schemas.microsoft.com/office/drawing/2014/main" id="{549B2BB9-C4B6-56EE-6C2F-17E26247A585}"/>
                </a:ext>
              </a:extLst>
            </p:cNvPr>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895" name="Oval 287">
              <a:extLst>
                <a:ext uri="{FF2B5EF4-FFF2-40B4-BE49-F238E27FC236}">
                  <a16:creationId xmlns:a16="http://schemas.microsoft.com/office/drawing/2014/main" id="{7C097141-C976-9E20-1A6E-E2C4059F1073}"/>
                </a:ext>
              </a:extLst>
            </p:cNvPr>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97195" name="Rectangle 587">
            <a:extLst>
              <a:ext uri="{FF2B5EF4-FFF2-40B4-BE49-F238E27FC236}">
                <a16:creationId xmlns:a16="http://schemas.microsoft.com/office/drawing/2014/main" id="{8F3759F0-BCD6-0EAB-FE05-CB4F8C386B0D}"/>
              </a:ext>
            </a:extLst>
          </p:cNvPr>
          <p:cNvSpPr>
            <a:spLocks noChangeArrowheads="1"/>
          </p:cNvSpPr>
          <p:nvPr/>
        </p:nvSpPr>
        <p:spPr bwMode="auto">
          <a:xfrm>
            <a:off x="808038" y="1277938"/>
            <a:ext cx="7910512"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a:lnSpc>
                <a:spcPct val="110000"/>
              </a:lnSpc>
              <a:spcBef>
                <a:spcPts val="600"/>
              </a:spcBef>
              <a:spcAft>
                <a:spcPts val="600"/>
              </a:spcAft>
              <a:buClr>
                <a:schemeClr val="accent2"/>
              </a:buClr>
              <a:buSzPct val="110000"/>
            </a:pPr>
            <a:r>
              <a:rPr lang="en-US" altLang="en-US" sz="2400"/>
              <a:t>Refine matching using RANSAC [Fischler &amp; Bolles 1987] to estimate fundamental matrices between pairs</a:t>
            </a:r>
          </a:p>
        </p:txBody>
      </p:sp>
      <p:grpSp>
        <p:nvGrpSpPr>
          <p:cNvPr id="197196" name="Group 588">
            <a:extLst>
              <a:ext uri="{FF2B5EF4-FFF2-40B4-BE49-F238E27FC236}">
                <a16:creationId xmlns:a16="http://schemas.microsoft.com/office/drawing/2014/main" id="{139A56E5-C8F1-3FC7-9EA0-5C95A9507DB4}"/>
              </a:ext>
            </a:extLst>
          </p:cNvPr>
          <p:cNvGrpSpPr>
            <a:grpSpLocks/>
          </p:cNvGrpSpPr>
          <p:nvPr/>
        </p:nvGrpSpPr>
        <p:grpSpPr bwMode="auto">
          <a:xfrm>
            <a:off x="2413000" y="2392363"/>
            <a:ext cx="4232275" cy="3711575"/>
            <a:chOff x="1300" y="1670"/>
            <a:chExt cx="2049" cy="1800"/>
          </a:xfrm>
        </p:grpSpPr>
        <p:sp>
          <p:nvSpPr>
            <p:cNvPr id="197197" name="Line 589">
              <a:extLst>
                <a:ext uri="{FF2B5EF4-FFF2-40B4-BE49-F238E27FC236}">
                  <a16:creationId xmlns:a16="http://schemas.microsoft.com/office/drawing/2014/main" id="{78CA7703-EB43-2F02-B6E9-E269E7BB2A08}"/>
                </a:ext>
              </a:extLst>
            </p:cNvPr>
            <p:cNvSpPr>
              <a:spLocks noChangeShapeType="1"/>
            </p:cNvSpPr>
            <p:nvPr/>
          </p:nvSpPr>
          <p:spPr bwMode="auto">
            <a:xfrm flipH="1">
              <a:off x="3098" y="2354"/>
              <a:ext cx="24" cy="43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198" name="Line 590">
              <a:extLst>
                <a:ext uri="{FF2B5EF4-FFF2-40B4-BE49-F238E27FC236}">
                  <a16:creationId xmlns:a16="http://schemas.microsoft.com/office/drawing/2014/main" id="{6CFE8716-C7C4-A499-0D4F-EE41835AB6EC}"/>
                </a:ext>
              </a:extLst>
            </p:cNvPr>
            <p:cNvSpPr>
              <a:spLocks noChangeShapeType="1"/>
            </p:cNvSpPr>
            <p:nvPr/>
          </p:nvSpPr>
          <p:spPr bwMode="auto">
            <a:xfrm>
              <a:off x="3074" y="2813"/>
              <a:ext cx="120" cy="43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199" name="Line 591">
              <a:extLst>
                <a:ext uri="{FF2B5EF4-FFF2-40B4-BE49-F238E27FC236}">
                  <a16:creationId xmlns:a16="http://schemas.microsoft.com/office/drawing/2014/main" id="{1C49732B-8E00-7012-EEFF-27CE645B641E}"/>
                </a:ext>
              </a:extLst>
            </p:cNvPr>
            <p:cNvSpPr>
              <a:spLocks noChangeShapeType="1"/>
            </p:cNvSpPr>
            <p:nvPr/>
          </p:nvSpPr>
          <p:spPr bwMode="auto">
            <a:xfrm flipV="1">
              <a:off x="2057" y="2273"/>
              <a:ext cx="580" cy="46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200" name="Line 592">
              <a:extLst>
                <a:ext uri="{FF2B5EF4-FFF2-40B4-BE49-F238E27FC236}">
                  <a16:creationId xmlns:a16="http://schemas.microsoft.com/office/drawing/2014/main" id="{D0C99D94-3EA7-FED0-CFA8-AB772DF8EEDC}"/>
                </a:ext>
              </a:extLst>
            </p:cNvPr>
            <p:cNvSpPr>
              <a:spLocks noChangeShapeType="1"/>
            </p:cNvSpPr>
            <p:nvPr/>
          </p:nvSpPr>
          <p:spPr bwMode="auto">
            <a:xfrm>
              <a:off x="2638" y="2281"/>
              <a:ext cx="483" cy="4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201" name="Line 593">
              <a:extLst>
                <a:ext uri="{FF2B5EF4-FFF2-40B4-BE49-F238E27FC236}">
                  <a16:creationId xmlns:a16="http://schemas.microsoft.com/office/drawing/2014/main" id="{60154B50-9B0E-9394-CB64-D335A5D199E7}"/>
                </a:ext>
              </a:extLst>
            </p:cNvPr>
            <p:cNvSpPr>
              <a:spLocks noChangeShapeType="1"/>
            </p:cNvSpPr>
            <p:nvPr/>
          </p:nvSpPr>
          <p:spPr bwMode="auto">
            <a:xfrm>
              <a:off x="1912" y="1809"/>
              <a:ext cx="166" cy="47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202" name="Line 594">
              <a:extLst>
                <a:ext uri="{FF2B5EF4-FFF2-40B4-BE49-F238E27FC236}">
                  <a16:creationId xmlns:a16="http://schemas.microsoft.com/office/drawing/2014/main" id="{A5CBD0DA-7798-7383-35C4-E4306A7A1CAF}"/>
                </a:ext>
              </a:extLst>
            </p:cNvPr>
            <p:cNvSpPr>
              <a:spLocks noChangeShapeType="1"/>
            </p:cNvSpPr>
            <p:nvPr/>
          </p:nvSpPr>
          <p:spPr bwMode="auto">
            <a:xfrm>
              <a:off x="1912" y="1809"/>
              <a:ext cx="139" cy="97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203" name="Line 595">
              <a:extLst>
                <a:ext uri="{FF2B5EF4-FFF2-40B4-BE49-F238E27FC236}">
                  <a16:creationId xmlns:a16="http://schemas.microsoft.com/office/drawing/2014/main" id="{5922E562-C288-3169-42AA-9BA0E4564341}"/>
                </a:ext>
              </a:extLst>
            </p:cNvPr>
            <p:cNvSpPr>
              <a:spLocks noChangeShapeType="1"/>
            </p:cNvSpPr>
            <p:nvPr/>
          </p:nvSpPr>
          <p:spPr bwMode="auto">
            <a:xfrm flipH="1">
              <a:off x="2051" y="2282"/>
              <a:ext cx="27" cy="50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204" name="Line 596">
              <a:extLst>
                <a:ext uri="{FF2B5EF4-FFF2-40B4-BE49-F238E27FC236}">
                  <a16:creationId xmlns:a16="http://schemas.microsoft.com/office/drawing/2014/main" id="{9D2E2DE6-E7AB-B2F4-2387-31032CABF2F9}"/>
                </a:ext>
              </a:extLst>
            </p:cNvPr>
            <p:cNvSpPr>
              <a:spLocks noChangeShapeType="1"/>
            </p:cNvSpPr>
            <p:nvPr/>
          </p:nvSpPr>
          <p:spPr bwMode="auto">
            <a:xfrm>
              <a:off x="1522" y="2615"/>
              <a:ext cx="529" cy="167"/>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205" name="Line 597">
              <a:extLst>
                <a:ext uri="{FF2B5EF4-FFF2-40B4-BE49-F238E27FC236}">
                  <a16:creationId xmlns:a16="http://schemas.microsoft.com/office/drawing/2014/main" id="{2194F7B5-14C8-27C9-5449-7224B023CD7E}"/>
                </a:ext>
              </a:extLst>
            </p:cNvPr>
            <p:cNvSpPr>
              <a:spLocks noChangeShapeType="1"/>
            </p:cNvSpPr>
            <p:nvPr/>
          </p:nvSpPr>
          <p:spPr bwMode="auto">
            <a:xfrm>
              <a:off x="1522" y="3144"/>
              <a:ext cx="473" cy="194"/>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206" name="Line 598">
              <a:extLst>
                <a:ext uri="{FF2B5EF4-FFF2-40B4-BE49-F238E27FC236}">
                  <a16:creationId xmlns:a16="http://schemas.microsoft.com/office/drawing/2014/main" id="{AE3ADF01-CFD0-A6DA-A6DD-18FA08D80533}"/>
                </a:ext>
              </a:extLst>
            </p:cNvPr>
            <p:cNvSpPr>
              <a:spLocks noChangeShapeType="1"/>
            </p:cNvSpPr>
            <p:nvPr/>
          </p:nvSpPr>
          <p:spPr bwMode="auto">
            <a:xfrm flipH="1">
              <a:off x="1606" y="1892"/>
              <a:ext cx="1029" cy="751"/>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207" name="Line 599">
              <a:extLst>
                <a:ext uri="{FF2B5EF4-FFF2-40B4-BE49-F238E27FC236}">
                  <a16:creationId xmlns:a16="http://schemas.microsoft.com/office/drawing/2014/main" id="{940FD66A-C897-5D35-6150-6616E933EB82}"/>
                </a:ext>
              </a:extLst>
            </p:cNvPr>
            <p:cNvSpPr>
              <a:spLocks noChangeShapeType="1"/>
            </p:cNvSpPr>
            <p:nvPr/>
          </p:nvSpPr>
          <p:spPr bwMode="auto">
            <a:xfrm>
              <a:off x="2440" y="3227"/>
              <a:ext cx="473" cy="5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208" name="Line 600">
              <a:extLst>
                <a:ext uri="{FF2B5EF4-FFF2-40B4-BE49-F238E27FC236}">
                  <a16:creationId xmlns:a16="http://schemas.microsoft.com/office/drawing/2014/main" id="{7BB8B335-66A4-0910-0B86-BAD9980F5D15}"/>
                </a:ext>
              </a:extLst>
            </p:cNvPr>
            <p:cNvSpPr>
              <a:spLocks noChangeShapeType="1"/>
            </p:cNvSpPr>
            <p:nvPr/>
          </p:nvSpPr>
          <p:spPr bwMode="auto">
            <a:xfrm>
              <a:off x="1550" y="2699"/>
              <a:ext cx="1363" cy="584"/>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209" name="Line 601">
              <a:extLst>
                <a:ext uri="{FF2B5EF4-FFF2-40B4-BE49-F238E27FC236}">
                  <a16:creationId xmlns:a16="http://schemas.microsoft.com/office/drawing/2014/main" id="{7AFE789F-1794-02BB-5705-61CA03B847D2}"/>
                </a:ext>
              </a:extLst>
            </p:cNvPr>
            <p:cNvSpPr>
              <a:spLocks noChangeShapeType="1"/>
            </p:cNvSpPr>
            <p:nvPr/>
          </p:nvSpPr>
          <p:spPr bwMode="auto">
            <a:xfrm flipV="1">
              <a:off x="1467" y="2782"/>
              <a:ext cx="556" cy="30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210" name="Line 602">
              <a:extLst>
                <a:ext uri="{FF2B5EF4-FFF2-40B4-BE49-F238E27FC236}">
                  <a16:creationId xmlns:a16="http://schemas.microsoft.com/office/drawing/2014/main" id="{595003FE-A238-B481-232B-83F3DA71E1BF}"/>
                </a:ext>
              </a:extLst>
            </p:cNvPr>
            <p:cNvSpPr>
              <a:spLocks noChangeShapeType="1"/>
            </p:cNvSpPr>
            <p:nvPr/>
          </p:nvSpPr>
          <p:spPr bwMode="auto">
            <a:xfrm flipV="1">
              <a:off x="2440" y="2782"/>
              <a:ext cx="640" cy="44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211" name="Line 603">
              <a:extLst>
                <a:ext uri="{FF2B5EF4-FFF2-40B4-BE49-F238E27FC236}">
                  <a16:creationId xmlns:a16="http://schemas.microsoft.com/office/drawing/2014/main" id="{9B82ABBA-95D5-8206-6E16-02C35594E567}"/>
                </a:ext>
              </a:extLst>
            </p:cNvPr>
            <p:cNvSpPr>
              <a:spLocks noChangeShapeType="1"/>
            </p:cNvSpPr>
            <p:nvPr/>
          </p:nvSpPr>
          <p:spPr bwMode="auto">
            <a:xfrm flipV="1">
              <a:off x="2579" y="2004"/>
              <a:ext cx="445" cy="25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212" name="Line 604">
              <a:extLst>
                <a:ext uri="{FF2B5EF4-FFF2-40B4-BE49-F238E27FC236}">
                  <a16:creationId xmlns:a16="http://schemas.microsoft.com/office/drawing/2014/main" id="{03EA2220-A6A5-C116-CEF4-DD0643C57444}"/>
                </a:ext>
              </a:extLst>
            </p:cNvPr>
            <p:cNvSpPr>
              <a:spLocks noChangeShapeType="1"/>
            </p:cNvSpPr>
            <p:nvPr/>
          </p:nvSpPr>
          <p:spPr bwMode="auto">
            <a:xfrm flipH="1" flipV="1">
              <a:off x="2078" y="2727"/>
              <a:ext cx="529" cy="27"/>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213" name="Line 605">
              <a:extLst>
                <a:ext uri="{FF2B5EF4-FFF2-40B4-BE49-F238E27FC236}">
                  <a16:creationId xmlns:a16="http://schemas.microsoft.com/office/drawing/2014/main" id="{A09AA91E-36D3-99C3-3CDE-D518356F667B}"/>
                </a:ext>
              </a:extLst>
            </p:cNvPr>
            <p:cNvSpPr>
              <a:spLocks noChangeShapeType="1"/>
            </p:cNvSpPr>
            <p:nvPr/>
          </p:nvSpPr>
          <p:spPr bwMode="auto">
            <a:xfrm flipH="1">
              <a:off x="1967" y="2365"/>
              <a:ext cx="1140" cy="97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97214" name="Picture 606">
              <a:extLst>
                <a:ext uri="{FF2B5EF4-FFF2-40B4-BE49-F238E27FC236}">
                  <a16:creationId xmlns:a16="http://schemas.microsoft.com/office/drawing/2014/main" id="{B7DCB92A-7C1C-72E5-3A7B-649A93BF91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7215" name="Picture 607">
              <a:extLst>
                <a:ext uri="{FF2B5EF4-FFF2-40B4-BE49-F238E27FC236}">
                  <a16:creationId xmlns:a16="http://schemas.microsoft.com/office/drawing/2014/main" id="{51B354A0-E670-94BD-F93A-6CC1F38AFA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7216" name="Picture 608">
              <a:extLst>
                <a:ext uri="{FF2B5EF4-FFF2-40B4-BE49-F238E27FC236}">
                  <a16:creationId xmlns:a16="http://schemas.microsoft.com/office/drawing/2014/main" id="{D20C23EB-3475-96C5-4CF5-E42404D674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7217" name="Picture 609">
              <a:extLst>
                <a:ext uri="{FF2B5EF4-FFF2-40B4-BE49-F238E27FC236}">
                  <a16:creationId xmlns:a16="http://schemas.microsoft.com/office/drawing/2014/main" id="{3229A988-446A-AE06-2A95-CFC223F63593}"/>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7218" name="Picture 610">
              <a:extLst>
                <a:ext uri="{FF2B5EF4-FFF2-40B4-BE49-F238E27FC236}">
                  <a16:creationId xmlns:a16="http://schemas.microsoft.com/office/drawing/2014/main" id="{7373F37B-6C76-878F-677E-52024A036D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7219" name="Picture 611">
              <a:extLst>
                <a:ext uri="{FF2B5EF4-FFF2-40B4-BE49-F238E27FC236}">
                  <a16:creationId xmlns:a16="http://schemas.microsoft.com/office/drawing/2014/main" id="{81751932-D434-AD1D-84BD-3ED8C9F79C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7220" name="Picture 612">
              <a:extLst>
                <a:ext uri="{FF2B5EF4-FFF2-40B4-BE49-F238E27FC236}">
                  <a16:creationId xmlns:a16="http://schemas.microsoft.com/office/drawing/2014/main" id="{915FAC3F-00B3-0DD9-F9FF-DEBF830BB6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7221" name="Picture 613">
              <a:extLst>
                <a:ext uri="{FF2B5EF4-FFF2-40B4-BE49-F238E27FC236}">
                  <a16:creationId xmlns:a16="http://schemas.microsoft.com/office/drawing/2014/main" id="{350AF65A-3449-F6C9-06F7-D5573A23772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extLst>
              <a:ext uri="{909E8E84-426E-40DD-AFC4-6F175D3DCCD1}">
                <a14:hiddenFill xmlns:a14="http://schemas.microsoft.com/office/drawing/2010/main">
                  <a:solidFill>
                    <a:srgbClr val="FFFFFF"/>
                  </a:solidFill>
                </a14:hiddenFill>
              </a:ext>
            </a:extLst>
          </p:spPr>
        </p:pic>
        <p:pic>
          <p:nvPicPr>
            <p:cNvPr id="197222" name="Picture 614">
              <a:extLst>
                <a:ext uri="{FF2B5EF4-FFF2-40B4-BE49-F238E27FC236}">
                  <a16:creationId xmlns:a16="http://schemas.microsoft.com/office/drawing/2014/main" id="{93AA4748-419E-C77F-2822-A890DDAF8CD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7223" name="Picture 615">
              <a:extLst>
                <a:ext uri="{FF2B5EF4-FFF2-40B4-BE49-F238E27FC236}">
                  <a16:creationId xmlns:a16="http://schemas.microsoft.com/office/drawing/2014/main" id="{0360EB56-E4B9-07B5-7155-98EA651AF2F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7224" name="Picture 616">
              <a:extLst>
                <a:ext uri="{FF2B5EF4-FFF2-40B4-BE49-F238E27FC236}">
                  <a16:creationId xmlns:a16="http://schemas.microsoft.com/office/drawing/2014/main" id="{B59401BC-55E6-94A5-A222-BD581223CB3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extLst>
              <a:ext uri="{909E8E84-426E-40DD-AFC4-6F175D3DCCD1}">
                <a14:hiddenFill xmlns:a14="http://schemas.microsoft.com/office/drawing/2010/main">
                  <a:solidFill>
                    <a:srgbClr val="FFFFFF"/>
                  </a:solidFill>
                </a14:hiddenFill>
              </a:ext>
            </a:extLst>
          </p:spPr>
        </p:pic>
        <p:pic>
          <p:nvPicPr>
            <p:cNvPr id="197225" name="Picture 617">
              <a:extLst>
                <a:ext uri="{FF2B5EF4-FFF2-40B4-BE49-F238E27FC236}">
                  <a16:creationId xmlns:a16="http://schemas.microsoft.com/office/drawing/2014/main" id="{5047CF66-1EF8-29D4-D880-9DA0ABBF834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extLst>
              <a:ext uri="{909E8E84-426E-40DD-AFC4-6F175D3DCCD1}">
                <a14:hiddenFill xmlns:a14="http://schemas.microsoft.com/office/drawing/2010/main">
                  <a:solidFill>
                    <a:srgbClr val="FFFFFF"/>
                  </a:solidFill>
                </a14:hiddenFill>
              </a:ext>
            </a:extLst>
          </p:spPr>
        </p:pic>
        <p:pic>
          <p:nvPicPr>
            <p:cNvPr id="197226" name="Picture 618">
              <a:extLst>
                <a:ext uri="{FF2B5EF4-FFF2-40B4-BE49-F238E27FC236}">
                  <a16:creationId xmlns:a16="http://schemas.microsoft.com/office/drawing/2014/main" id="{A8A88311-915D-7C65-2E4B-E48A003273B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extLst>
              <a:ext uri="{909E8E84-426E-40DD-AFC4-6F175D3DCCD1}">
                <a14:hiddenFill xmlns:a14="http://schemas.microsoft.com/office/drawing/2010/main">
                  <a:solidFill>
                    <a:srgbClr val="FFFFFF"/>
                  </a:solidFill>
                </a14:hiddenFill>
              </a:ext>
            </a:extLst>
          </p:spPr>
        </p:pic>
        <p:pic>
          <p:nvPicPr>
            <p:cNvPr id="197227" name="Picture 619">
              <a:extLst>
                <a:ext uri="{FF2B5EF4-FFF2-40B4-BE49-F238E27FC236}">
                  <a16:creationId xmlns:a16="http://schemas.microsoft.com/office/drawing/2014/main" id="{8532BF87-B1B0-2E3D-C500-05373ECAB58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extLst>
              <a:ext uri="{909E8E84-426E-40DD-AFC4-6F175D3DCCD1}">
                <a14:hiddenFill xmlns:a14="http://schemas.microsoft.com/office/drawing/2010/main">
                  <a:solidFill>
                    <a:srgbClr val="FFFFFF"/>
                  </a:solidFill>
                </a14:hiddenFill>
              </a:ext>
            </a:extLst>
          </p:spPr>
        </p:pic>
        <p:pic>
          <p:nvPicPr>
            <p:cNvPr id="197228" name="Picture 620">
              <a:extLst>
                <a:ext uri="{FF2B5EF4-FFF2-40B4-BE49-F238E27FC236}">
                  <a16:creationId xmlns:a16="http://schemas.microsoft.com/office/drawing/2014/main" id="{6BC57D00-B82E-9DA7-DE9A-56B7E836BFC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extLst>
              <a:ext uri="{909E8E84-426E-40DD-AFC4-6F175D3DCCD1}">
                <a14:hiddenFill xmlns:a14="http://schemas.microsoft.com/office/drawing/2010/main">
                  <a:solidFill>
                    <a:srgbClr val="FFFFFF"/>
                  </a:solidFill>
                </a14:hiddenFill>
              </a:ext>
            </a:extLst>
          </p:spPr>
        </p:pic>
        <p:pic>
          <p:nvPicPr>
            <p:cNvPr id="197229" name="Picture 621">
              <a:extLst>
                <a:ext uri="{FF2B5EF4-FFF2-40B4-BE49-F238E27FC236}">
                  <a16:creationId xmlns:a16="http://schemas.microsoft.com/office/drawing/2014/main" id="{777E2A0D-D627-926E-2A85-7E8C535A985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extLst>
              <a:ext uri="{909E8E84-426E-40DD-AFC4-6F175D3DCCD1}">
                <a14:hiddenFill xmlns:a14="http://schemas.microsoft.com/office/drawing/2010/main">
                  <a:solidFill>
                    <a:srgbClr val="FFFFFF"/>
                  </a:solidFill>
                </a14:hiddenFill>
              </a:ext>
            </a:extLst>
          </p:spPr>
        </p:pic>
        <p:pic>
          <p:nvPicPr>
            <p:cNvPr id="197230" name="Picture 622">
              <a:extLst>
                <a:ext uri="{FF2B5EF4-FFF2-40B4-BE49-F238E27FC236}">
                  <a16:creationId xmlns:a16="http://schemas.microsoft.com/office/drawing/2014/main" id="{33107AAB-A187-43DC-ABCC-47B6F8ECC45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7231" name="Picture 623">
              <a:extLst>
                <a:ext uri="{FF2B5EF4-FFF2-40B4-BE49-F238E27FC236}">
                  <a16:creationId xmlns:a16="http://schemas.microsoft.com/office/drawing/2014/main" id="{2CE5D8A7-2978-C03D-42DD-B38E35B837D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extLst>
              <a:ext uri="{909E8E84-426E-40DD-AFC4-6F175D3DCCD1}">
                <a14:hiddenFill xmlns:a14="http://schemas.microsoft.com/office/drawing/2010/main">
                  <a:solidFill>
                    <a:srgbClr val="FFFFFF"/>
                  </a:solidFill>
                </a14:hiddenFill>
              </a:ext>
            </a:extLst>
          </p:spPr>
        </p:pic>
        <p:pic>
          <p:nvPicPr>
            <p:cNvPr id="197232" name="Picture 624">
              <a:extLst>
                <a:ext uri="{FF2B5EF4-FFF2-40B4-BE49-F238E27FC236}">
                  <a16:creationId xmlns:a16="http://schemas.microsoft.com/office/drawing/2014/main" id="{E17AF219-8EE8-43E4-6BE9-0FADF173ADB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extLst>
              <a:ext uri="{909E8E84-426E-40DD-AFC4-6F175D3DCCD1}">
                <a14:hiddenFill xmlns:a14="http://schemas.microsoft.com/office/drawing/2010/main">
                  <a:solidFill>
                    <a:srgbClr val="FFFFFF"/>
                  </a:solidFill>
                </a14:hiddenFill>
              </a:ext>
            </a:extLst>
          </p:spPr>
        </p:pic>
        <p:sp>
          <p:nvSpPr>
            <p:cNvPr id="197233" name="Oval 625">
              <a:extLst>
                <a:ext uri="{FF2B5EF4-FFF2-40B4-BE49-F238E27FC236}">
                  <a16:creationId xmlns:a16="http://schemas.microsoft.com/office/drawing/2014/main" id="{A5EFD05E-4D68-ABE6-F200-042ED5D5DA95}"/>
                </a:ext>
              </a:extLst>
            </p:cNvPr>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34" name="Oval 626">
              <a:extLst>
                <a:ext uri="{FF2B5EF4-FFF2-40B4-BE49-F238E27FC236}">
                  <a16:creationId xmlns:a16="http://schemas.microsoft.com/office/drawing/2014/main" id="{F17F5FB1-9219-AA8A-E8A4-8FBB4181ED39}"/>
                </a:ext>
              </a:extLst>
            </p:cNvPr>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35" name="Oval 627">
              <a:extLst>
                <a:ext uri="{FF2B5EF4-FFF2-40B4-BE49-F238E27FC236}">
                  <a16:creationId xmlns:a16="http://schemas.microsoft.com/office/drawing/2014/main" id="{4C294577-1872-4F4D-53E9-A96B445D633B}"/>
                </a:ext>
              </a:extLst>
            </p:cNvPr>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36" name="Oval 628">
              <a:extLst>
                <a:ext uri="{FF2B5EF4-FFF2-40B4-BE49-F238E27FC236}">
                  <a16:creationId xmlns:a16="http://schemas.microsoft.com/office/drawing/2014/main" id="{D21F8E91-56D5-D875-EFDD-1270E270625E}"/>
                </a:ext>
              </a:extLst>
            </p:cNvPr>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37" name="Oval 629">
              <a:extLst>
                <a:ext uri="{FF2B5EF4-FFF2-40B4-BE49-F238E27FC236}">
                  <a16:creationId xmlns:a16="http://schemas.microsoft.com/office/drawing/2014/main" id="{E51AFA75-FD68-B5ED-167B-41D282891602}"/>
                </a:ext>
              </a:extLst>
            </p:cNvPr>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38" name="Oval 630">
              <a:extLst>
                <a:ext uri="{FF2B5EF4-FFF2-40B4-BE49-F238E27FC236}">
                  <a16:creationId xmlns:a16="http://schemas.microsoft.com/office/drawing/2014/main" id="{8E4E76E7-C69B-0FB9-7889-322652A71E92}"/>
                </a:ext>
              </a:extLst>
            </p:cNvPr>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800"/>
            </a:p>
          </p:txBody>
        </p:sp>
        <p:sp>
          <p:nvSpPr>
            <p:cNvPr id="197239" name="Oval 631">
              <a:extLst>
                <a:ext uri="{FF2B5EF4-FFF2-40B4-BE49-F238E27FC236}">
                  <a16:creationId xmlns:a16="http://schemas.microsoft.com/office/drawing/2014/main" id="{3C97D9C3-D814-7D14-9A87-A8D66D2539A3}"/>
                </a:ext>
              </a:extLst>
            </p:cNvPr>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40" name="Oval 632">
              <a:extLst>
                <a:ext uri="{FF2B5EF4-FFF2-40B4-BE49-F238E27FC236}">
                  <a16:creationId xmlns:a16="http://schemas.microsoft.com/office/drawing/2014/main" id="{77415240-AAA9-410B-B375-7CF7B6A8FFFD}"/>
                </a:ext>
              </a:extLst>
            </p:cNvPr>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41" name="Oval 633">
              <a:extLst>
                <a:ext uri="{FF2B5EF4-FFF2-40B4-BE49-F238E27FC236}">
                  <a16:creationId xmlns:a16="http://schemas.microsoft.com/office/drawing/2014/main" id="{9B0723CE-7793-52DD-380D-2817EF0C260F}"/>
                </a:ext>
              </a:extLst>
            </p:cNvPr>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42" name="Oval 634">
              <a:extLst>
                <a:ext uri="{FF2B5EF4-FFF2-40B4-BE49-F238E27FC236}">
                  <a16:creationId xmlns:a16="http://schemas.microsoft.com/office/drawing/2014/main" id="{97C21D38-ADB0-9F29-C4F2-55FCFA3C77A0}"/>
                </a:ext>
              </a:extLst>
            </p:cNvPr>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43" name="Oval 635">
              <a:extLst>
                <a:ext uri="{FF2B5EF4-FFF2-40B4-BE49-F238E27FC236}">
                  <a16:creationId xmlns:a16="http://schemas.microsoft.com/office/drawing/2014/main" id="{FE2F5379-9AC3-F50A-A042-EEC623101EA3}"/>
                </a:ext>
              </a:extLst>
            </p:cNvPr>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44" name="Oval 636">
              <a:extLst>
                <a:ext uri="{FF2B5EF4-FFF2-40B4-BE49-F238E27FC236}">
                  <a16:creationId xmlns:a16="http://schemas.microsoft.com/office/drawing/2014/main" id="{8EF0A24F-F61F-E448-CB62-25ED799D9FEA}"/>
                </a:ext>
              </a:extLst>
            </p:cNvPr>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45" name="Oval 637">
              <a:extLst>
                <a:ext uri="{FF2B5EF4-FFF2-40B4-BE49-F238E27FC236}">
                  <a16:creationId xmlns:a16="http://schemas.microsoft.com/office/drawing/2014/main" id="{F6F45802-8981-8161-F9D4-73F9557CF27F}"/>
                </a:ext>
              </a:extLst>
            </p:cNvPr>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46" name="Oval 638">
              <a:extLst>
                <a:ext uri="{FF2B5EF4-FFF2-40B4-BE49-F238E27FC236}">
                  <a16:creationId xmlns:a16="http://schemas.microsoft.com/office/drawing/2014/main" id="{3D99EAA3-88CA-697E-AC30-7AF60BE8A5C3}"/>
                </a:ext>
              </a:extLst>
            </p:cNvPr>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47" name="Oval 639">
              <a:extLst>
                <a:ext uri="{FF2B5EF4-FFF2-40B4-BE49-F238E27FC236}">
                  <a16:creationId xmlns:a16="http://schemas.microsoft.com/office/drawing/2014/main" id="{15E1D641-91D3-F19D-EBAB-21F142A64676}"/>
                </a:ext>
              </a:extLst>
            </p:cNvPr>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48" name="Oval 640">
              <a:extLst>
                <a:ext uri="{FF2B5EF4-FFF2-40B4-BE49-F238E27FC236}">
                  <a16:creationId xmlns:a16="http://schemas.microsoft.com/office/drawing/2014/main" id="{9DCA2A67-3BA7-1810-8922-286878A8272E}"/>
                </a:ext>
              </a:extLst>
            </p:cNvPr>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49" name="Oval 641">
              <a:extLst>
                <a:ext uri="{FF2B5EF4-FFF2-40B4-BE49-F238E27FC236}">
                  <a16:creationId xmlns:a16="http://schemas.microsoft.com/office/drawing/2014/main" id="{D52A82E5-7C92-6F75-C609-9EF79D9C4371}"/>
                </a:ext>
              </a:extLst>
            </p:cNvPr>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50" name="Oval 642">
              <a:extLst>
                <a:ext uri="{FF2B5EF4-FFF2-40B4-BE49-F238E27FC236}">
                  <a16:creationId xmlns:a16="http://schemas.microsoft.com/office/drawing/2014/main" id="{CA468DA2-A9E1-2878-A90E-8373720F052C}"/>
                </a:ext>
              </a:extLst>
            </p:cNvPr>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51" name="Oval 643">
              <a:extLst>
                <a:ext uri="{FF2B5EF4-FFF2-40B4-BE49-F238E27FC236}">
                  <a16:creationId xmlns:a16="http://schemas.microsoft.com/office/drawing/2014/main" id="{733BF5FA-7FD7-9609-3AD4-D4C325BAB2A6}"/>
                </a:ext>
              </a:extLst>
            </p:cNvPr>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52" name="Oval 644">
              <a:extLst>
                <a:ext uri="{FF2B5EF4-FFF2-40B4-BE49-F238E27FC236}">
                  <a16:creationId xmlns:a16="http://schemas.microsoft.com/office/drawing/2014/main" id="{956A58D5-5B91-657F-8DC3-7FF8D0F71181}"/>
                </a:ext>
              </a:extLst>
            </p:cNvPr>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53" name="Oval 645">
              <a:extLst>
                <a:ext uri="{FF2B5EF4-FFF2-40B4-BE49-F238E27FC236}">
                  <a16:creationId xmlns:a16="http://schemas.microsoft.com/office/drawing/2014/main" id="{E22375F3-76B9-A985-EA3C-FC615BE11FBD}"/>
                </a:ext>
              </a:extLst>
            </p:cNvPr>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54" name="Oval 646">
              <a:extLst>
                <a:ext uri="{FF2B5EF4-FFF2-40B4-BE49-F238E27FC236}">
                  <a16:creationId xmlns:a16="http://schemas.microsoft.com/office/drawing/2014/main" id="{F38597E9-431A-83D0-6F6C-E831EFAFD7FC}"/>
                </a:ext>
              </a:extLst>
            </p:cNvPr>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55" name="Oval 647">
              <a:extLst>
                <a:ext uri="{FF2B5EF4-FFF2-40B4-BE49-F238E27FC236}">
                  <a16:creationId xmlns:a16="http://schemas.microsoft.com/office/drawing/2014/main" id="{ADED545A-C8A7-E973-E11E-8E7A924F3CAE}"/>
                </a:ext>
              </a:extLst>
            </p:cNvPr>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56" name="Oval 648">
              <a:extLst>
                <a:ext uri="{FF2B5EF4-FFF2-40B4-BE49-F238E27FC236}">
                  <a16:creationId xmlns:a16="http://schemas.microsoft.com/office/drawing/2014/main" id="{25364E6D-C8DB-DD54-0081-427EB864EE46}"/>
                </a:ext>
              </a:extLst>
            </p:cNvPr>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57" name="Oval 649">
              <a:extLst>
                <a:ext uri="{FF2B5EF4-FFF2-40B4-BE49-F238E27FC236}">
                  <a16:creationId xmlns:a16="http://schemas.microsoft.com/office/drawing/2014/main" id="{906AC41A-8916-349A-54A9-2B4B33C8FD32}"/>
                </a:ext>
              </a:extLst>
            </p:cNvPr>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58" name="Oval 650">
              <a:extLst>
                <a:ext uri="{FF2B5EF4-FFF2-40B4-BE49-F238E27FC236}">
                  <a16:creationId xmlns:a16="http://schemas.microsoft.com/office/drawing/2014/main" id="{A2F3CE48-F25E-765E-7B1E-D6A7C5358998}"/>
                </a:ext>
              </a:extLst>
            </p:cNvPr>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59" name="Oval 651">
              <a:extLst>
                <a:ext uri="{FF2B5EF4-FFF2-40B4-BE49-F238E27FC236}">
                  <a16:creationId xmlns:a16="http://schemas.microsoft.com/office/drawing/2014/main" id="{BD65A55B-F568-B120-59FF-F2332F211629}"/>
                </a:ext>
              </a:extLst>
            </p:cNvPr>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60" name="Oval 652">
              <a:extLst>
                <a:ext uri="{FF2B5EF4-FFF2-40B4-BE49-F238E27FC236}">
                  <a16:creationId xmlns:a16="http://schemas.microsoft.com/office/drawing/2014/main" id="{725DF21C-6B54-E972-EB2D-73A8A5BABB44}"/>
                </a:ext>
              </a:extLst>
            </p:cNvPr>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61" name="Oval 653">
              <a:extLst>
                <a:ext uri="{FF2B5EF4-FFF2-40B4-BE49-F238E27FC236}">
                  <a16:creationId xmlns:a16="http://schemas.microsoft.com/office/drawing/2014/main" id="{4D3E5292-690B-CF95-4532-AD45D741B223}"/>
                </a:ext>
              </a:extLst>
            </p:cNvPr>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62" name="Oval 654">
              <a:extLst>
                <a:ext uri="{FF2B5EF4-FFF2-40B4-BE49-F238E27FC236}">
                  <a16:creationId xmlns:a16="http://schemas.microsoft.com/office/drawing/2014/main" id="{CB94A136-25AB-BF8D-33D9-0B5596E581F7}"/>
                </a:ext>
              </a:extLst>
            </p:cNvPr>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63" name="Oval 655">
              <a:extLst>
                <a:ext uri="{FF2B5EF4-FFF2-40B4-BE49-F238E27FC236}">
                  <a16:creationId xmlns:a16="http://schemas.microsoft.com/office/drawing/2014/main" id="{E6C12707-CE78-C3C9-6378-7C58C0885E86}"/>
                </a:ext>
              </a:extLst>
            </p:cNvPr>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64" name="Oval 656">
              <a:extLst>
                <a:ext uri="{FF2B5EF4-FFF2-40B4-BE49-F238E27FC236}">
                  <a16:creationId xmlns:a16="http://schemas.microsoft.com/office/drawing/2014/main" id="{C9B573E2-AB65-9936-77E2-57A12FE8996F}"/>
                </a:ext>
              </a:extLst>
            </p:cNvPr>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65" name="Oval 657">
              <a:extLst>
                <a:ext uri="{FF2B5EF4-FFF2-40B4-BE49-F238E27FC236}">
                  <a16:creationId xmlns:a16="http://schemas.microsoft.com/office/drawing/2014/main" id="{0154F1F7-AAB9-1301-D911-DDDC40946453}"/>
                </a:ext>
              </a:extLst>
            </p:cNvPr>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66" name="Oval 658">
              <a:extLst>
                <a:ext uri="{FF2B5EF4-FFF2-40B4-BE49-F238E27FC236}">
                  <a16:creationId xmlns:a16="http://schemas.microsoft.com/office/drawing/2014/main" id="{3228E963-E67E-8508-8FCC-EA8C8FAAA401}"/>
                </a:ext>
              </a:extLst>
            </p:cNvPr>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67" name="Oval 659">
              <a:extLst>
                <a:ext uri="{FF2B5EF4-FFF2-40B4-BE49-F238E27FC236}">
                  <a16:creationId xmlns:a16="http://schemas.microsoft.com/office/drawing/2014/main" id="{1E952E3E-736F-CFE8-1681-C511C932F50F}"/>
                </a:ext>
              </a:extLst>
            </p:cNvPr>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68" name="Oval 660">
              <a:extLst>
                <a:ext uri="{FF2B5EF4-FFF2-40B4-BE49-F238E27FC236}">
                  <a16:creationId xmlns:a16="http://schemas.microsoft.com/office/drawing/2014/main" id="{537563C9-FAB2-258B-9535-9891DF89E95E}"/>
                </a:ext>
              </a:extLst>
            </p:cNvPr>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69" name="Oval 661">
              <a:extLst>
                <a:ext uri="{FF2B5EF4-FFF2-40B4-BE49-F238E27FC236}">
                  <a16:creationId xmlns:a16="http://schemas.microsoft.com/office/drawing/2014/main" id="{77EAC53D-08ED-7488-1CAE-F4177405FC40}"/>
                </a:ext>
              </a:extLst>
            </p:cNvPr>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70" name="Oval 662">
              <a:extLst>
                <a:ext uri="{FF2B5EF4-FFF2-40B4-BE49-F238E27FC236}">
                  <a16:creationId xmlns:a16="http://schemas.microsoft.com/office/drawing/2014/main" id="{ED50BEB0-3D4A-4EB7-A377-9AF8290BA028}"/>
                </a:ext>
              </a:extLst>
            </p:cNvPr>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71" name="Oval 663">
              <a:extLst>
                <a:ext uri="{FF2B5EF4-FFF2-40B4-BE49-F238E27FC236}">
                  <a16:creationId xmlns:a16="http://schemas.microsoft.com/office/drawing/2014/main" id="{B65EDC09-E463-E8D8-BD89-8D5B6D1A16AE}"/>
                </a:ext>
              </a:extLst>
            </p:cNvPr>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72" name="Oval 664">
              <a:extLst>
                <a:ext uri="{FF2B5EF4-FFF2-40B4-BE49-F238E27FC236}">
                  <a16:creationId xmlns:a16="http://schemas.microsoft.com/office/drawing/2014/main" id="{2A876523-9A16-E06B-0834-713FE9FEE131}"/>
                </a:ext>
              </a:extLst>
            </p:cNvPr>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73" name="Oval 665">
              <a:extLst>
                <a:ext uri="{FF2B5EF4-FFF2-40B4-BE49-F238E27FC236}">
                  <a16:creationId xmlns:a16="http://schemas.microsoft.com/office/drawing/2014/main" id="{F467F5F3-394F-58A3-ADC0-127C7A2DC116}"/>
                </a:ext>
              </a:extLst>
            </p:cNvPr>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74" name="Oval 666">
              <a:extLst>
                <a:ext uri="{FF2B5EF4-FFF2-40B4-BE49-F238E27FC236}">
                  <a16:creationId xmlns:a16="http://schemas.microsoft.com/office/drawing/2014/main" id="{2A1CBE0B-98A0-BEF7-C4F5-C772C46A40B5}"/>
                </a:ext>
              </a:extLst>
            </p:cNvPr>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75" name="Oval 667">
              <a:extLst>
                <a:ext uri="{FF2B5EF4-FFF2-40B4-BE49-F238E27FC236}">
                  <a16:creationId xmlns:a16="http://schemas.microsoft.com/office/drawing/2014/main" id="{3384CCA9-EFEF-290C-0BDB-CDEBACA091B6}"/>
                </a:ext>
              </a:extLst>
            </p:cNvPr>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76" name="Oval 668">
              <a:extLst>
                <a:ext uri="{FF2B5EF4-FFF2-40B4-BE49-F238E27FC236}">
                  <a16:creationId xmlns:a16="http://schemas.microsoft.com/office/drawing/2014/main" id="{34051C9D-957E-9884-51C1-7969CE65F8BE}"/>
                </a:ext>
              </a:extLst>
            </p:cNvPr>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77" name="Oval 669">
              <a:extLst>
                <a:ext uri="{FF2B5EF4-FFF2-40B4-BE49-F238E27FC236}">
                  <a16:creationId xmlns:a16="http://schemas.microsoft.com/office/drawing/2014/main" id="{D7A83C07-5306-E863-7407-204E8B8BA4A4}"/>
                </a:ext>
              </a:extLst>
            </p:cNvPr>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78" name="Oval 670">
              <a:extLst>
                <a:ext uri="{FF2B5EF4-FFF2-40B4-BE49-F238E27FC236}">
                  <a16:creationId xmlns:a16="http://schemas.microsoft.com/office/drawing/2014/main" id="{41235CD8-515E-5F37-56AC-EFB3B9641C7E}"/>
                </a:ext>
              </a:extLst>
            </p:cNvPr>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79" name="Oval 671">
              <a:extLst>
                <a:ext uri="{FF2B5EF4-FFF2-40B4-BE49-F238E27FC236}">
                  <a16:creationId xmlns:a16="http://schemas.microsoft.com/office/drawing/2014/main" id="{C1173CE1-5155-C7A4-D301-A22DC40313E7}"/>
                </a:ext>
              </a:extLst>
            </p:cNvPr>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80" name="Oval 672">
              <a:extLst>
                <a:ext uri="{FF2B5EF4-FFF2-40B4-BE49-F238E27FC236}">
                  <a16:creationId xmlns:a16="http://schemas.microsoft.com/office/drawing/2014/main" id="{0AD0C6A0-FF55-57C3-0E81-F15C374524E7}"/>
                </a:ext>
              </a:extLst>
            </p:cNvPr>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81" name="Oval 673">
              <a:extLst>
                <a:ext uri="{FF2B5EF4-FFF2-40B4-BE49-F238E27FC236}">
                  <a16:creationId xmlns:a16="http://schemas.microsoft.com/office/drawing/2014/main" id="{ACF8E85C-45F2-4784-EFDD-9507531F809F}"/>
                </a:ext>
              </a:extLst>
            </p:cNvPr>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82" name="Oval 674">
              <a:extLst>
                <a:ext uri="{FF2B5EF4-FFF2-40B4-BE49-F238E27FC236}">
                  <a16:creationId xmlns:a16="http://schemas.microsoft.com/office/drawing/2014/main" id="{FE3F0C75-FD31-14C4-7474-B9095032A325}"/>
                </a:ext>
              </a:extLst>
            </p:cNvPr>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83" name="Oval 675">
              <a:extLst>
                <a:ext uri="{FF2B5EF4-FFF2-40B4-BE49-F238E27FC236}">
                  <a16:creationId xmlns:a16="http://schemas.microsoft.com/office/drawing/2014/main" id="{F22D56CF-F059-5257-2F0B-958D34390260}"/>
                </a:ext>
              </a:extLst>
            </p:cNvPr>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84" name="Oval 676">
              <a:extLst>
                <a:ext uri="{FF2B5EF4-FFF2-40B4-BE49-F238E27FC236}">
                  <a16:creationId xmlns:a16="http://schemas.microsoft.com/office/drawing/2014/main" id="{6FF030E5-E513-42C0-9C2C-B17EC92DEE23}"/>
                </a:ext>
              </a:extLst>
            </p:cNvPr>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85" name="Oval 677">
              <a:extLst>
                <a:ext uri="{FF2B5EF4-FFF2-40B4-BE49-F238E27FC236}">
                  <a16:creationId xmlns:a16="http://schemas.microsoft.com/office/drawing/2014/main" id="{68685C1F-7DBA-AEC7-D0DE-2E5B706263FF}"/>
                </a:ext>
              </a:extLst>
            </p:cNvPr>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86" name="Oval 678">
              <a:extLst>
                <a:ext uri="{FF2B5EF4-FFF2-40B4-BE49-F238E27FC236}">
                  <a16:creationId xmlns:a16="http://schemas.microsoft.com/office/drawing/2014/main" id="{BF452F60-863B-5EF5-A39C-ED2FA2DFC51C}"/>
                </a:ext>
              </a:extLst>
            </p:cNvPr>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87" name="Oval 679">
              <a:extLst>
                <a:ext uri="{FF2B5EF4-FFF2-40B4-BE49-F238E27FC236}">
                  <a16:creationId xmlns:a16="http://schemas.microsoft.com/office/drawing/2014/main" id="{33150460-F8EA-49EB-B599-6EE963BB8164}"/>
                </a:ext>
              </a:extLst>
            </p:cNvPr>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88" name="Oval 680">
              <a:extLst>
                <a:ext uri="{FF2B5EF4-FFF2-40B4-BE49-F238E27FC236}">
                  <a16:creationId xmlns:a16="http://schemas.microsoft.com/office/drawing/2014/main" id="{356EC037-A937-3DAE-8A83-1667732C5BE6}"/>
                </a:ext>
              </a:extLst>
            </p:cNvPr>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89" name="Oval 681">
              <a:extLst>
                <a:ext uri="{FF2B5EF4-FFF2-40B4-BE49-F238E27FC236}">
                  <a16:creationId xmlns:a16="http://schemas.microsoft.com/office/drawing/2014/main" id="{09DE9AB4-B9AA-5E4C-66B7-CACDA059CF26}"/>
                </a:ext>
              </a:extLst>
            </p:cNvPr>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90" name="Oval 682">
              <a:extLst>
                <a:ext uri="{FF2B5EF4-FFF2-40B4-BE49-F238E27FC236}">
                  <a16:creationId xmlns:a16="http://schemas.microsoft.com/office/drawing/2014/main" id="{590D787A-3B44-D97B-3548-F561F4F4D899}"/>
                </a:ext>
              </a:extLst>
            </p:cNvPr>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91" name="Oval 683">
              <a:extLst>
                <a:ext uri="{FF2B5EF4-FFF2-40B4-BE49-F238E27FC236}">
                  <a16:creationId xmlns:a16="http://schemas.microsoft.com/office/drawing/2014/main" id="{A439B2FA-959D-107D-D7E2-97FE133363E0}"/>
                </a:ext>
              </a:extLst>
            </p:cNvPr>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92" name="Oval 684">
              <a:extLst>
                <a:ext uri="{FF2B5EF4-FFF2-40B4-BE49-F238E27FC236}">
                  <a16:creationId xmlns:a16="http://schemas.microsoft.com/office/drawing/2014/main" id="{B19C4AEC-8E5F-2323-4095-D36DE5584742}"/>
                </a:ext>
              </a:extLst>
            </p:cNvPr>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93" name="Oval 685">
              <a:extLst>
                <a:ext uri="{FF2B5EF4-FFF2-40B4-BE49-F238E27FC236}">
                  <a16:creationId xmlns:a16="http://schemas.microsoft.com/office/drawing/2014/main" id="{C9FEBEE1-2103-AFCB-D807-E4CDE5D555F0}"/>
                </a:ext>
              </a:extLst>
            </p:cNvPr>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94" name="Oval 686">
              <a:extLst>
                <a:ext uri="{FF2B5EF4-FFF2-40B4-BE49-F238E27FC236}">
                  <a16:creationId xmlns:a16="http://schemas.microsoft.com/office/drawing/2014/main" id="{C7A05A5C-93C3-7C48-9729-7C1DBE118E9C}"/>
                </a:ext>
              </a:extLst>
            </p:cNvPr>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95" name="Oval 687">
              <a:extLst>
                <a:ext uri="{FF2B5EF4-FFF2-40B4-BE49-F238E27FC236}">
                  <a16:creationId xmlns:a16="http://schemas.microsoft.com/office/drawing/2014/main" id="{B6A9B819-9DF4-B1B4-A80A-DC29C5F21C1E}"/>
                </a:ext>
              </a:extLst>
            </p:cNvPr>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96" name="Oval 688">
              <a:extLst>
                <a:ext uri="{FF2B5EF4-FFF2-40B4-BE49-F238E27FC236}">
                  <a16:creationId xmlns:a16="http://schemas.microsoft.com/office/drawing/2014/main" id="{CC48EA63-4598-11B8-B4C0-5B4115CD44C9}"/>
                </a:ext>
              </a:extLst>
            </p:cNvPr>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97" name="Oval 689">
              <a:extLst>
                <a:ext uri="{FF2B5EF4-FFF2-40B4-BE49-F238E27FC236}">
                  <a16:creationId xmlns:a16="http://schemas.microsoft.com/office/drawing/2014/main" id="{6F5EC9C5-337E-9B51-80F4-8511BC0459F1}"/>
                </a:ext>
              </a:extLst>
            </p:cNvPr>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98" name="Oval 690">
              <a:extLst>
                <a:ext uri="{FF2B5EF4-FFF2-40B4-BE49-F238E27FC236}">
                  <a16:creationId xmlns:a16="http://schemas.microsoft.com/office/drawing/2014/main" id="{4CCEC692-A47B-BB23-7C6E-68074AB5F54D}"/>
                </a:ext>
              </a:extLst>
            </p:cNvPr>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299" name="Oval 691">
              <a:extLst>
                <a:ext uri="{FF2B5EF4-FFF2-40B4-BE49-F238E27FC236}">
                  <a16:creationId xmlns:a16="http://schemas.microsoft.com/office/drawing/2014/main" id="{3E3248FF-AE43-3FF3-E7DD-FC3652692C11}"/>
                </a:ext>
              </a:extLst>
            </p:cNvPr>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00" name="Oval 692">
              <a:extLst>
                <a:ext uri="{FF2B5EF4-FFF2-40B4-BE49-F238E27FC236}">
                  <a16:creationId xmlns:a16="http://schemas.microsoft.com/office/drawing/2014/main" id="{409B5645-1F84-BEB2-E4E2-B517000B68B7}"/>
                </a:ext>
              </a:extLst>
            </p:cNvPr>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01" name="Oval 693">
              <a:extLst>
                <a:ext uri="{FF2B5EF4-FFF2-40B4-BE49-F238E27FC236}">
                  <a16:creationId xmlns:a16="http://schemas.microsoft.com/office/drawing/2014/main" id="{38C212A6-4DA3-D4BE-E4C1-3D31017CE269}"/>
                </a:ext>
              </a:extLst>
            </p:cNvPr>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02" name="Oval 694">
              <a:extLst>
                <a:ext uri="{FF2B5EF4-FFF2-40B4-BE49-F238E27FC236}">
                  <a16:creationId xmlns:a16="http://schemas.microsoft.com/office/drawing/2014/main" id="{B3C57E83-DDF7-8085-77DD-3BDBBE4AC8CE}"/>
                </a:ext>
              </a:extLst>
            </p:cNvPr>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03" name="Oval 695">
              <a:extLst>
                <a:ext uri="{FF2B5EF4-FFF2-40B4-BE49-F238E27FC236}">
                  <a16:creationId xmlns:a16="http://schemas.microsoft.com/office/drawing/2014/main" id="{5B93BEF1-883B-D538-6540-0A4DFC9CCDE8}"/>
                </a:ext>
              </a:extLst>
            </p:cNvPr>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04" name="Oval 696">
              <a:extLst>
                <a:ext uri="{FF2B5EF4-FFF2-40B4-BE49-F238E27FC236}">
                  <a16:creationId xmlns:a16="http://schemas.microsoft.com/office/drawing/2014/main" id="{ACCD410D-4AE5-0653-8703-77EB92D102B3}"/>
                </a:ext>
              </a:extLst>
            </p:cNvPr>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05" name="Oval 697">
              <a:extLst>
                <a:ext uri="{FF2B5EF4-FFF2-40B4-BE49-F238E27FC236}">
                  <a16:creationId xmlns:a16="http://schemas.microsoft.com/office/drawing/2014/main" id="{A28CBFB2-9BFD-0E2C-A2AF-2A79A752D196}"/>
                </a:ext>
              </a:extLst>
            </p:cNvPr>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06" name="Oval 698">
              <a:extLst>
                <a:ext uri="{FF2B5EF4-FFF2-40B4-BE49-F238E27FC236}">
                  <a16:creationId xmlns:a16="http://schemas.microsoft.com/office/drawing/2014/main" id="{C677B5EC-A074-121F-D9D9-83396510F5FA}"/>
                </a:ext>
              </a:extLst>
            </p:cNvPr>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07" name="Oval 699">
              <a:extLst>
                <a:ext uri="{FF2B5EF4-FFF2-40B4-BE49-F238E27FC236}">
                  <a16:creationId xmlns:a16="http://schemas.microsoft.com/office/drawing/2014/main" id="{23606E41-C0D2-64A9-7298-14A36D9F4ACA}"/>
                </a:ext>
              </a:extLst>
            </p:cNvPr>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08" name="Oval 700">
              <a:extLst>
                <a:ext uri="{FF2B5EF4-FFF2-40B4-BE49-F238E27FC236}">
                  <a16:creationId xmlns:a16="http://schemas.microsoft.com/office/drawing/2014/main" id="{12768C98-C45B-6B7A-53E3-2942C9088A0B}"/>
                </a:ext>
              </a:extLst>
            </p:cNvPr>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09" name="Oval 701">
              <a:extLst>
                <a:ext uri="{FF2B5EF4-FFF2-40B4-BE49-F238E27FC236}">
                  <a16:creationId xmlns:a16="http://schemas.microsoft.com/office/drawing/2014/main" id="{4CD23760-84B3-059B-00F5-8AC0D0E7E8EB}"/>
                </a:ext>
              </a:extLst>
            </p:cNvPr>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10" name="Oval 702">
              <a:extLst>
                <a:ext uri="{FF2B5EF4-FFF2-40B4-BE49-F238E27FC236}">
                  <a16:creationId xmlns:a16="http://schemas.microsoft.com/office/drawing/2014/main" id="{04FD2C0C-C9A8-9B52-69CD-7EAF095375C5}"/>
                </a:ext>
              </a:extLst>
            </p:cNvPr>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11" name="Oval 703">
              <a:extLst>
                <a:ext uri="{FF2B5EF4-FFF2-40B4-BE49-F238E27FC236}">
                  <a16:creationId xmlns:a16="http://schemas.microsoft.com/office/drawing/2014/main" id="{5BCEB15D-4D3D-DC1B-2145-6461A0BD4A8A}"/>
                </a:ext>
              </a:extLst>
            </p:cNvPr>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12" name="Oval 704">
              <a:extLst>
                <a:ext uri="{FF2B5EF4-FFF2-40B4-BE49-F238E27FC236}">
                  <a16:creationId xmlns:a16="http://schemas.microsoft.com/office/drawing/2014/main" id="{E3BFC7B9-D077-2E04-3FE8-F56A85F0B095}"/>
                </a:ext>
              </a:extLst>
            </p:cNvPr>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13" name="Oval 705">
              <a:extLst>
                <a:ext uri="{FF2B5EF4-FFF2-40B4-BE49-F238E27FC236}">
                  <a16:creationId xmlns:a16="http://schemas.microsoft.com/office/drawing/2014/main" id="{44B7C62B-AE62-0559-43F8-E77A43FDE848}"/>
                </a:ext>
              </a:extLst>
            </p:cNvPr>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14" name="Oval 706">
              <a:extLst>
                <a:ext uri="{FF2B5EF4-FFF2-40B4-BE49-F238E27FC236}">
                  <a16:creationId xmlns:a16="http://schemas.microsoft.com/office/drawing/2014/main" id="{C6F52071-CF30-9F0F-33CB-BD4855238936}"/>
                </a:ext>
              </a:extLst>
            </p:cNvPr>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15" name="Oval 707">
              <a:extLst>
                <a:ext uri="{FF2B5EF4-FFF2-40B4-BE49-F238E27FC236}">
                  <a16:creationId xmlns:a16="http://schemas.microsoft.com/office/drawing/2014/main" id="{E94D6ED7-1559-954D-B8C4-21F09014BC71}"/>
                </a:ext>
              </a:extLst>
            </p:cNvPr>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16" name="Oval 708">
              <a:extLst>
                <a:ext uri="{FF2B5EF4-FFF2-40B4-BE49-F238E27FC236}">
                  <a16:creationId xmlns:a16="http://schemas.microsoft.com/office/drawing/2014/main" id="{0ACBA909-8B3A-2AA6-F911-EA714A870C45}"/>
                </a:ext>
              </a:extLst>
            </p:cNvPr>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17" name="Oval 709">
              <a:extLst>
                <a:ext uri="{FF2B5EF4-FFF2-40B4-BE49-F238E27FC236}">
                  <a16:creationId xmlns:a16="http://schemas.microsoft.com/office/drawing/2014/main" id="{6B01FEE4-B177-1410-0EDE-8CD2F38B35A4}"/>
                </a:ext>
              </a:extLst>
            </p:cNvPr>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18" name="Oval 710">
              <a:extLst>
                <a:ext uri="{FF2B5EF4-FFF2-40B4-BE49-F238E27FC236}">
                  <a16:creationId xmlns:a16="http://schemas.microsoft.com/office/drawing/2014/main" id="{ECCDC58C-87A7-237D-13C5-605660E0BCFA}"/>
                </a:ext>
              </a:extLst>
            </p:cNvPr>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19" name="Oval 711">
              <a:extLst>
                <a:ext uri="{FF2B5EF4-FFF2-40B4-BE49-F238E27FC236}">
                  <a16:creationId xmlns:a16="http://schemas.microsoft.com/office/drawing/2014/main" id="{C7377CC9-489E-916E-95ED-F9051C54EDFB}"/>
                </a:ext>
              </a:extLst>
            </p:cNvPr>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20" name="Oval 712">
              <a:extLst>
                <a:ext uri="{FF2B5EF4-FFF2-40B4-BE49-F238E27FC236}">
                  <a16:creationId xmlns:a16="http://schemas.microsoft.com/office/drawing/2014/main" id="{4D4A88F5-26A2-896F-324A-D946A139A845}"/>
                </a:ext>
              </a:extLst>
            </p:cNvPr>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21" name="Oval 713">
              <a:extLst>
                <a:ext uri="{FF2B5EF4-FFF2-40B4-BE49-F238E27FC236}">
                  <a16:creationId xmlns:a16="http://schemas.microsoft.com/office/drawing/2014/main" id="{FE88A469-0EA4-8E8E-B7A4-04E63A7CCA05}"/>
                </a:ext>
              </a:extLst>
            </p:cNvPr>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22" name="Oval 714">
              <a:extLst>
                <a:ext uri="{FF2B5EF4-FFF2-40B4-BE49-F238E27FC236}">
                  <a16:creationId xmlns:a16="http://schemas.microsoft.com/office/drawing/2014/main" id="{C207EC98-2EF7-18A5-E400-A217E62FC474}"/>
                </a:ext>
              </a:extLst>
            </p:cNvPr>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23" name="Oval 715">
              <a:extLst>
                <a:ext uri="{FF2B5EF4-FFF2-40B4-BE49-F238E27FC236}">
                  <a16:creationId xmlns:a16="http://schemas.microsoft.com/office/drawing/2014/main" id="{F296842E-8019-7FDF-928E-E849004029A2}"/>
                </a:ext>
              </a:extLst>
            </p:cNvPr>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24" name="Oval 716">
              <a:extLst>
                <a:ext uri="{FF2B5EF4-FFF2-40B4-BE49-F238E27FC236}">
                  <a16:creationId xmlns:a16="http://schemas.microsoft.com/office/drawing/2014/main" id="{8FDD79A0-4406-A191-C82B-7717ED92A431}"/>
                </a:ext>
              </a:extLst>
            </p:cNvPr>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25" name="Oval 717">
              <a:extLst>
                <a:ext uri="{FF2B5EF4-FFF2-40B4-BE49-F238E27FC236}">
                  <a16:creationId xmlns:a16="http://schemas.microsoft.com/office/drawing/2014/main" id="{01C8FCDA-4147-CCC0-A678-F4AC49356B45}"/>
                </a:ext>
              </a:extLst>
            </p:cNvPr>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26" name="Oval 718">
              <a:extLst>
                <a:ext uri="{FF2B5EF4-FFF2-40B4-BE49-F238E27FC236}">
                  <a16:creationId xmlns:a16="http://schemas.microsoft.com/office/drawing/2014/main" id="{B95AE78F-5195-E74E-D4E0-7B573C975BE8}"/>
                </a:ext>
              </a:extLst>
            </p:cNvPr>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27" name="Oval 719">
              <a:extLst>
                <a:ext uri="{FF2B5EF4-FFF2-40B4-BE49-F238E27FC236}">
                  <a16:creationId xmlns:a16="http://schemas.microsoft.com/office/drawing/2014/main" id="{133E9973-654F-7959-0D8F-EF54D454FA39}"/>
                </a:ext>
              </a:extLst>
            </p:cNvPr>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28" name="Oval 720">
              <a:extLst>
                <a:ext uri="{FF2B5EF4-FFF2-40B4-BE49-F238E27FC236}">
                  <a16:creationId xmlns:a16="http://schemas.microsoft.com/office/drawing/2014/main" id="{7D2BE5E4-91A2-B201-9D2F-B6936178194D}"/>
                </a:ext>
              </a:extLst>
            </p:cNvPr>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29" name="Oval 721">
              <a:extLst>
                <a:ext uri="{FF2B5EF4-FFF2-40B4-BE49-F238E27FC236}">
                  <a16:creationId xmlns:a16="http://schemas.microsoft.com/office/drawing/2014/main" id="{3A116A3E-92AB-B565-0FCA-E0212ACA771A}"/>
                </a:ext>
              </a:extLst>
            </p:cNvPr>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30" name="Oval 722">
              <a:extLst>
                <a:ext uri="{FF2B5EF4-FFF2-40B4-BE49-F238E27FC236}">
                  <a16:creationId xmlns:a16="http://schemas.microsoft.com/office/drawing/2014/main" id="{45764EC2-3CE9-4189-6824-563A92CD4F64}"/>
                </a:ext>
              </a:extLst>
            </p:cNvPr>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31" name="Oval 723">
              <a:extLst>
                <a:ext uri="{FF2B5EF4-FFF2-40B4-BE49-F238E27FC236}">
                  <a16:creationId xmlns:a16="http://schemas.microsoft.com/office/drawing/2014/main" id="{9E17A250-5B83-7575-1570-CCC8E3228CA8}"/>
                </a:ext>
              </a:extLst>
            </p:cNvPr>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32" name="Oval 724">
              <a:extLst>
                <a:ext uri="{FF2B5EF4-FFF2-40B4-BE49-F238E27FC236}">
                  <a16:creationId xmlns:a16="http://schemas.microsoft.com/office/drawing/2014/main" id="{2A9B5792-EEB0-4FD3-B29B-59048E203E19}"/>
                </a:ext>
              </a:extLst>
            </p:cNvPr>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33" name="Oval 725">
              <a:extLst>
                <a:ext uri="{FF2B5EF4-FFF2-40B4-BE49-F238E27FC236}">
                  <a16:creationId xmlns:a16="http://schemas.microsoft.com/office/drawing/2014/main" id="{86FCFD0B-4003-80FD-398B-430A6E13413F}"/>
                </a:ext>
              </a:extLst>
            </p:cNvPr>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34" name="Oval 726">
              <a:extLst>
                <a:ext uri="{FF2B5EF4-FFF2-40B4-BE49-F238E27FC236}">
                  <a16:creationId xmlns:a16="http://schemas.microsoft.com/office/drawing/2014/main" id="{E178EC33-D55A-A24A-28CF-C444C830BD48}"/>
                </a:ext>
              </a:extLst>
            </p:cNvPr>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35" name="Oval 727">
              <a:extLst>
                <a:ext uri="{FF2B5EF4-FFF2-40B4-BE49-F238E27FC236}">
                  <a16:creationId xmlns:a16="http://schemas.microsoft.com/office/drawing/2014/main" id="{DEE73855-2029-1183-EA3F-5564F94585A3}"/>
                </a:ext>
              </a:extLst>
            </p:cNvPr>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36" name="Oval 728">
              <a:extLst>
                <a:ext uri="{FF2B5EF4-FFF2-40B4-BE49-F238E27FC236}">
                  <a16:creationId xmlns:a16="http://schemas.microsoft.com/office/drawing/2014/main" id="{3C84D62D-58E4-FF22-E767-9E60493BABC5}"/>
                </a:ext>
              </a:extLst>
            </p:cNvPr>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37" name="Oval 729">
              <a:extLst>
                <a:ext uri="{FF2B5EF4-FFF2-40B4-BE49-F238E27FC236}">
                  <a16:creationId xmlns:a16="http://schemas.microsoft.com/office/drawing/2014/main" id="{97F33110-03E9-BAEF-1F59-00A5072ED4D2}"/>
                </a:ext>
              </a:extLst>
            </p:cNvPr>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38" name="Oval 730">
              <a:extLst>
                <a:ext uri="{FF2B5EF4-FFF2-40B4-BE49-F238E27FC236}">
                  <a16:creationId xmlns:a16="http://schemas.microsoft.com/office/drawing/2014/main" id="{A0CE329F-5181-3EAD-C15A-0C98C96482DC}"/>
                </a:ext>
              </a:extLst>
            </p:cNvPr>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39" name="Oval 731">
              <a:extLst>
                <a:ext uri="{FF2B5EF4-FFF2-40B4-BE49-F238E27FC236}">
                  <a16:creationId xmlns:a16="http://schemas.microsoft.com/office/drawing/2014/main" id="{0909D2B9-82E9-E2B1-D53B-8F89D36E400C}"/>
                </a:ext>
              </a:extLst>
            </p:cNvPr>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40" name="Oval 732">
              <a:extLst>
                <a:ext uri="{FF2B5EF4-FFF2-40B4-BE49-F238E27FC236}">
                  <a16:creationId xmlns:a16="http://schemas.microsoft.com/office/drawing/2014/main" id="{9BE245B3-143F-17EA-2D2F-37CAA5050F4A}"/>
                </a:ext>
              </a:extLst>
            </p:cNvPr>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7341" name="Oval 733">
              <a:extLst>
                <a:ext uri="{FF2B5EF4-FFF2-40B4-BE49-F238E27FC236}">
                  <a16:creationId xmlns:a16="http://schemas.microsoft.com/office/drawing/2014/main" id="{1C601168-6DC4-C21B-3C85-931899CBE32A}"/>
                </a:ext>
              </a:extLst>
            </p:cNvPr>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97196"/>
                                        </p:tgtEl>
                                      </p:cBhvr>
                                    </p:animEffect>
                                    <p:set>
                                      <p:cBhvr>
                                        <p:cTn id="7" dur="1" fill="hold">
                                          <p:stCondLst>
                                            <p:cond delay="499"/>
                                          </p:stCondLst>
                                        </p:cTn>
                                        <p:tgtEl>
                                          <p:spTgt spid="1971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120B20FF-FFAC-E44C-9FFC-1B5C5243A888}"/>
              </a:ext>
            </a:extLst>
          </p:cNvPr>
          <p:cNvSpPr>
            <a:spLocks noGrp="1" noChangeArrowheads="1"/>
          </p:cNvSpPr>
          <p:nvPr>
            <p:ph type="title"/>
          </p:nvPr>
        </p:nvSpPr>
        <p:spPr/>
        <p:txBody>
          <a:bodyPr/>
          <a:lstStyle/>
          <a:p>
            <a:r>
              <a:rPr lang="en-US" altLang="en-US"/>
              <a:t>Correspondence estimation</a:t>
            </a:r>
          </a:p>
        </p:txBody>
      </p:sp>
      <p:sp>
        <p:nvSpPr>
          <p:cNvPr id="34819" name="Rectangle 3">
            <a:extLst>
              <a:ext uri="{FF2B5EF4-FFF2-40B4-BE49-F238E27FC236}">
                <a16:creationId xmlns:a16="http://schemas.microsoft.com/office/drawing/2014/main" id="{67D036BB-6215-7EDB-F6F2-F05D62F85131}"/>
              </a:ext>
            </a:extLst>
          </p:cNvPr>
          <p:cNvSpPr>
            <a:spLocks noGrp="1" noChangeArrowheads="1"/>
          </p:cNvSpPr>
          <p:nvPr>
            <p:ph type="body" idx="1"/>
          </p:nvPr>
        </p:nvSpPr>
        <p:spPr/>
        <p:txBody>
          <a:bodyPr/>
          <a:lstStyle/>
          <a:p>
            <a:r>
              <a:rPr lang="en-US" altLang="en-US" sz="2400"/>
              <a:t>Link up pairwise matches to form connected components of matches across several images</a:t>
            </a:r>
          </a:p>
        </p:txBody>
      </p:sp>
      <p:sp>
        <p:nvSpPr>
          <p:cNvPr id="34824" name="Text Box 8">
            <a:extLst>
              <a:ext uri="{FF2B5EF4-FFF2-40B4-BE49-F238E27FC236}">
                <a16:creationId xmlns:a16="http://schemas.microsoft.com/office/drawing/2014/main" id="{C105FA42-821D-A551-568D-7ADCE52E152E}"/>
              </a:ext>
            </a:extLst>
          </p:cNvPr>
          <p:cNvSpPr txBox="1">
            <a:spLocks noChangeArrowheads="1"/>
          </p:cNvSpPr>
          <p:nvPr/>
        </p:nvSpPr>
        <p:spPr bwMode="auto">
          <a:xfrm>
            <a:off x="685800" y="5222875"/>
            <a:ext cx="919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Image 1</a:t>
            </a:r>
          </a:p>
        </p:txBody>
      </p:sp>
      <p:sp>
        <p:nvSpPr>
          <p:cNvPr id="34825" name="Text Box 9">
            <a:extLst>
              <a:ext uri="{FF2B5EF4-FFF2-40B4-BE49-F238E27FC236}">
                <a16:creationId xmlns:a16="http://schemas.microsoft.com/office/drawing/2014/main" id="{9CFBDA92-8FEB-0A38-7362-A963B7CF519F}"/>
              </a:ext>
            </a:extLst>
          </p:cNvPr>
          <p:cNvSpPr txBox="1">
            <a:spLocks noChangeArrowheads="1"/>
          </p:cNvSpPr>
          <p:nvPr/>
        </p:nvSpPr>
        <p:spPr bwMode="auto">
          <a:xfrm>
            <a:off x="2895600" y="5222875"/>
            <a:ext cx="919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Image 2</a:t>
            </a:r>
          </a:p>
        </p:txBody>
      </p:sp>
      <p:sp>
        <p:nvSpPr>
          <p:cNvPr id="34826" name="Text Box 10">
            <a:extLst>
              <a:ext uri="{FF2B5EF4-FFF2-40B4-BE49-F238E27FC236}">
                <a16:creationId xmlns:a16="http://schemas.microsoft.com/office/drawing/2014/main" id="{70AE088E-12BC-D830-4B9A-FE9F0FC4559F}"/>
              </a:ext>
            </a:extLst>
          </p:cNvPr>
          <p:cNvSpPr txBox="1">
            <a:spLocks noChangeArrowheads="1"/>
          </p:cNvSpPr>
          <p:nvPr/>
        </p:nvSpPr>
        <p:spPr bwMode="auto">
          <a:xfrm>
            <a:off x="5105400" y="5222875"/>
            <a:ext cx="919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Image 3</a:t>
            </a:r>
          </a:p>
        </p:txBody>
      </p:sp>
      <p:sp>
        <p:nvSpPr>
          <p:cNvPr id="34827" name="Text Box 11">
            <a:extLst>
              <a:ext uri="{FF2B5EF4-FFF2-40B4-BE49-F238E27FC236}">
                <a16:creationId xmlns:a16="http://schemas.microsoft.com/office/drawing/2014/main" id="{C7A4BEDE-AD25-D3F2-6D44-26F3109C9FE0}"/>
              </a:ext>
            </a:extLst>
          </p:cNvPr>
          <p:cNvSpPr txBox="1">
            <a:spLocks noChangeArrowheads="1"/>
          </p:cNvSpPr>
          <p:nvPr/>
        </p:nvSpPr>
        <p:spPr bwMode="auto">
          <a:xfrm>
            <a:off x="7386638" y="5222875"/>
            <a:ext cx="9191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Image 4</a:t>
            </a:r>
          </a:p>
        </p:txBody>
      </p:sp>
      <p:pic>
        <p:nvPicPr>
          <p:cNvPr id="34828" name="Picture 12">
            <a:extLst>
              <a:ext uri="{FF2B5EF4-FFF2-40B4-BE49-F238E27FC236}">
                <a16:creationId xmlns:a16="http://schemas.microsoft.com/office/drawing/2014/main" id="{598F014C-16B3-9EEB-70D5-60133EEC2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968625"/>
            <a:ext cx="165735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34829" name="Picture 13">
            <a:extLst>
              <a:ext uri="{FF2B5EF4-FFF2-40B4-BE49-F238E27FC236}">
                <a16:creationId xmlns:a16="http://schemas.microsoft.com/office/drawing/2014/main" id="{01329FEE-1175-C963-6DAC-85E506B0C5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25" y="2968625"/>
            <a:ext cx="165735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34830" name="Picture 14">
            <a:extLst>
              <a:ext uri="{FF2B5EF4-FFF2-40B4-BE49-F238E27FC236}">
                <a16:creationId xmlns:a16="http://schemas.microsoft.com/office/drawing/2014/main" id="{13A968F2-58CD-E1B8-276B-821299C383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968625"/>
            <a:ext cx="1487488" cy="2211388"/>
          </a:xfrm>
          <a:prstGeom prst="rect">
            <a:avLst/>
          </a:prstGeom>
          <a:noFill/>
          <a:extLst>
            <a:ext uri="{909E8E84-426E-40DD-AFC4-6F175D3DCCD1}">
              <a14:hiddenFill xmlns:a14="http://schemas.microsoft.com/office/drawing/2010/main">
                <a:solidFill>
                  <a:srgbClr val="FFFFFF"/>
                </a:solidFill>
              </a14:hiddenFill>
            </a:ext>
          </a:extLst>
        </p:spPr>
      </p:pic>
      <p:pic>
        <p:nvPicPr>
          <p:cNvPr id="34831" name="Picture 15">
            <a:extLst>
              <a:ext uri="{FF2B5EF4-FFF2-40B4-BE49-F238E27FC236}">
                <a16:creationId xmlns:a16="http://schemas.microsoft.com/office/drawing/2014/main" id="{045D629C-6546-1ED3-A6B5-93092E9027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2968625"/>
            <a:ext cx="1476375" cy="2212975"/>
          </a:xfrm>
          <a:prstGeom prst="rect">
            <a:avLst/>
          </a:prstGeom>
          <a:noFill/>
          <a:extLst>
            <a:ext uri="{909E8E84-426E-40DD-AFC4-6F175D3DCCD1}">
              <a14:hiddenFill xmlns:a14="http://schemas.microsoft.com/office/drawing/2010/main">
                <a:solidFill>
                  <a:srgbClr val="FFFFFF"/>
                </a:solidFill>
              </a14:hiddenFill>
            </a:ext>
          </a:extLst>
        </p:spPr>
      </p:pic>
      <p:sp>
        <p:nvSpPr>
          <p:cNvPr id="34844" name="Line 28">
            <a:extLst>
              <a:ext uri="{FF2B5EF4-FFF2-40B4-BE49-F238E27FC236}">
                <a16:creationId xmlns:a16="http://schemas.microsoft.com/office/drawing/2014/main" id="{412A4897-ECBB-101F-C0E3-DA8504AEFB13}"/>
              </a:ext>
            </a:extLst>
          </p:cNvPr>
          <p:cNvSpPr>
            <a:spLocks noChangeShapeType="1"/>
          </p:cNvSpPr>
          <p:nvPr/>
        </p:nvSpPr>
        <p:spPr bwMode="auto">
          <a:xfrm flipV="1">
            <a:off x="1295400" y="3349625"/>
            <a:ext cx="2133600" cy="914400"/>
          </a:xfrm>
          <a:prstGeom prst="line">
            <a:avLst/>
          </a:prstGeom>
          <a:noFill/>
          <a:ln w="2857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45" name="Line 29">
            <a:extLst>
              <a:ext uri="{FF2B5EF4-FFF2-40B4-BE49-F238E27FC236}">
                <a16:creationId xmlns:a16="http://schemas.microsoft.com/office/drawing/2014/main" id="{254F3E67-DBEC-9951-37E1-807F4DA12156}"/>
              </a:ext>
            </a:extLst>
          </p:cNvPr>
          <p:cNvSpPr>
            <a:spLocks noChangeShapeType="1"/>
          </p:cNvSpPr>
          <p:nvPr/>
        </p:nvSpPr>
        <p:spPr bwMode="auto">
          <a:xfrm flipV="1">
            <a:off x="3429000" y="3349625"/>
            <a:ext cx="2133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46" name="Line 30">
            <a:extLst>
              <a:ext uri="{FF2B5EF4-FFF2-40B4-BE49-F238E27FC236}">
                <a16:creationId xmlns:a16="http://schemas.microsoft.com/office/drawing/2014/main" id="{1BDF1CD7-1901-8E1E-B59F-C8907021BEB0}"/>
              </a:ext>
            </a:extLst>
          </p:cNvPr>
          <p:cNvSpPr>
            <a:spLocks noChangeShapeType="1"/>
          </p:cNvSpPr>
          <p:nvPr/>
        </p:nvSpPr>
        <p:spPr bwMode="auto">
          <a:xfrm>
            <a:off x="5562600" y="3349625"/>
            <a:ext cx="2438400" cy="7620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36" name="Oval 20">
            <a:extLst>
              <a:ext uri="{FF2B5EF4-FFF2-40B4-BE49-F238E27FC236}">
                <a16:creationId xmlns:a16="http://schemas.microsoft.com/office/drawing/2014/main" id="{089F1700-376C-A59D-4CC5-A9BBFA1686AD}"/>
              </a:ext>
            </a:extLst>
          </p:cNvPr>
          <p:cNvSpPr>
            <a:spLocks noChangeArrowheads="1"/>
          </p:cNvSpPr>
          <p:nvPr/>
        </p:nvSpPr>
        <p:spPr bwMode="auto">
          <a:xfrm>
            <a:off x="3352800" y="3273425"/>
            <a:ext cx="152400" cy="152400"/>
          </a:xfrm>
          <a:prstGeom prst="ellipse">
            <a:avLst/>
          </a:prstGeom>
          <a:solidFill>
            <a:srgbClr val="FFE2C5"/>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37" name="Oval 21">
            <a:extLst>
              <a:ext uri="{FF2B5EF4-FFF2-40B4-BE49-F238E27FC236}">
                <a16:creationId xmlns:a16="http://schemas.microsoft.com/office/drawing/2014/main" id="{89352BD8-87BB-FD3D-B7F0-263EA6C1B176}"/>
              </a:ext>
            </a:extLst>
          </p:cNvPr>
          <p:cNvSpPr>
            <a:spLocks noChangeArrowheads="1"/>
          </p:cNvSpPr>
          <p:nvPr/>
        </p:nvSpPr>
        <p:spPr bwMode="auto">
          <a:xfrm>
            <a:off x="1219200" y="4187825"/>
            <a:ext cx="152400" cy="152400"/>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39" name="Oval 23">
            <a:extLst>
              <a:ext uri="{FF2B5EF4-FFF2-40B4-BE49-F238E27FC236}">
                <a16:creationId xmlns:a16="http://schemas.microsoft.com/office/drawing/2014/main" id="{DCDB4ACB-3873-4872-2811-0544A7D9E421}"/>
              </a:ext>
            </a:extLst>
          </p:cNvPr>
          <p:cNvSpPr>
            <a:spLocks noChangeArrowheads="1"/>
          </p:cNvSpPr>
          <p:nvPr/>
        </p:nvSpPr>
        <p:spPr bwMode="auto">
          <a:xfrm>
            <a:off x="5486400" y="3273425"/>
            <a:ext cx="152400" cy="152400"/>
          </a:xfrm>
          <a:prstGeom prst="ellipse">
            <a:avLst/>
          </a:prstGeom>
          <a:solidFill>
            <a:srgbClr val="0066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40" name="Oval 24">
            <a:extLst>
              <a:ext uri="{FF2B5EF4-FFF2-40B4-BE49-F238E27FC236}">
                <a16:creationId xmlns:a16="http://schemas.microsoft.com/office/drawing/2014/main" id="{8CC45A15-B39B-BD17-8364-30924F0A1750}"/>
              </a:ext>
            </a:extLst>
          </p:cNvPr>
          <p:cNvSpPr>
            <a:spLocks noChangeArrowheads="1"/>
          </p:cNvSpPr>
          <p:nvPr/>
        </p:nvSpPr>
        <p:spPr bwMode="auto">
          <a:xfrm>
            <a:off x="7924800" y="3349625"/>
            <a:ext cx="152400" cy="152400"/>
          </a:xfrm>
          <a:prstGeom prst="ellipse">
            <a:avLst/>
          </a:prstGeom>
          <a:solidFill>
            <a:srgbClr val="FF99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fade">
                                      <p:cBhvr>
                                        <p:cTn id="7" dur="500"/>
                                        <p:tgtEl>
                                          <p:spTgt spid="348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824"/>
                                        </p:tgtEl>
                                        <p:attrNameLst>
                                          <p:attrName>style.visibility</p:attrName>
                                        </p:attrNameLst>
                                      </p:cBhvr>
                                      <p:to>
                                        <p:strVal val="visible"/>
                                      </p:to>
                                    </p:set>
                                    <p:animEffect transition="in" filter="fade">
                                      <p:cBhvr>
                                        <p:cTn id="12" dur="500"/>
                                        <p:tgtEl>
                                          <p:spTgt spid="348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825"/>
                                        </p:tgtEl>
                                        <p:attrNameLst>
                                          <p:attrName>style.visibility</p:attrName>
                                        </p:attrNameLst>
                                      </p:cBhvr>
                                      <p:to>
                                        <p:strVal val="visible"/>
                                      </p:to>
                                    </p:set>
                                    <p:animEffect transition="in" filter="fade">
                                      <p:cBhvr>
                                        <p:cTn id="15" dur="500"/>
                                        <p:tgtEl>
                                          <p:spTgt spid="348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826"/>
                                        </p:tgtEl>
                                        <p:attrNameLst>
                                          <p:attrName>style.visibility</p:attrName>
                                        </p:attrNameLst>
                                      </p:cBhvr>
                                      <p:to>
                                        <p:strVal val="visible"/>
                                      </p:to>
                                    </p:set>
                                    <p:animEffect transition="in" filter="fade">
                                      <p:cBhvr>
                                        <p:cTn id="18" dur="500"/>
                                        <p:tgtEl>
                                          <p:spTgt spid="348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827"/>
                                        </p:tgtEl>
                                        <p:attrNameLst>
                                          <p:attrName>style.visibility</p:attrName>
                                        </p:attrNameLst>
                                      </p:cBhvr>
                                      <p:to>
                                        <p:strVal val="visible"/>
                                      </p:to>
                                    </p:set>
                                    <p:animEffect transition="in" filter="fade">
                                      <p:cBhvr>
                                        <p:cTn id="21" dur="500"/>
                                        <p:tgtEl>
                                          <p:spTgt spid="34827"/>
                                        </p:tgtEl>
                                      </p:cBhvr>
                                    </p:animEffect>
                                  </p:childTnLst>
                                </p:cTn>
                              </p:par>
                              <p:par>
                                <p:cTn id="22" presetID="10" presetClass="entr" presetSubtype="0" fill="hold" nodeType="withEffect">
                                  <p:stCondLst>
                                    <p:cond delay="0"/>
                                  </p:stCondLst>
                                  <p:childTnLst>
                                    <p:set>
                                      <p:cBhvr>
                                        <p:cTn id="23" dur="1" fill="hold">
                                          <p:stCondLst>
                                            <p:cond delay="0"/>
                                          </p:stCondLst>
                                        </p:cTn>
                                        <p:tgtEl>
                                          <p:spTgt spid="34830"/>
                                        </p:tgtEl>
                                        <p:attrNameLst>
                                          <p:attrName>style.visibility</p:attrName>
                                        </p:attrNameLst>
                                      </p:cBhvr>
                                      <p:to>
                                        <p:strVal val="visible"/>
                                      </p:to>
                                    </p:set>
                                    <p:animEffect transition="in" filter="fade">
                                      <p:cBhvr>
                                        <p:cTn id="24" dur="500"/>
                                        <p:tgtEl>
                                          <p:spTgt spid="34830"/>
                                        </p:tgtEl>
                                      </p:cBhvr>
                                    </p:animEffect>
                                  </p:childTnLst>
                                </p:cTn>
                              </p:par>
                              <p:par>
                                <p:cTn id="25" presetID="10" presetClass="entr" presetSubtype="0" fill="hold" nodeType="withEffect">
                                  <p:stCondLst>
                                    <p:cond delay="0"/>
                                  </p:stCondLst>
                                  <p:childTnLst>
                                    <p:set>
                                      <p:cBhvr>
                                        <p:cTn id="26" dur="1" fill="hold">
                                          <p:stCondLst>
                                            <p:cond delay="0"/>
                                          </p:stCondLst>
                                        </p:cTn>
                                        <p:tgtEl>
                                          <p:spTgt spid="34831"/>
                                        </p:tgtEl>
                                        <p:attrNameLst>
                                          <p:attrName>style.visibility</p:attrName>
                                        </p:attrNameLst>
                                      </p:cBhvr>
                                      <p:to>
                                        <p:strVal val="visible"/>
                                      </p:to>
                                    </p:set>
                                    <p:animEffect transition="in" filter="fade">
                                      <p:cBhvr>
                                        <p:cTn id="27" dur="500"/>
                                        <p:tgtEl>
                                          <p:spTgt spid="34831"/>
                                        </p:tgtEl>
                                      </p:cBhvr>
                                    </p:animEffect>
                                  </p:childTnLst>
                                </p:cTn>
                              </p:par>
                              <p:par>
                                <p:cTn id="28" presetID="10" presetClass="entr" presetSubtype="0" fill="hold" nodeType="withEffect">
                                  <p:stCondLst>
                                    <p:cond delay="0"/>
                                  </p:stCondLst>
                                  <p:childTnLst>
                                    <p:set>
                                      <p:cBhvr>
                                        <p:cTn id="29" dur="1" fill="hold">
                                          <p:stCondLst>
                                            <p:cond delay="0"/>
                                          </p:stCondLst>
                                        </p:cTn>
                                        <p:tgtEl>
                                          <p:spTgt spid="34828"/>
                                        </p:tgtEl>
                                        <p:attrNameLst>
                                          <p:attrName>style.visibility</p:attrName>
                                        </p:attrNameLst>
                                      </p:cBhvr>
                                      <p:to>
                                        <p:strVal val="visible"/>
                                      </p:to>
                                    </p:set>
                                    <p:animEffect transition="in" filter="fade">
                                      <p:cBhvr>
                                        <p:cTn id="30" dur="500"/>
                                        <p:tgtEl>
                                          <p:spTgt spid="34828"/>
                                        </p:tgtEl>
                                      </p:cBhvr>
                                    </p:animEffect>
                                  </p:childTnLst>
                                </p:cTn>
                              </p:par>
                              <p:par>
                                <p:cTn id="31" presetID="10" presetClass="entr" presetSubtype="0" fill="hold" nodeType="withEffect">
                                  <p:stCondLst>
                                    <p:cond delay="0"/>
                                  </p:stCondLst>
                                  <p:childTnLst>
                                    <p:set>
                                      <p:cBhvr>
                                        <p:cTn id="32" dur="1" fill="hold">
                                          <p:stCondLst>
                                            <p:cond delay="0"/>
                                          </p:stCondLst>
                                        </p:cTn>
                                        <p:tgtEl>
                                          <p:spTgt spid="34829"/>
                                        </p:tgtEl>
                                        <p:attrNameLst>
                                          <p:attrName>style.visibility</p:attrName>
                                        </p:attrNameLst>
                                      </p:cBhvr>
                                      <p:to>
                                        <p:strVal val="visible"/>
                                      </p:to>
                                    </p:set>
                                    <p:animEffect transition="in" filter="fade">
                                      <p:cBhvr>
                                        <p:cTn id="33" dur="500"/>
                                        <p:tgtEl>
                                          <p:spTgt spid="3482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34837"/>
                                        </p:tgtEl>
                                        <p:attrNameLst>
                                          <p:attrName>style.visibility</p:attrName>
                                        </p:attrNameLst>
                                      </p:cBhvr>
                                      <p:to>
                                        <p:strVal val="visible"/>
                                      </p:to>
                                    </p:set>
                                    <p:animEffect transition="in" filter="fade">
                                      <p:cBhvr>
                                        <p:cTn id="38" dur="500"/>
                                        <p:tgtEl>
                                          <p:spTgt spid="34837"/>
                                        </p:tgtEl>
                                      </p:cBhvr>
                                    </p:animEffect>
                                  </p:childTnLst>
                                </p:cTn>
                              </p:par>
                              <p:par>
                                <p:cTn id="39" presetID="10" presetClass="entr" presetSubtype="0" fill="hold" nodeType="withEffect">
                                  <p:stCondLst>
                                    <p:cond delay="0"/>
                                  </p:stCondLst>
                                  <p:childTnLst>
                                    <p:set>
                                      <p:cBhvr>
                                        <p:cTn id="40" dur="1" fill="hold">
                                          <p:stCondLst>
                                            <p:cond delay="0"/>
                                          </p:stCondLst>
                                        </p:cTn>
                                        <p:tgtEl>
                                          <p:spTgt spid="34836"/>
                                        </p:tgtEl>
                                        <p:attrNameLst>
                                          <p:attrName>style.visibility</p:attrName>
                                        </p:attrNameLst>
                                      </p:cBhvr>
                                      <p:to>
                                        <p:strVal val="visible"/>
                                      </p:to>
                                    </p:set>
                                    <p:animEffect transition="in" filter="fade">
                                      <p:cBhvr>
                                        <p:cTn id="41" dur="500"/>
                                        <p:tgtEl>
                                          <p:spTgt spid="34836"/>
                                        </p:tgtEl>
                                      </p:cBhvr>
                                    </p:animEffect>
                                  </p:childTnLst>
                                </p:cTn>
                              </p:par>
                              <p:par>
                                <p:cTn id="42" presetID="10" presetClass="entr" presetSubtype="0" fill="hold" nodeType="withEffect">
                                  <p:stCondLst>
                                    <p:cond delay="0"/>
                                  </p:stCondLst>
                                  <p:childTnLst>
                                    <p:set>
                                      <p:cBhvr>
                                        <p:cTn id="43" dur="1" fill="hold">
                                          <p:stCondLst>
                                            <p:cond delay="0"/>
                                          </p:stCondLst>
                                        </p:cTn>
                                        <p:tgtEl>
                                          <p:spTgt spid="34839"/>
                                        </p:tgtEl>
                                        <p:attrNameLst>
                                          <p:attrName>style.visibility</p:attrName>
                                        </p:attrNameLst>
                                      </p:cBhvr>
                                      <p:to>
                                        <p:strVal val="visible"/>
                                      </p:to>
                                    </p:set>
                                    <p:animEffect transition="in" filter="fade">
                                      <p:cBhvr>
                                        <p:cTn id="44" dur="500"/>
                                        <p:tgtEl>
                                          <p:spTgt spid="34839"/>
                                        </p:tgtEl>
                                      </p:cBhvr>
                                    </p:animEffect>
                                  </p:childTnLst>
                                </p:cTn>
                              </p:par>
                              <p:par>
                                <p:cTn id="45" presetID="10" presetClass="entr" presetSubtype="0" fill="hold" nodeType="withEffect">
                                  <p:stCondLst>
                                    <p:cond delay="0"/>
                                  </p:stCondLst>
                                  <p:childTnLst>
                                    <p:set>
                                      <p:cBhvr>
                                        <p:cTn id="46" dur="1" fill="hold">
                                          <p:stCondLst>
                                            <p:cond delay="0"/>
                                          </p:stCondLst>
                                        </p:cTn>
                                        <p:tgtEl>
                                          <p:spTgt spid="34840"/>
                                        </p:tgtEl>
                                        <p:attrNameLst>
                                          <p:attrName>style.visibility</p:attrName>
                                        </p:attrNameLst>
                                      </p:cBhvr>
                                      <p:to>
                                        <p:strVal val="visible"/>
                                      </p:to>
                                    </p:set>
                                    <p:animEffect transition="in" filter="fade">
                                      <p:cBhvr>
                                        <p:cTn id="47" dur="500"/>
                                        <p:tgtEl>
                                          <p:spTgt spid="3484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34844"/>
                                        </p:tgtEl>
                                        <p:attrNameLst>
                                          <p:attrName>style.visibility</p:attrName>
                                        </p:attrNameLst>
                                      </p:cBhvr>
                                      <p:to>
                                        <p:strVal val="visible"/>
                                      </p:to>
                                    </p:set>
                                    <p:animEffect transition="in" filter="fade">
                                      <p:cBhvr>
                                        <p:cTn id="52" dur="500"/>
                                        <p:tgtEl>
                                          <p:spTgt spid="3484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34845"/>
                                        </p:tgtEl>
                                        <p:attrNameLst>
                                          <p:attrName>style.visibility</p:attrName>
                                        </p:attrNameLst>
                                      </p:cBhvr>
                                      <p:to>
                                        <p:strVal val="visible"/>
                                      </p:to>
                                    </p:set>
                                    <p:animEffect transition="in" filter="fade">
                                      <p:cBhvr>
                                        <p:cTn id="57" dur="500"/>
                                        <p:tgtEl>
                                          <p:spTgt spid="3484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34846"/>
                                        </p:tgtEl>
                                        <p:attrNameLst>
                                          <p:attrName>style.visibility</p:attrName>
                                        </p:attrNameLst>
                                      </p:cBhvr>
                                      <p:to>
                                        <p:strVal val="visible"/>
                                      </p:to>
                                    </p:set>
                                    <p:animEffect transition="in" filter="fade">
                                      <p:cBhvr>
                                        <p:cTn id="62" dur="500"/>
                                        <p:tgtEl>
                                          <p:spTgt spid="3484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mph" presetSubtype="2" fill="hold" nodeType="clickEffect">
                                  <p:stCondLst>
                                    <p:cond delay="0"/>
                                  </p:stCondLst>
                                  <p:childTnLst>
                                    <p:animClr clrSpc="rgb" dir="cw">
                                      <p:cBhvr>
                                        <p:cTn id="66" dur="500" fill="hold"/>
                                        <p:tgtEl>
                                          <p:spTgt spid="34837"/>
                                        </p:tgtEl>
                                        <p:attrNameLst>
                                          <p:attrName>fillcolor</p:attrName>
                                        </p:attrNameLst>
                                      </p:cBhvr>
                                      <p:to>
                                        <a:srgbClr val="FF0101"/>
                                      </p:to>
                                    </p:animClr>
                                    <p:set>
                                      <p:cBhvr>
                                        <p:cTn id="67" dur="500" fill="hold"/>
                                        <p:tgtEl>
                                          <p:spTgt spid="34837"/>
                                        </p:tgtEl>
                                        <p:attrNameLst>
                                          <p:attrName>fill.type</p:attrName>
                                        </p:attrNameLst>
                                      </p:cBhvr>
                                      <p:to>
                                        <p:strVal val="solid"/>
                                      </p:to>
                                    </p:set>
                                    <p:set>
                                      <p:cBhvr>
                                        <p:cTn id="68" dur="500" fill="hold"/>
                                        <p:tgtEl>
                                          <p:spTgt spid="34837"/>
                                        </p:tgtEl>
                                        <p:attrNameLst>
                                          <p:attrName>fill.on</p:attrName>
                                        </p:attrNameLst>
                                      </p:cBhvr>
                                      <p:to>
                                        <p:strVal val="true"/>
                                      </p:to>
                                    </p:set>
                                  </p:childTnLst>
                                </p:cTn>
                              </p:par>
                              <p:par>
                                <p:cTn id="69" presetID="1" presetClass="emph" presetSubtype="2" fill="hold" nodeType="withEffect">
                                  <p:stCondLst>
                                    <p:cond delay="0"/>
                                  </p:stCondLst>
                                  <p:childTnLst>
                                    <p:animClr clrSpc="rgb" dir="cw">
                                      <p:cBhvr>
                                        <p:cTn id="70" dur="500" fill="hold"/>
                                        <p:tgtEl>
                                          <p:spTgt spid="34836"/>
                                        </p:tgtEl>
                                        <p:attrNameLst>
                                          <p:attrName>fillcolor</p:attrName>
                                        </p:attrNameLst>
                                      </p:cBhvr>
                                      <p:to>
                                        <a:srgbClr val="FF0101"/>
                                      </p:to>
                                    </p:animClr>
                                    <p:set>
                                      <p:cBhvr>
                                        <p:cTn id="71" dur="500" fill="hold"/>
                                        <p:tgtEl>
                                          <p:spTgt spid="34836"/>
                                        </p:tgtEl>
                                        <p:attrNameLst>
                                          <p:attrName>fill.type</p:attrName>
                                        </p:attrNameLst>
                                      </p:cBhvr>
                                      <p:to>
                                        <p:strVal val="solid"/>
                                      </p:to>
                                    </p:set>
                                    <p:set>
                                      <p:cBhvr>
                                        <p:cTn id="72" dur="500" fill="hold"/>
                                        <p:tgtEl>
                                          <p:spTgt spid="34836"/>
                                        </p:tgtEl>
                                        <p:attrNameLst>
                                          <p:attrName>fill.on</p:attrName>
                                        </p:attrNameLst>
                                      </p:cBhvr>
                                      <p:to>
                                        <p:strVal val="true"/>
                                      </p:to>
                                    </p:set>
                                  </p:childTnLst>
                                </p:cTn>
                              </p:par>
                              <p:par>
                                <p:cTn id="73" presetID="1" presetClass="emph" presetSubtype="2" fill="hold" nodeType="withEffect">
                                  <p:stCondLst>
                                    <p:cond delay="0"/>
                                  </p:stCondLst>
                                  <p:childTnLst>
                                    <p:animClr clrSpc="rgb" dir="cw">
                                      <p:cBhvr>
                                        <p:cTn id="74" dur="500" fill="hold"/>
                                        <p:tgtEl>
                                          <p:spTgt spid="34839"/>
                                        </p:tgtEl>
                                        <p:attrNameLst>
                                          <p:attrName>fillcolor</p:attrName>
                                        </p:attrNameLst>
                                      </p:cBhvr>
                                      <p:to>
                                        <a:srgbClr val="FF0101"/>
                                      </p:to>
                                    </p:animClr>
                                    <p:set>
                                      <p:cBhvr>
                                        <p:cTn id="75" dur="500" fill="hold"/>
                                        <p:tgtEl>
                                          <p:spTgt spid="34839"/>
                                        </p:tgtEl>
                                        <p:attrNameLst>
                                          <p:attrName>fill.type</p:attrName>
                                        </p:attrNameLst>
                                      </p:cBhvr>
                                      <p:to>
                                        <p:strVal val="solid"/>
                                      </p:to>
                                    </p:set>
                                    <p:set>
                                      <p:cBhvr>
                                        <p:cTn id="76" dur="500" fill="hold"/>
                                        <p:tgtEl>
                                          <p:spTgt spid="34839"/>
                                        </p:tgtEl>
                                        <p:attrNameLst>
                                          <p:attrName>fill.on</p:attrName>
                                        </p:attrNameLst>
                                      </p:cBhvr>
                                      <p:to>
                                        <p:strVal val="true"/>
                                      </p:to>
                                    </p:set>
                                  </p:childTnLst>
                                </p:cTn>
                              </p:par>
                              <p:par>
                                <p:cTn id="77" presetID="1" presetClass="emph" presetSubtype="2" fill="hold" nodeType="withEffect">
                                  <p:stCondLst>
                                    <p:cond delay="0"/>
                                  </p:stCondLst>
                                  <p:childTnLst>
                                    <p:animClr clrSpc="rgb" dir="cw">
                                      <p:cBhvr>
                                        <p:cTn id="78" dur="500" fill="hold"/>
                                        <p:tgtEl>
                                          <p:spTgt spid="34840"/>
                                        </p:tgtEl>
                                        <p:attrNameLst>
                                          <p:attrName>fillcolor</p:attrName>
                                        </p:attrNameLst>
                                      </p:cBhvr>
                                      <p:to>
                                        <a:srgbClr val="FF0101"/>
                                      </p:to>
                                    </p:animClr>
                                    <p:set>
                                      <p:cBhvr>
                                        <p:cTn id="79" dur="500" fill="hold"/>
                                        <p:tgtEl>
                                          <p:spTgt spid="34840"/>
                                        </p:tgtEl>
                                        <p:attrNameLst>
                                          <p:attrName>fill.type</p:attrName>
                                        </p:attrNameLst>
                                      </p:cBhvr>
                                      <p:to>
                                        <p:strVal val="solid"/>
                                      </p:to>
                                    </p:set>
                                    <p:set>
                                      <p:cBhvr>
                                        <p:cTn id="80" dur="500" fill="hold"/>
                                        <p:tgtEl>
                                          <p:spTgt spid="34840"/>
                                        </p:tgtEl>
                                        <p:attrNameLst>
                                          <p:attrName>fill.on</p:attrName>
                                        </p:attrNameLst>
                                      </p:cBhvr>
                                      <p:to>
                                        <p:strVal val="true"/>
                                      </p:to>
                                    </p:set>
                                  </p:childTnLst>
                                </p:cTn>
                              </p:par>
                              <p:par>
                                <p:cTn id="81" presetID="7" presetClass="emph" presetSubtype="2" fill="hold" nodeType="withEffect">
                                  <p:stCondLst>
                                    <p:cond delay="0"/>
                                  </p:stCondLst>
                                  <p:childTnLst>
                                    <p:animClr clrSpc="rgb" dir="cw">
                                      <p:cBhvr>
                                        <p:cTn id="82" dur="500" fill="hold"/>
                                        <p:tgtEl>
                                          <p:spTgt spid="34844"/>
                                        </p:tgtEl>
                                        <p:attrNameLst>
                                          <p:attrName>stroke.color</p:attrName>
                                        </p:attrNameLst>
                                      </p:cBhvr>
                                      <p:to>
                                        <a:srgbClr val="3366FF"/>
                                      </p:to>
                                    </p:animClr>
                                    <p:set>
                                      <p:cBhvr>
                                        <p:cTn id="83" dur="500" fill="hold"/>
                                        <p:tgtEl>
                                          <p:spTgt spid="34844"/>
                                        </p:tgtEl>
                                        <p:attrNameLst>
                                          <p:attrName>stroke.on</p:attrName>
                                        </p:attrNameLst>
                                      </p:cBhvr>
                                      <p:to>
                                        <p:strVal val="true"/>
                                      </p:to>
                                    </p:set>
                                  </p:childTnLst>
                                </p:cTn>
                              </p:par>
                              <p:par>
                                <p:cTn id="84" presetID="7" presetClass="emph" presetSubtype="2" fill="hold" nodeType="withEffect">
                                  <p:stCondLst>
                                    <p:cond delay="0"/>
                                  </p:stCondLst>
                                  <p:childTnLst>
                                    <p:animClr clrSpc="rgb" dir="cw">
                                      <p:cBhvr>
                                        <p:cTn id="85" dur="500" fill="hold"/>
                                        <p:tgtEl>
                                          <p:spTgt spid="34845"/>
                                        </p:tgtEl>
                                        <p:attrNameLst>
                                          <p:attrName>stroke.color</p:attrName>
                                        </p:attrNameLst>
                                      </p:cBhvr>
                                      <p:to>
                                        <a:srgbClr val="3366FF"/>
                                      </p:to>
                                    </p:animClr>
                                    <p:set>
                                      <p:cBhvr>
                                        <p:cTn id="86" dur="500" fill="hold"/>
                                        <p:tgtEl>
                                          <p:spTgt spid="34845"/>
                                        </p:tgtEl>
                                        <p:attrNameLst>
                                          <p:attrName>stroke.on</p:attrName>
                                        </p:attrNameLst>
                                      </p:cBhvr>
                                      <p:to>
                                        <p:strVal val="true"/>
                                      </p:to>
                                    </p:set>
                                  </p:childTnLst>
                                </p:cTn>
                              </p:par>
                              <p:par>
                                <p:cTn id="87" presetID="7" presetClass="emph" presetSubtype="2" fill="hold" nodeType="withEffect">
                                  <p:stCondLst>
                                    <p:cond delay="0"/>
                                  </p:stCondLst>
                                  <p:childTnLst>
                                    <p:animClr clrSpc="rgb" dir="cw">
                                      <p:cBhvr>
                                        <p:cTn id="88" dur="500" fill="hold"/>
                                        <p:tgtEl>
                                          <p:spTgt spid="34846"/>
                                        </p:tgtEl>
                                        <p:attrNameLst>
                                          <p:attrName>stroke.color</p:attrName>
                                        </p:attrNameLst>
                                      </p:cBhvr>
                                      <p:to>
                                        <a:srgbClr val="3366FF"/>
                                      </p:to>
                                    </p:animClr>
                                    <p:set>
                                      <p:cBhvr>
                                        <p:cTn id="89" dur="500" fill="hold"/>
                                        <p:tgtEl>
                                          <p:spTgt spid="3484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P spid="34824" grpId="0"/>
      <p:bldP spid="34825" grpId="0"/>
      <p:bldP spid="34826" grpId="0"/>
      <p:bldP spid="348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FC2F58E4-F322-1DE5-42F3-15F21F8970D8}"/>
              </a:ext>
            </a:extLst>
          </p:cNvPr>
          <p:cNvSpPr>
            <a:spLocks noGrp="1" noChangeArrowheads="1"/>
          </p:cNvSpPr>
          <p:nvPr>
            <p:ph type="title"/>
          </p:nvPr>
        </p:nvSpPr>
        <p:spPr/>
        <p:txBody>
          <a:bodyPr/>
          <a:lstStyle/>
          <a:p>
            <a:r>
              <a:rPr lang="en-US" altLang="en-US"/>
              <a:t>Structure from motion</a:t>
            </a:r>
          </a:p>
        </p:txBody>
      </p:sp>
      <p:sp>
        <p:nvSpPr>
          <p:cNvPr id="123907" name="Rectangle 3">
            <a:extLst>
              <a:ext uri="{FF2B5EF4-FFF2-40B4-BE49-F238E27FC236}">
                <a16:creationId xmlns:a16="http://schemas.microsoft.com/office/drawing/2014/main" id="{8D60FDCA-7335-A21B-22F0-AD776B411801}"/>
              </a:ext>
            </a:extLst>
          </p:cNvPr>
          <p:cNvSpPr>
            <a:spLocks noChangeArrowheads="1"/>
          </p:cNvSpPr>
          <p:nvPr/>
        </p:nvSpPr>
        <p:spPr bwMode="auto">
          <a:xfrm>
            <a:off x="4313238" y="2362200"/>
            <a:ext cx="1219200" cy="1219200"/>
          </a:xfrm>
          <a:prstGeom prst="rect">
            <a:avLst/>
          </a:prstGeom>
          <a:solidFill>
            <a:srgbClr val="DDEEFF"/>
          </a:solidFill>
          <a:ln w="9525">
            <a:miter lim="800000"/>
            <a:headEnd/>
            <a:tailEnd/>
          </a:ln>
          <a:effectLst/>
          <a:scene3d>
            <a:camera prst="legacyObliqueTopRight">
              <a:rot lat="0" lon="18300000" rev="0"/>
            </a:camera>
            <a:lightRig rig="legacyFlat3" dir="b"/>
          </a:scene3d>
          <a:sp3d extrusionH="1700200" prstMaterial="legacyMatte">
            <a:bevelT w="13500" h="13500" prst="angle"/>
            <a:bevelB w="13500" h="13500" prst="angle"/>
            <a:extrusionClr>
              <a:srgbClr val="DDEEFF"/>
            </a:extrusionClr>
            <a:contourClr>
              <a:srgbClr val="DDEE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23908" name="AutoShape 4">
            <a:extLst>
              <a:ext uri="{FF2B5EF4-FFF2-40B4-BE49-F238E27FC236}">
                <a16:creationId xmlns:a16="http://schemas.microsoft.com/office/drawing/2014/main" id="{B732593F-E098-4669-585C-4543CCCA4F90}"/>
              </a:ext>
            </a:extLst>
          </p:cNvPr>
          <p:cNvSpPr>
            <a:spLocks noChangeArrowheads="1"/>
          </p:cNvSpPr>
          <p:nvPr/>
        </p:nvSpPr>
        <p:spPr bwMode="auto">
          <a:xfrm rot="5400000">
            <a:off x="867569" y="3709194"/>
            <a:ext cx="1981200" cy="1725612"/>
          </a:xfrm>
          <a:prstGeom prst="parallelogram">
            <a:avLst>
              <a:gd name="adj" fmla="val 28703"/>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10" name="Rectangle 6">
            <a:extLst>
              <a:ext uri="{FF2B5EF4-FFF2-40B4-BE49-F238E27FC236}">
                <a16:creationId xmlns:a16="http://schemas.microsoft.com/office/drawing/2014/main" id="{B3F7CDAF-DF1D-C2E9-6985-2AC4D869E09F}"/>
              </a:ext>
            </a:extLst>
          </p:cNvPr>
          <p:cNvSpPr>
            <a:spLocks noChangeArrowheads="1"/>
          </p:cNvSpPr>
          <p:nvPr/>
        </p:nvSpPr>
        <p:spPr bwMode="auto">
          <a:xfrm>
            <a:off x="2017713" y="4284663"/>
            <a:ext cx="574675" cy="574675"/>
          </a:xfrm>
          <a:prstGeom prst="rect">
            <a:avLst/>
          </a:prstGeom>
          <a:solidFill>
            <a:srgbClr val="DDEEFF"/>
          </a:solidFill>
          <a:ln w="9525">
            <a:miter lim="800000"/>
            <a:headEnd/>
            <a:tailEnd/>
          </a:ln>
          <a:effectLst/>
          <a:scene3d>
            <a:camera prst="legacyObliqueTopRight">
              <a:rot lat="0" lon="16499998" rev="0"/>
            </a:camera>
            <a:lightRig rig="legacyFlat3" dir="b"/>
          </a:scene3d>
          <a:sp3d extrusionH="684200" prstMaterial="legacyMatte">
            <a:bevelT w="13500" h="13500" prst="angle"/>
            <a:bevelB w="13500" h="13500" prst="angle"/>
            <a:extrusionClr>
              <a:srgbClr val="DDEEFF"/>
            </a:extrusionClr>
            <a:contourClr>
              <a:srgbClr val="DDEE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23909" name="AutoShape 5">
            <a:extLst>
              <a:ext uri="{FF2B5EF4-FFF2-40B4-BE49-F238E27FC236}">
                <a16:creationId xmlns:a16="http://schemas.microsoft.com/office/drawing/2014/main" id="{ED90923E-5966-D732-6692-0915ED2AA2C6}"/>
              </a:ext>
            </a:extLst>
          </p:cNvPr>
          <p:cNvSpPr>
            <a:spLocks noChangeArrowheads="1"/>
          </p:cNvSpPr>
          <p:nvPr/>
        </p:nvSpPr>
        <p:spPr bwMode="auto">
          <a:xfrm rot="16200000" flipH="1">
            <a:off x="6050757" y="3901281"/>
            <a:ext cx="1981200" cy="1725613"/>
          </a:xfrm>
          <a:prstGeom prst="parallelogram">
            <a:avLst>
              <a:gd name="adj" fmla="val 28703"/>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11" name="Rectangle 7">
            <a:extLst>
              <a:ext uri="{FF2B5EF4-FFF2-40B4-BE49-F238E27FC236}">
                <a16:creationId xmlns:a16="http://schemas.microsoft.com/office/drawing/2014/main" id="{83ED6A53-E1F6-1489-D0D3-9C3D3E45F51D}"/>
              </a:ext>
            </a:extLst>
          </p:cNvPr>
          <p:cNvSpPr>
            <a:spLocks noChangeArrowheads="1"/>
          </p:cNvSpPr>
          <p:nvPr/>
        </p:nvSpPr>
        <p:spPr bwMode="auto">
          <a:xfrm>
            <a:off x="6881813" y="4540250"/>
            <a:ext cx="574675" cy="574675"/>
          </a:xfrm>
          <a:prstGeom prst="rect">
            <a:avLst/>
          </a:prstGeom>
          <a:solidFill>
            <a:srgbClr val="DDEEFF"/>
          </a:solidFill>
          <a:ln w="9525">
            <a:miter lim="800000"/>
            <a:headEnd/>
            <a:tailEnd/>
          </a:ln>
          <a:effectLst/>
          <a:scene3d>
            <a:camera prst="legacyObliqueTopRight">
              <a:rot lat="0" lon="19199999" rev="0"/>
            </a:camera>
            <a:lightRig rig="legacyFlat3" dir="b"/>
          </a:scene3d>
          <a:sp3d extrusionH="887400" prstMaterial="legacyMatte">
            <a:bevelT w="13500" h="13500" prst="angle"/>
            <a:bevelB w="13500" h="13500" prst="angle"/>
            <a:extrusionClr>
              <a:srgbClr val="DDEEFF"/>
            </a:extrusionClr>
            <a:contourClr>
              <a:srgbClr val="DDEE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23915" name="Rectangle 11">
            <a:extLst>
              <a:ext uri="{FF2B5EF4-FFF2-40B4-BE49-F238E27FC236}">
                <a16:creationId xmlns:a16="http://schemas.microsoft.com/office/drawing/2014/main" id="{42828D94-C4C5-7F5E-2223-8BFEAA971C66}"/>
              </a:ext>
            </a:extLst>
          </p:cNvPr>
          <p:cNvSpPr>
            <a:spLocks noChangeArrowheads="1"/>
          </p:cNvSpPr>
          <p:nvPr/>
        </p:nvSpPr>
        <p:spPr bwMode="auto">
          <a:xfrm>
            <a:off x="3563938" y="4343400"/>
            <a:ext cx="2044700" cy="147002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17" name="Rectangle 13">
            <a:extLst>
              <a:ext uri="{FF2B5EF4-FFF2-40B4-BE49-F238E27FC236}">
                <a16:creationId xmlns:a16="http://schemas.microsoft.com/office/drawing/2014/main" id="{3526FECF-8318-5091-C1D8-33C1B43C79AF}"/>
              </a:ext>
            </a:extLst>
          </p:cNvPr>
          <p:cNvSpPr>
            <a:spLocks noChangeArrowheads="1"/>
          </p:cNvSpPr>
          <p:nvPr/>
        </p:nvSpPr>
        <p:spPr bwMode="auto">
          <a:xfrm>
            <a:off x="4459288" y="4854575"/>
            <a:ext cx="574675" cy="574675"/>
          </a:xfrm>
          <a:prstGeom prst="rect">
            <a:avLst/>
          </a:prstGeom>
          <a:solidFill>
            <a:srgbClr val="DDEEFF"/>
          </a:solidFill>
          <a:ln w="9525">
            <a:miter lim="800000"/>
            <a:headEnd/>
            <a:tailEnd/>
          </a:ln>
          <a:effectLst/>
          <a:scene3d>
            <a:camera prst="legacyObliqueTopRight">
              <a:rot lat="0" lon="18300000" rev="0"/>
            </a:camera>
            <a:lightRig rig="legacyFlat3" dir="b"/>
          </a:scene3d>
          <a:sp3d extrusionH="785800" prstMaterial="legacyMatte">
            <a:bevelT w="13500" h="13500" prst="angle"/>
            <a:bevelB w="13500" h="13500" prst="angle"/>
            <a:extrusionClr>
              <a:srgbClr val="DDEEFF"/>
            </a:extrusionClr>
            <a:contourClr>
              <a:srgbClr val="DDEE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23937" name="Line 33">
            <a:extLst>
              <a:ext uri="{FF2B5EF4-FFF2-40B4-BE49-F238E27FC236}">
                <a16:creationId xmlns:a16="http://schemas.microsoft.com/office/drawing/2014/main" id="{0D161170-5EB0-F7FF-AD05-420DFFAAEF4C}"/>
              </a:ext>
            </a:extLst>
          </p:cNvPr>
          <p:cNvSpPr>
            <a:spLocks noChangeShapeType="1"/>
          </p:cNvSpPr>
          <p:nvPr/>
        </p:nvSpPr>
        <p:spPr bwMode="auto">
          <a:xfrm flipH="1">
            <a:off x="461963" y="3581400"/>
            <a:ext cx="533400" cy="2057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938" name="Line 34">
            <a:extLst>
              <a:ext uri="{FF2B5EF4-FFF2-40B4-BE49-F238E27FC236}">
                <a16:creationId xmlns:a16="http://schemas.microsoft.com/office/drawing/2014/main" id="{902D6EB7-DF87-3B31-A330-60B5EE0FF5C9}"/>
              </a:ext>
            </a:extLst>
          </p:cNvPr>
          <p:cNvSpPr>
            <a:spLocks noChangeShapeType="1"/>
          </p:cNvSpPr>
          <p:nvPr/>
        </p:nvSpPr>
        <p:spPr bwMode="auto">
          <a:xfrm flipH="1">
            <a:off x="461963" y="5029200"/>
            <a:ext cx="53340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939" name="Line 35">
            <a:extLst>
              <a:ext uri="{FF2B5EF4-FFF2-40B4-BE49-F238E27FC236}">
                <a16:creationId xmlns:a16="http://schemas.microsoft.com/office/drawing/2014/main" id="{EDE96B4A-E071-CDDC-FCD0-06B94F6701D9}"/>
              </a:ext>
            </a:extLst>
          </p:cNvPr>
          <p:cNvSpPr>
            <a:spLocks noChangeShapeType="1"/>
          </p:cNvSpPr>
          <p:nvPr/>
        </p:nvSpPr>
        <p:spPr bwMode="auto">
          <a:xfrm flipH="1">
            <a:off x="461963" y="4081463"/>
            <a:ext cx="2270125" cy="155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941" name="Line 37">
            <a:extLst>
              <a:ext uri="{FF2B5EF4-FFF2-40B4-BE49-F238E27FC236}">
                <a16:creationId xmlns:a16="http://schemas.microsoft.com/office/drawing/2014/main" id="{DE3BFF63-12CE-F25D-92FD-A71E0EDDBA41}"/>
              </a:ext>
            </a:extLst>
          </p:cNvPr>
          <p:cNvSpPr>
            <a:spLocks noChangeShapeType="1"/>
          </p:cNvSpPr>
          <p:nvPr/>
        </p:nvSpPr>
        <p:spPr bwMode="auto">
          <a:xfrm flipH="1">
            <a:off x="461963" y="5562600"/>
            <a:ext cx="220980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942" name="Line 38">
            <a:extLst>
              <a:ext uri="{FF2B5EF4-FFF2-40B4-BE49-F238E27FC236}">
                <a16:creationId xmlns:a16="http://schemas.microsoft.com/office/drawing/2014/main" id="{F309F696-047C-6B43-E3E1-67FBB0A205BA}"/>
              </a:ext>
            </a:extLst>
          </p:cNvPr>
          <p:cNvSpPr>
            <a:spLocks noChangeShapeType="1"/>
          </p:cNvSpPr>
          <p:nvPr/>
        </p:nvSpPr>
        <p:spPr bwMode="auto">
          <a:xfrm>
            <a:off x="3551238" y="4346575"/>
            <a:ext cx="990600" cy="21304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944" name="Line 40">
            <a:extLst>
              <a:ext uri="{FF2B5EF4-FFF2-40B4-BE49-F238E27FC236}">
                <a16:creationId xmlns:a16="http://schemas.microsoft.com/office/drawing/2014/main" id="{3058905B-C473-C96F-D830-E5EAE8D0D179}"/>
              </a:ext>
            </a:extLst>
          </p:cNvPr>
          <p:cNvSpPr>
            <a:spLocks noChangeShapeType="1"/>
          </p:cNvSpPr>
          <p:nvPr/>
        </p:nvSpPr>
        <p:spPr bwMode="auto">
          <a:xfrm flipH="1">
            <a:off x="4541838" y="4365625"/>
            <a:ext cx="1066800" cy="21113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945" name="Line 41">
            <a:extLst>
              <a:ext uri="{FF2B5EF4-FFF2-40B4-BE49-F238E27FC236}">
                <a16:creationId xmlns:a16="http://schemas.microsoft.com/office/drawing/2014/main" id="{59D6EA8D-2E66-4F12-49D0-5EAE9E718C49}"/>
              </a:ext>
            </a:extLst>
          </p:cNvPr>
          <p:cNvSpPr>
            <a:spLocks noChangeShapeType="1"/>
          </p:cNvSpPr>
          <p:nvPr/>
        </p:nvSpPr>
        <p:spPr bwMode="auto">
          <a:xfrm>
            <a:off x="3551238" y="5813425"/>
            <a:ext cx="990600" cy="663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947" name="Line 43">
            <a:extLst>
              <a:ext uri="{FF2B5EF4-FFF2-40B4-BE49-F238E27FC236}">
                <a16:creationId xmlns:a16="http://schemas.microsoft.com/office/drawing/2014/main" id="{0DF121F5-9A26-5895-F94C-8EC66996A651}"/>
              </a:ext>
            </a:extLst>
          </p:cNvPr>
          <p:cNvSpPr>
            <a:spLocks noChangeShapeType="1"/>
          </p:cNvSpPr>
          <p:nvPr/>
        </p:nvSpPr>
        <p:spPr bwMode="auto">
          <a:xfrm flipH="1">
            <a:off x="4541838" y="5813425"/>
            <a:ext cx="1066800" cy="663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948" name="Line 44">
            <a:extLst>
              <a:ext uri="{FF2B5EF4-FFF2-40B4-BE49-F238E27FC236}">
                <a16:creationId xmlns:a16="http://schemas.microsoft.com/office/drawing/2014/main" id="{EE3E7C45-BA78-C3E9-06ED-2E81FBAD0107}"/>
              </a:ext>
            </a:extLst>
          </p:cNvPr>
          <p:cNvSpPr>
            <a:spLocks noChangeShapeType="1"/>
          </p:cNvSpPr>
          <p:nvPr/>
        </p:nvSpPr>
        <p:spPr bwMode="auto">
          <a:xfrm>
            <a:off x="6164263" y="4273550"/>
            <a:ext cx="2197100" cy="13287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949" name="Line 45">
            <a:extLst>
              <a:ext uri="{FF2B5EF4-FFF2-40B4-BE49-F238E27FC236}">
                <a16:creationId xmlns:a16="http://schemas.microsoft.com/office/drawing/2014/main" id="{F39FDD61-D174-4E85-3019-EF5105564EF8}"/>
              </a:ext>
            </a:extLst>
          </p:cNvPr>
          <p:cNvSpPr>
            <a:spLocks noChangeShapeType="1"/>
          </p:cNvSpPr>
          <p:nvPr/>
        </p:nvSpPr>
        <p:spPr bwMode="auto">
          <a:xfrm flipV="1">
            <a:off x="6151563" y="5602288"/>
            <a:ext cx="22098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950" name="Line 46">
            <a:extLst>
              <a:ext uri="{FF2B5EF4-FFF2-40B4-BE49-F238E27FC236}">
                <a16:creationId xmlns:a16="http://schemas.microsoft.com/office/drawing/2014/main" id="{95193633-B466-8AA0-46E5-20E529A6BBA3}"/>
              </a:ext>
            </a:extLst>
          </p:cNvPr>
          <p:cNvSpPr>
            <a:spLocks noChangeShapeType="1"/>
          </p:cNvSpPr>
          <p:nvPr/>
        </p:nvSpPr>
        <p:spPr bwMode="auto">
          <a:xfrm>
            <a:off x="7904163" y="5221288"/>
            <a:ext cx="45720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951" name="Line 47">
            <a:extLst>
              <a:ext uri="{FF2B5EF4-FFF2-40B4-BE49-F238E27FC236}">
                <a16:creationId xmlns:a16="http://schemas.microsoft.com/office/drawing/2014/main" id="{F5620F14-DB34-9800-AE40-528484C5C857}"/>
              </a:ext>
            </a:extLst>
          </p:cNvPr>
          <p:cNvSpPr>
            <a:spLocks noChangeShapeType="1"/>
          </p:cNvSpPr>
          <p:nvPr/>
        </p:nvSpPr>
        <p:spPr bwMode="auto">
          <a:xfrm>
            <a:off x="7904163" y="3773488"/>
            <a:ext cx="457200" cy="1828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955" name="Text Box 51">
            <a:extLst>
              <a:ext uri="{FF2B5EF4-FFF2-40B4-BE49-F238E27FC236}">
                <a16:creationId xmlns:a16="http://schemas.microsoft.com/office/drawing/2014/main" id="{3E68EB7F-E8CA-4251-2955-55ECC09D7152}"/>
              </a:ext>
            </a:extLst>
          </p:cNvPr>
          <p:cNvSpPr txBox="1">
            <a:spLocks noChangeArrowheads="1"/>
          </p:cNvSpPr>
          <p:nvPr/>
        </p:nvSpPr>
        <p:spPr bwMode="auto">
          <a:xfrm>
            <a:off x="695325" y="5618163"/>
            <a:ext cx="1187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t>Camera 1</a:t>
            </a:r>
          </a:p>
        </p:txBody>
      </p:sp>
      <p:sp>
        <p:nvSpPr>
          <p:cNvPr id="123956" name="Text Box 52">
            <a:extLst>
              <a:ext uri="{FF2B5EF4-FFF2-40B4-BE49-F238E27FC236}">
                <a16:creationId xmlns:a16="http://schemas.microsoft.com/office/drawing/2014/main" id="{3DA7FDD8-F353-EC52-6C23-F6DDFED2930C}"/>
              </a:ext>
            </a:extLst>
          </p:cNvPr>
          <p:cNvSpPr txBox="1">
            <a:spLocks noChangeArrowheads="1"/>
          </p:cNvSpPr>
          <p:nvPr/>
        </p:nvSpPr>
        <p:spPr bwMode="auto">
          <a:xfrm>
            <a:off x="2847975" y="6040438"/>
            <a:ext cx="1187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t>Camera 2</a:t>
            </a:r>
          </a:p>
        </p:txBody>
      </p:sp>
      <p:sp>
        <p:nvSpPr>
          <p:cNvPr id="123957" name="Text Box 53">
            <a:extLst>
              <a:ext uri="{FF2B5EF4-FFF2-40B4-BE49-F238E27FC236}">
                <a16:creationId xmlns:a16="http://schemas.microsoft.com/office/drawing/2014/main" id="{BE29338C-553C-095F-28DF-1A5BA550C170}"/>
              </a:ext>
            </a:extLst>
          </p:cNvPr>
          <p:cNvSpPr txBox="1">
            <a:spLocks noChangeArrowheads="1"/>
          </p:cNvSpPr>
          <p:nvPr/>
        </p:nvSpPr>
        <p:spPr bwMode="auto">
          <a:xfrm>
            <a:off x="7281863" y="5618163"/>
            <a:ext cx="1187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t>Camera 3</a:t>
            </a:r>
          </a:p>
        </p:txBody>
      </p:sp>
      <p:grpSp>
        <p:nvGrpSpPr>
          <p:cNvPr id="123958" name="Group 54">
            <a:extLst>
              <a:ext uri="{FF2B5EF4-FFF2-40B4-BE49-F238E27FC236}">
                <a16:creationId xmlns:a16="http://schemas.microsoft.com/office/drawing/2014/main" id="{4C3EFE28-7D10-1D1A-1A6A-0E7A7A486B93}"/>
              </a:ext>
            </a:extLst>
          </p:cNvPr>
          <p:cNvGrpSpPr>
            <a:grpSpLocks/>
          </p:cNvGrpSpPr>
          <p:nvPr/>
        </p:nvGrpSpPr>
        <p:grpSpPr bwMode="auto">
          <a:xfrm>
            <a:off x="1425575" y="4119563"/>
            <a:ext cx="1076325" cy="860425"/>
            <a:chOff x="831" y="2079"/>
            <a:chExt cx="822" cy="657"/>
          </a:xfrm>
        </p:grpSpPr>
        <p:sp>
          <p:nvSpPr>
            <p:cNvPr id="123959" name="Oval 55">
              <a:extLst>
                <a:ext uri="{FF2B5EF4-FFF2-40B4-BE49-F238E27FC236}">
                  <a16:creationId xmlns:a16="http://schemas.microsoft.com/office/drawing/2014/main" id="{0BA8FC4F-4EFE-8316-3A35-3A1286DCE509}"/>
                </a:ext>
              </a:extLst>
            </p:cNvPr>
            <p:cNvSpPr>
              <a:spLocks noChangeArrowheads="1"/>
            </p:cNvSpPr>
            <p:nvPr/>
          </p:nvSpPr>
          <p:spPr bwMode="auto">
            <a:xfrm>
              <a:off x="840" y="2235"/>
              <a:ext cx="69" cy="69"/>
            </a:xfrm>
            <a:prstGeom prst="ellipse">
              <a:avLst/>
            </a:prstGeom>
            <a:solidFill>
              <a:srgbClr val="FF010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60" name="Oval 56">
              <a:extLst>
                <a:ext uri="{FF2B5EF4-FFF2-40B4-BE49-F238E27FC236}">
                  <a16:creationId xmlns:a16="http://schemas.microsoft.com/office/drawing/2014/main" id="{5D90A4CB-7BF5-9E58-E9F8-201A0FD556D8}"/>
                </a:ext>
              </a:extLst>
            </p:cNvPr>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61" name="Oval 57">
              <a:extLst>
                <a:ext uri="{FF2B5EF4-FFF2-40B4-BE49-F238E27FC236}">
                  <a16:creationId xmlns:a16="http://schemas.microsoft.com/office/drawing/2014/main" id="{CAB48FBF-737D-D461-7601-002DEAEA1759}"/>
                </a:ext>
              </a:extLst>
            </p:cNvPr>
            <p:cNvSpPr>
              <a:spLocks noChangeArrowheads="1"/>
            </p:cNvSpPr>
            <p:nvPr/>
          </p:nvSpPr>
          <p:spPr bwMode="auto">
            <a:xfrm>
              <a:off x="831" y="2652"/>
              <a:ext cx="69" cy="69"/>
            </a:xfrm>
            <a:prstGeom prst="ellipse">
              <a:avLst/>
            </a:prstGeom>
            <a:solidFill>
              <a:srgbClr val="66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62" name="Oval 58">
              <a:extLst>
                <a:ext uri="{FF2B5EF4-FFF2-40B4-BE49-F238E27FC236}">
                  <a16:creationId xmlns:a16="http://schemas.microsoft.com/office/drawing/2014/main" id="{AA99E53C-5601-2430-C503-816223E3A79D}"/>
                </a:ext>
              </a:extLst>
            </p:cNvPr>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63" name="Oval 59">
              <a:extLst>
                <a:ext uri="{FF2B5EF4-FFF2-40B4-BE49-F238E27FC236}">
                  <a16:creationId xmlns:a16="http://schemas.microsoft.com/office/drawing/2014/main" id="{EACF7A77-32C9-9829-25B7-7738F549F9A8}"/>
                </a:ext>
              </a:extLst>
            </p:cNvPr>
            <p:cNvSpPr>
              <a:spLocks noChangeArrowheads="1"/>
            </p:cNvSpPr>
            <p:nvPr/>
          </p:nvSpPr>
          <p:spPr bwMode="auto">
            <a:xfrm>
              <a:off x="1584" y="2523"/>
              <a:ext cx="69" cy="69"/>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64" name="Oval 60">
              <a:extLst>
                <a:ext uri="{FF2B5EF4-FFF2-40B4-BE49-F238E27FC236}">
                  <a16:creationId xmlns:a16="http://schemas.microsoft.com/office/drawing/2014/main" id="{A34B5D80-FDCF-4AD1-DF27-DB836A2DD48C}"/>
                </a:ext>
              </a:extLst>
            </p:cNvPr>
            <p:cNvSpPr>
              <a:spLocks noChangeArrowheads="1"/>
            </p:cNvSpPr>
            <p:nvPr/>
          </p:nvSpPr>
          <p:spPr bwMode="auto">
            <a:xfrm>
              <a:off x="1572" y="2115"/>
              <a:ext cx="69" cy="69"/>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65" name="Oval 61">
              <a:extLst>
                <a:ext uri="{FF2B5EF4-FFF2-40B4-BE49-F238E27FC236}">
                  <a16:creationId xmlns:a16="http://schemas.microsoft.com/office/drawing/2014/main" id="{637C35E2-D607-85BE-84E9-7191F136B07F}"/>
                </a:ext>
              </a:extLst>
            </p:cNvPr>
            <p:cNvSpPr>
              <a:spLocks noChangeArrowheads="1"/>
            </p:cNvSpPr>
            <p:nvPr/>
          </p:nvSpPr>
          <p:spPr bwMode="auto">
            <a:xfrm>
              <a:off x="1023" y="2079"/>
              <a:ext cx="69" cy="69"/>
            </a:xfrm>
            <a:prstGeom prst="ellipse">
              <a:avLst/>
            </a:prstGeom>
            <a:solidFill>
              <a:srgbClr val="FF99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3966" name="Group 62">
            <a:extLst>
              <a:ext uri="{FF2B5EF4-FFF2-40B4-BE49-F238E27FC236}">
                <a16:creationId xmlns:a16="http://schemas.microsoft.com/office/drawing/2014/main" id="{CBCFC4D8-6B7B-026A-CECC-5C3C92D99126}"/>
              </a:ext>
            </a:extLst>
          </p:cNvPr>
          <p:cNvGrpSpPr>
            <a:grpSpLocks/>
          </p:cNvGrpSpPr>
          <p:nvPr/>
        </p:nvGrpSpPr>
        <p:grpSpPr bwMode="auto">
          <a:xfrm>
            <a:off x="3968750" y="4591050"/>
            <a:ext cx="1073150" cy="950913"/>
            <a:chOff x="2412" y="2031"/>
            <a:chExt cx="837" cy="741"/>
          </a:xfrm>
        </p:grpSpPr>
        <p:sp>
          <p:nvSpPr>
            <p:cNvPr id="123967" name="Oval 63">
              <a:extLst>
                <a:ext uri="{FF2B5EF4-FFF2-40B4-BE49-F238E27FC236}">
                  <a16:creationId xmlns:a16="http://schemas.microsoft.com/office/drawing/2014/main" id="{ECAE2A5B-0789-D40A-4136-F2E88A5A4B8D}"/>
                </a:ext>
              </a:extLst>
            </p:cNvPr>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68" name="Oval 64">
              <a:extLst>
                <a:ext uri="{FF2B5EF4-FFF2-40B4-BE49-F238E27FC236}">
                  <a16:creationId xmlns:a16="http://schemas.microsoft.com/office/drawing/2014/main" id="{41783B95-4580-AD80-E925-7DCDC4305DAB}"/>
                </a:ext>
              </a:extLst>
            </p:cNvPr>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69" name="Oval 65">
              <a:extLst>
                <a:ext uri="{FF2B5EF4-FFF2-40B4-BE49-F238E27FC236}">
                  <a16:creationId xmlns:a16="http://schemas.microsoft.com/office/drawing/2014/main" id="{C522C57F-0094-4711-6BFF-6B6159D07B56}"/>
                </a:ext>
              </a:extLst>
            </p:cNvPr>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70" name="Oval 66">
              <a:extLst>
                <a:ext uri="{FF2B5EF4-FFF2-40B4-BE49-F238E27FC236}">
                  <a16:creationId xmlns:a16="http://schemas.microsoft.com/office/drawing/2014/main" id="{C8B00D1C-B5C5-A15B-4A44-B1A360B393BC}"/>
                </a:ext>
              </a:extLst>
            </p:cNvPr>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71" name="Oval 67">
              <a:extLst>
                <a:ext uri="{FF2B5EF4-FFF2-40B4-BE49-F238E27FC236}">
                  <a16:creationId xmlns:a16="http://schemas.microsoft.com/office/drawing/2014/main" id="{BD6B5DDA-58E5-F71A-5608-12085DEFFAE8}"/>
                </a:ext>
              </a:extLst>
            </p:cNvPr>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72" name="Oval 68">
              <a:extLst>
                <a:ext uri="{FF2B5EF4-FFF2-40B4-BE49-F238E27FC236}">
                  <a16:creationId xmlns:a16="http://schemas.microsoft.com/office/drawing/2014/main" id="{77837DEC-C966-4D8F-EAE4-F129C16991E3}"/>
                </a:ext>
              </a:extLst>
            </p:cNvPr>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73" name="Oval 69">
              <a:extLst>
                <a:ext uri="{FF2B5EF4-FFF2-40B4-BE49-F238E27FC236}">
                  <a16:creationId xmlns:a16="http://schemas.microsoft.com/office/drawing/2014/main" id="{26BF651C-DDEC-E50F-88E7-2104DC8A1979}"/>
                </a:ext>
              </a:extLst>
            </p:cNvPr>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3974" name="Group 70">
            <a:extLst>
              <a:ext uri="{FF2B5EF4-FFF2-40B4-BE49-F238E27FC236}">
                <a16:creationId xmlns:a16="http://schemas.microsoft.com/office/drawing/2014/main" id="{54DE2231-5C44-85BC-F8F2-546D3559A579}"/>
              </a:ext>
            </a:extLst>
          </p:cNvPr>
          <p:cNvGrpSpPr>
            <a:grpSpLocks/>
          </p:cNvGrpSpPr>
          <p:nvPr/>
        </p:nvGrpSpPr>
        <p:grpSpPr bwMode="auto">
          <a:xfrm>
            <a:off x="6510338" y="4197350"/>
            <a:ext cx="1003300" cy="1016000"/>
            <a:chOff x="4188" y="2004"/>
            <a:chExt cx="756" cy="765"/>
          </a:xfrm>
        </p:grpSpPr>
        <p:sp>
          <p:nvSpPr>
            <p:cNvPr id="123975" name="Oval 71">
              <a:extLst>
                <a:ext uri="{FF2B5EF4-FFF2-40B4-BE49-F238E27FC236}">
                  <a16:creationId xmlns:a16="http://schemas.microsoft.com/office/drawing/2014/main" id="{5743B0B4-B72D-4906-C156-11B3CC7D7065}"/>
                </a:ext>
              </a:extLst>
            </p:cNvPr>
            <p:cNvSpPr>
              <a:spLocks noChangeArrowheads="1"/>
            </p:cNvSpPr>
            <p:nvPr/>
          </p:nvSpPr>
          <p:spPr bwMode="auto">
            <a:xfrm>
              <a:off x="4191" y="2100"/>
              <a:ext cx="69" cy="69"/>
            </a:xfrm>
            <a:prstGeom prst="ellipse">
              <a:avLst/>
            </a:prstGeom>
            <a:solidFill>
              <a:srgbClr val="FF010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76" name="Oval 72">
              <a:extLst>
                <a:ext uri="{FF2B5EF4-FFF2-40B4-BE49-F238E27FC236}">
                  <a16:creationId xmlns:a16="http://schemas.microsoft.com/office/drawing/2014/main" id="{701F11CF-67C9-F010-B646-16E15814E7DD}"/>
                </a:ext>
              </a:extLst>
            </p:cNvPr>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77" name="Oval 73">
              <a:extLst>
                <a:ext uri="{FF2B5EF4-FFF2-40B4-BE49-F238E27FC236}">
                  <a16:creationId xmlns:a16="http://schemas.microsoft.com/office/drawing/2014/main" id="{2B09F02C-88F8-8B22-F40C-E2B777AC6736}"/>
                </a:ext>
              </a:extLst>
            </p:cNvPr>
            <p:cNvSpPr>
              <a:spLocks noChangeArrowheads="1"/>
            </p:cNvSpPr>
            <p:nvPr/>
          </p:nvSpPr>
          <p:spPr bwMode="auto">
            <a:xfrm>
              <a:off x="4188" y="2523"/>
              <a:ext cx="69" cy="69"/>
            </a:xfrm>
            <a:prstGeom prst="ellipse">
              <a:avLst/>
            </a:prstGeom>
            <a:solidFill>
              <a:srgbClr val="66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78" name="Oval 74">
              <a:extLst>
                <a:ext uri="{FF2B5EF4-FFF2-40B4-BE49-F238E27FC236}">
                  <a16:creationId xmlns:a16="http://schemas.microsoft.com/office/drawing/2014/main" id="{51934F7A-57C2-598B-96C7-AFB4F349E019}"/>
                </a:ext>
              </a:extLst>
            </p:cNvPr>
            <p:cNvSpPr>
              <a:spLocks noChangeArrowheads="1"/>
            </p:cNvSpPr>
            <p:nvPr/>
          </p:nvSpPr>
          <p:spPr bwMode="auto">
            <a:xfrm>
              <a:off x="4428" y="2700"/>
              <a:ext cx="69" cy="69"/>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79" name="Oval 75">
              <a:extLst>
                <a:ext uri="{FF2B5EF4-FFF2-40B4-BE49-F238E27FC236}">
                  <a16:creationId xmlns:a16="http://schemas.microsoft.com/office/drawing/2014/main" id="{9EC8ADB6-6CA5-F85A-19DE-508422F03FA7}"/>
                </a:ext>
              </a:extLst>
            </p:cNvPr>
            <p:cNvSpPr>
              <a:spLocks noChangeArrowheads="1"/>
            </p:cNvSpPr>
            <p:nvPr/>
          </p:nvSpPr>
          <p:spPr bwMode="auto">
            <a:xfrm>
              <a:off x="4875" y="2592"/>
              <a:ext cx="69" cy="69"/>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80" name="Oval 76">
              <a:extLst>
                <a:ext uri="{FF2B5EF4-FFF2-40B4-BE49-F238E27FC236}">
                  <a16:creationId xmlns:a16="http://schemas.microsoft.com/office/drawing/2014/main" id="{BC1329D8-ADE6-BE65-31F7-F05EE02A84F2}"/>
                </a:ext>
              </a:extLst>
            </p:cNvPr>
            <p:cNvSpPr>
              <a:spLocks noChangeArrowheads="1"/>
            </p:cNvSpPr>
            <p:nvPr/>
          </p:nvSpPr>
          <p:spPr bwMode="auto">
            <a:xfrm>
              <a:off x="4848" y="2175"/>
              <a:ext cx="69" cy="69"/>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81" name="Oval 77">
              <a:extLst>
                <a:ext uri="{FF2B5EF4-FFF2-40B4-BE49-F238E27FC236}">
                  <a16:creationId xmlns:a16="http://schemas.microsoft.com/office/drawing/2014/main" id="{2A34A528-0C96-4615-2EB7-61E401F145B6}"/>
                </a:ext>
              </a:extLst>
            </p:cNvPr>
            <p:cNvSpPr>
              <a:spLocks noChangeArrowheads="1"/>
            </p:cNvSpPr>
            <p:nvPr/>
          </p:nvSpPr>
          <p:spPr bwMode="auto">
            <a:xfrm>
              <a:off x="4635" y="2004"/>
              <a:ext cx="69" cy="69"/>
            </a:xfrm>
            <a:prstGeom prst="ellipse">
              <a:avLst/>
            </a:prstGeom>
            <a:solidFill>
              <a:srgbClr val="FF99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3990" name="Text Box 86">
            <a:extLst>
              <a:ext uri="{FF2B5EF4-FFF2-40B4-BE49-F238E27FC236}">
                <a16:creationId xmlns:a16="http://schemas.microsoft.com/office/drawing/2014/main" id="{BB72611C-72AC-923F-698F-97C4DCFAF591}"/>
              </a:ext>
            </a:extLst>
          </p:cNvPr>
          <p:cNvSpPr txBox="1">
            <a:spLocks noChangeArrowheads="1"/>
          </p:cNvSpPr>
          <p:nvPr/>
        </p:nvSpPr>
        <p:spPr bwMode="auto">
          <a:xfrm>
            <a:off x="792163" y="5829300"/>
            <a:ext cx="8985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i="1">
                <a:latin typeface="Times New Roman" panose="02020603050405020304" pitchFamily="18" charset="0"/>
              </a:rPr>
              <a:t>R</a:t>
            </a:r>
            <a:r>
              <a:rPr lang="en-US" altLang="en-US" sz="2800" baseline="-25000">
                <a:latin typeface="Times New Roman" panose="02020603050405020304" pitchFamily="18" charset="0"/>
              </a:rPr>
              <a:t>1</a:t>
            </a:r>
            <a:r>
              <a:rPr lang="en-US" altLang="en-US" sz="2800" i="1">
                <a:latin typeface="Times New Roman" panose="02020603050405020304" pitchFamily="18" charset="0"/>
              </a:rPr>
              <a:t>,t</a:t>
            </a:r>
            <a:r>
              <a:rPr lang="en-US" altLang="en-US" sz="2800" baseline="-25000">
                <a:latin typeface="Times New Roman" panose="02020603050405020304" pitchFamily="18" charset="0"/>
              </a:rPr>
              <a:t>1</a:t>
            </a:r>
          </a:p>
        </p:txBody>
      </p:sp>
      <p:sp>
        <p:nvSpPr>
          <p:cNvPr id="123991" name="Text Box 87">
            <a:extLst>
              <a:ext uri="{FF2B5EF4-FFF2-40B4-BE49-F238E27FC236}">
                <a16:creationId xmlns:a16="http://schemas.microsoft.com/office/drawing/2014/main" id="{5306B920-552D-5405-0A11-04FD8A2CD321}"/>
              </a:ext>
            </a:extLst>
          </p:cNvPr>
          <p:cNvSpPr txBox="1">
            <a:spLocks noChangeArrowheads="1"/>
          </p:cNvSpPr>
          <p:nvPr/>
        </p:nvSpPr>
        <p:spPr bwMode="auto">
          <a:xfrm>
            <a:off x="2986088" y="6251575"/>
            <a:ext cx="8985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i="1">
                <a:latin typeface="Times New Roman" panose="02020603050405020304" pitchFamily="18" charset="0"/>
              </a:rPr>
              <a:t>R</a:t>
            </a:r>
            <a:r>
              <a:rPr lang="en-US" altLang="en-US" sz="2800" baseline="-25000">
                <a:latin typeface="Times New Roman" panose="02020603050405020304" pitchFamily="18" charset="0"/>
              </a:rPr>
              <a:t>2</a:t>
            </a:r>
            <a:r>
              <a:rPr lang="en-US" altLang="en-US" sz="2800" i="1">
                <a:latin typeface="Times New Roman" panose="02020603050405020304" pitchFamily="18" charset="0"/>
              </a:rPr>
              <a:t>,t</a:t>
            </a:r>
            <a:r>
              <a:rPr lang="en-US" altLang="en-US" sz="2800" baseline="-25000">
                <a:latin typeface="Times New Roman" panose="02020603050405020304" pitchFamily="18" charset="0"/>
              </a:rPr>
              <a:t>2</a:t>
            </a:r>
          </a:p>
        </p:txBody>
      </p:sp>
      <p:sp>
        <p:nvSpPr>
          <p:cNvPr id="123992" name="Text Box 88">
            <a:extLst>
              <a:ext uri="{FF2B5EF4-FFF2-40B4-BE49-F238E27FC236}">
                <a16:creationId xmlns:a16="http://schemas.microsoft.com/office/drawing/2014/main" id="{8A334CEE-E944-8C22-3630-4E21D8BF32CA}"/>
              </a:ext>
            </a:extLst>
          </p:cNvPr>
          <p:cNvSpPr txBox="1">
            <a:spLocks noChangeArrowheads="1"/>
          </p:cNvSpPr>
          <p:nvPr/>
        </p:nvSpPr>
        <p:spPr bwMode="auto">
          <a:xfrm>
            <a:off x="7504113" y="5829300"/>
            <a:ext cx="8985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i="1">
                <a:latin typeface="Times New Roman" panose="02020603050405020304" pitchFamily="18" charset="0"/>
              </a:rPr>
              <a:t>R</a:t>
            </a:r>
            <a:r>
              <a:rPr lang="en-US" altLang="en-US" sz="2800" baseline="-25000">
                <a:latin typeface="Times New Roman" panose="02020603050405020304" pitchFamily="18" charset="0"/>
              </a:rPr>
              <a:t>3</a:t>
            </a:r>
            <a:r>
              <a:rPr lang="en-US" altLang="en-US" sz="2800" i="1">
                <a:latin typeface="Times New Roman" panose="02020603050405020304" pitchFamily="18" charset="0"/>
              </a:rPr>
              <a:t>,t</a:t>
            </a:r>
            <a:r>
              <a:rPr lang="en-US" altLang="en-US" sz="2800" baseline="-25000">
                <a:latin typeface="Times New Roman" panose="02020603050405020304" pitchFamily="18" charset="0"/>
              </a:rPr>
              <a:t>3</a:t>
            </a:r>
          </a:p>
        </p:txBody>
      </p:sp>
      <p:grpSp>
        <p:nvGrpSpPr>
          <p:cNvPr id="124001" name="Group 97">
            <a:extLst>
              <a:ext uri="{FF2B5EF4-FFF2-40B4-BE49-F238E27FC236}">
                <a16:creationId xmlns:a16="http://schemas.microsoft.com/office/drawing/2014/main" id="{E46044D9-BB87-1846-49FB-89F1FED37891}"/>
              </a:ext>
            </a:extLst>
          </p:cNvPr>
          <p:cNvGrpSpPr>
            <a:grpSpLocks/>
          </p:cNvGrpSpPr>
          <p:nvPr/>
        </p:nvGrpSpPr>
        <p:grpSpPr bwMode="auto">
          <a:xfrm>
            <a:off x="2805113" y="1355725"/>
            <a:ext cx="3338512" cy="2684463"/>
            <a:chOff x="1986" y="854"/>
            <a:chExt cx="2103" cy="1691"/>
          </a:xfrm>
        </p:grpSpPr>
        <p:sp>
          <p:nvSpPr>
            <p:cNvPr id="123994" name="Text Box 90">
              <a:extLst>
                <a:ext uri="{FF2B5EF4-FFF2-40B4-BE49-F238E27FC236}">
                  <a16:creationId xmlns:a16="http://schemas.microsoft.com/office/drawing/2014/main" id="{CA1B2D5D-6641-89AA-D333-7E483D3CBA2B}"/>
                </a:ext>
              </a:extLst>
            </p:cNvPr>
            <p:cNvSpPr txBox="1">
              <a:spLocks noChangeArrowheads="1"/>
            </p:cNvSpPr>
            <p:nvPr/>
          </p:nvSpPr>
          <p:spPr bwMode="auto">
            <a:xfrm>
              <a:off x="2009" y="1170"/>
              <a:ext cx="33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i="1">
                  <a:latin typeface="Times New Roman" panose="02020603050405020304" pitchFamily="18" charset="0"/>
                </a:rPr>
                <a:t>p</a:t>
              </a:r>
              <a:r>
                <a:rPr lang="en-US" altLang="en-US" sz="2400" baseline="-25000">
                  <a:latin typeface="Times New Roman" panose="02020603050405020304" pitchFamily="18" charset="0"/>
                </a:rPr>
                <a:t>1</a:t>
              </a:r>
            </a:p>
          </p:txBody>
        </p:sp>
        <p:sp>
          <p:nvSpPr>
            <p:cNvPr id="123995" name="Text Box 91">
              <a:extLst>
                <a:ext uri="{FF2B5EF4-FFF2-40B4-BE49-F238E27FC236}">
                  <a16:creationId xmlns:a16="http://schemas.microsoft.com/office/drawing/2014/main" id="{A30F5072-543A-E0E9-7A0C-4BB045680A17}"/>
                </a:ext>
              </a:extLst>
            </p:cNvPr>
            <p:cNvSpPr txBox="1">
              <a:spLocks noChangeArrowheads="1"/>
            </p:cNvSpPr>
            <p:nvPr/>
          </p:nvSpPr>
          <p:spPr bwMode="auto">
            <a:xfrm>
              <a:off x="2686" y="854"/>
              <a:ext cx="33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i="1">
                  <a:latin typeface="Times New Roman" panose="02020603050405020304" pitchFamily="18" charset="0"/>
                </a:rPr>
                <a:t>p</a:t>
              </a:r>
              <a:r>
                <a:rPr lang="en-US" altLang="en-US" sz="2400" baseline="-25000">
                  <a:latin typeface="Times New Roman" panose="02020603050405020304" pitchFamily="18" charset="0"/>
                </a:rPr>
                <a:t>4</a:t>
              </a:r>
            </a:p>
          </p:txBody>
        </p:sp>
        <p:sp>
          <p:nvSpPr>
            <p:cNvPr id="123996" name="Text Box 92">
              <a:extLst>
                <a:ext uri="{FF2B5EF4-FFF2-40B4-BE49-F238E27FC236}">
                  <a16:creationId xmlns:a16="http://schemas.microsoft.com/office/drawing/2014/main" id="{7DCC4693-EB7A-2A9E-3D5F-5D3A84DEDCA9}"/>
                </a:ext>
              </a:extLst>
            </p:cNvPr>
            <p:cNvSpPr txBox="1">
              <a:spLocks noChangeArrowheads="1"/>
            </p:cNvSpPr>
            <p:nvPr/>
          </p:nvSpPr>
          <p:spPr bwMode="auto">
            <a:xfrm>
              <a:off x="3703" y="1192"/>
              <a:ext cx="33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i="1">
                  <a:latin typeface="Times New Roman" panose="02020603050405020304" pitchFamily="18" charset="0"/>
                </a:rPr>
                <a:t>p</a:t>
              </a:r>
              <a:r>
                <a:rPr lang="en-US" altLang="en-US" sz="2400" baseline="-25000">
                  <a:latin typeface="Times New Roman" panose="02020603050405020304" pitchFamily="18" charset="0"/>
                </a:rPr>
                <a:t>3</a:t>
              </a:r>
            </a:p>
          </p:txBody>
        </p:sp>
        <p:sp>
          <p:nvSpPr>
            <p:cNvPr id="123997" name="Text Box 93">
              <a:extLst>
                <a:ext uri="{FF2B5EF4-FFF2-40B4-BE49-F238E27FC236}">
                  <a16:creationId xmlns:a16="http://schemas.microsoft.com/office/drawing/2014/main" id="{F34C10DD-9126-C2A7-2725-BFBBC125085F}"/>
                </a:ext>
              </a:extLst>
            </p:cNvPr>
            <p:cNvSpPr txBox="1">
              <a:spLocks noChangeArrowheads="1"/>
            </p:cNvSpPr>
            <p:nvPr/>
          </p:nvSpPr>
          <p:spPr bwMode="auto">
            <a:xfrm>
              <a:off x="3049" y="1509"/>
              <a:ext cx="33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i="1">
                  <a:latin typeface="Times New Roman" panose="02020603050405020304" pitchFamily="18" charset="0"/>
                </a:rPr>
                <a:t>p</a:t>
              </a:r>
              <a:r>
                <a:rPr lang="en-US" altLang="en-US" sz="2400" baseline="-25000">
                  <a:latin typeface="Times New Roman" panose="02020603050405020304" pitchFamily="18" charset="0"/>
                </a:rPr>
                <a:t>2</a:t>
              </a:r>
            </a:p>
          </p:txBody>
        </p:sp>
        <p:sp>
          <p:nvSpPr>
            <p:cNvPr id="123998" name="Text Box 94">
              <a:extLst>
                <a:ext uri="{FF2B5EF4-FFF2-40B4-BE49-F238E27FC236}">
                  <a16:creationId xmlns:a16="http://schemas.microsoft.com/office/drawing/2014/main" id="{3A452F32-7FE3-F494-2CC7-0CFBEFF2FA9B}"/>
                </a:ext>
              </a:extLst>
            </p:cNvPr>
            <p:cNvSpPr txBox="1">
              <a:spLocks noChangeArrowheads="1"/>
            </p:cNvSpPr>
            <p:nvPr/>
          </p:nvSpPr>
          <p:spPr bwMode="auto">
            <a:xfrm>
              <a:off x="1986" y="1945"/>
              <a:ext cx="33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i="1">
                  <a:latin typeface="Times New Roman" panose="02020603050405020304" pitchFamily="18" charset="0"/>
                </a:rPr>
                <a:t>p</a:t>
              </a:r>
              <a:r>
                <a:rPr lang="en-US" altLang="en-US" sz="2400" baseline="-25000">
                  <a:latin typeface="Times New Roman" panose="02020603050405020304" pitchFamily="18" charset="0"/>
                </a:rPr>
                <a:t>5</a:t>
              </a:r>
            </a:p>
          </p:txBody>
        </p:sp>
        <p:sp>
          <p:nvSpPr>
            <p:cNvPr id="123999" name="Text Box 95">
              <a:extLst>
                <a:ext uri="{FF2B5EF4-FFF2-40B4-BE49-F238E27FC236}">
                  <a16:creationId xmlns:a16="http://schemas.microsoft.com/office/drawing/2014/main" id="{4506DADC-203E-3F1C-E92B-7AAE5921CF45}"/>
                </a:ext>
              </a:extLst>
            </p:cNvPr>
            <p:cNvSpPr txBox="1">
              <a:spLocks noChangeArrowheads="1"/>
            </p:cNvSpPr>
            <p:nvPr/>
          </p:nvSpPr>
          <p:spPr bwMode="auto">
            <a:xfrm>
              <a:off x="2663" y="2257"/>
              <a:ext cx="33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i="1">
                  <a:latin typeface="Times New Roman" panose="02020603050405020304" pitchFamily="18" charset="0"/>
                </a:rPr>
                <a:t>p</a:t>
              </a:r>
              <a:r>
                <a:rPr lang="en-US" altLang="en-US" sz="2400" baseline="-25000">
                  <a:latin typeface="Times New Roman" panose="02020603050405020304" pitchFamily="18" charset="0"/>
                </a:rPr>
                <a:t>6</a:t>
              </a:r>
            </a:p>
          </p:txBody>
        </p:sp>
        <p:sp>
          <p:nvSpPr>
            <p:cNvPr id="124000" name="Text Box 96">
              <a:extLst>
                <a:ext uri="{FF2B5EF4-FFF2-40B4-BE49-F238E27FC236}">
                  <a16:creationId xmlns:a16="http://schemas.microsoft.com/office/drawing/2014/main" id="{BFC85455-F9A1-0594-0B3C-A314A4B0A9F9}"/>
                </a:ext>
              </a:extLst>
            </p:cNvPr>
            <p:cNvSpPr txBox="1">
              <a:spLocks noChangeArrowheads="1"/>
            </p:cNvSpPr>
            <p:nvPr/>
          </p:nvSpPr>
          <p:spPr bwMode="auto">
            <a:xfrm>
              <a:off x="3751" y="1969"/>
              <a:ext cx="33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i="1">
                  <a:latin typeface="Times New Roman" panose="02020603050405020304" pitchFamily="18" charset="0"/>
                </a:rPr>
                <a:t>p</a:t>
              </a:r>
              <a:r>
                <a:rPr lang="en-US" altLang="en-US" sz="2400" baseline="-25000">
                  <a:latin typeface="Times New Roman" panose="02020603050405020304" pitchFamily="18" charset="0"/>
                </a:rPr>
                <a:t>7</a:t>
              </a:r>
            </a:p>
          </p:txBody>
        </p:sp>
      </p:grpSp>
      <p:sp>
        <p:nvSpPr>
          <p:cNvPr id="124003" name="Line 99">
            <a:extLst>
              <a:ext uri="{FF2B5EF4-FFF2-40B4-BE49-F238E27FC236}">
                <a16:creationId xmlns:a16="http://schemas.microsoft.com/office/drawing/2014/main" id="{E6A8E9F5-34BF-E741-49C9-469BD06806C2}"/>
              </a:ext>
            </a:extLst>
          </p:cNvPr>
          <p:cNvSpPr>
            <a:spLocks noChangeShapeType="1"/>
          </p:cNvSpPr>
          <p:nvPr/>
        </p:nvSpPr>
        <p:spPr bwMode="auto">
          <a:xfrm flipH="1">
            <a:off x="466725" y="2162175"/>
            <a:ext cx="2881313" cy="3455988"/>
          </a:xfrm>
          <a:prstGeom prst="line">
            <a:avLst/>
          </a:prstGeom>
          <a:noFill/>
          <a:ln w="28575">
            <a:solidFill>
              <a:srgbClr val="3366FF"/>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004" name="Line 100">
            <a:extLst>
              <a:ext uri="{FF2B5EF4-FFF2-40B4-BE49-F238E27FC236}">
                <a16:creationId xmlns:a16="http://schemas.microsoft.com/office/drawing/2014/main" id="{FF897B65-019E-865A-FEF6-62A18290896F}"/>
              </a:ext>
            </a:extLst>
          </p:cNvPr>
          <p:cNvSpPr>
            <a:spLocks noChangeShapeType="1"/>
          </p:cNvSpPr>
          <p:nvPr/>
        </p:nvSpPr>
        <p:spPr bwMode="auto">
          <a:xfrm>
            <a:off x="3348038" y="2200275"/>
            <a:ext cx="1150937" cy="4262438"/>
          </a:xfrm>
          <a:prstGeom prst="line">
            <a:avLst/>
          </a:prstGeom>
          <a:noFill/>
          <a:ln w="28575">
            <a:solidFill>
              <a:srgbClr val="3366FF"/>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005" name="Line 101">
            <a:extLst>
              <a:ext uri="{FF2B5EF4-FFF2-40B4-BE49-F238E27FC236}">
                <a16:creationId xmlns:a16="http://schemas.microsoft.com/office/drawing/2014/main" id="{EC5092F4-E04B-F869-0955-66E6F6A059E6}"/>
              </a:ext>
            </a:extLst>
          </p:cNvPr>
          <p:cNvSpPr>
            <a:spLocks noChangeShapeType="1"/>
          </p:cNvSpPr>
          <p:nvPr/>
        </p:nvSpPr>
        <p:spPr bwMode="auto">
          <a:xfrm>
            <a:off x="3348038" y="2200275"/>
            <a:ext cx="4992687" cy="3379788"/>
          </a:xfrm>
          <a:prstGeom prst="line">
            <a:avLst/>
          </a:prstGeom>
          <a:noFill/>
          <a:ln w="28575">
            <a:solidFill>
              <a:srgbClr val="3366FF"/>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3926" name="Group 22">
            <a:extLst>
              <a:ext uri="{FF2B5EF4-FFF2-40B4-BE49-F238E27FC236}">
                <a16:creationId xmlns:a16="http://schemas.microsoft.com/office/drawing/2014/main" id="{8C78F310-6B63-5D6D-1E73-0D0DA697C100}"/>
              </a:ext>
            </a:extLst>
          </p:cNvPr>
          <p:cNvGrpSpPr>
            <a:grpSpLocks/>
          </p:cNvGrpSpPr>
          <p:nvPr/>
        </p:nvGrpSpPr>
        <p:grpSpPr bwMode="auto">
          <a:xfrm>
            <a:off x="3208338" y="1733550"/>
            <a:ext cx="2362200" cy="2090738"/>
            <a:chOff x="2412" y="2031"/>
            <a:chExt cx="837" cy="741"/>
          </a:xfrm>
        </p:grpSpPr>
        <p:sp>
          <p:nvSpPr>
            <p:cNvPr id="123927" name="Oval 23">
              <a:extLst>
                <a:ext uri="{FF2B5EF4-FFF2-40B4-BE49-F238E27FC236}">
                  <a16:creationId xmlns:a16="http://schemas.microsoft.com/office/drawing/2014/main" id="{7702AC45-D9D3-C49D-5EFF-A08B86434183}"/>
                </a:ext>
              </a:extLst>
            </p:cNvPr>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28" name="Oval 24">
              <a:extLst>
                <a:ext uri="{FF2B5EF4-FFF2-40B4-BE49-F238E27FC236}">
                  <a16:creationId xmlns:a16="http://schemas.microsoft.com/office/drawing/2014/main" id="{523E14B8-8C80-0E6D-EE9D-C09DA7EAE7ED}"/>
                </a:ext>
              </a:extLst>
            </p:cNvPr>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29" name="Oval 25">
              <a:extLst>
                <a:ext uri="{FF2B5EF4-FFF2-40B4-BE49-F238E27FC236}">
                  <a16:creationId xmlns:a16="http://schemas.microsoft.com/office/drawing/2014/main" id="{85CD64DD-85FE-A8ED-0C39-55DFFBD3CCE6}"/>
                </a:ext>
              </a:extLst>
            </p:cNvPr>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30" name="Oval 26">
              <a:extLst>
                <a:ext uri="{FF2B5EF4-FFF2-40B4-BE49-F238E27FC236}">
                  <a16:creationId xmlns:a16="http://schemas.microsoft.com/office/drawing/2014/main" id="{E2281F71-14AC-DC44-7994-F6B6D0297502}"/>
                </a:ext>
              </a:extLst>
            </p:cNvPr>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31" name="Oval 27">
              <a:extLst>
                <a:ext uri="{FF2B5EF4-FFF2-40B4-BE49-F238E27FC236}">
                  <a16:creationId xmlns:a16="http://schemas.microsoft.com/office/drawing/2014/main" id="{BCDB6663-C2EE-CEB7-AC57-6E75985AF540}"/>
                </a:ext>
              </a:extLst>
            </p:cNvPr>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32" name="Oval 28">
              <a:extLst>
                <a:ext uri="{FF2B5EF4-FFF2-40B4-BE49-F238E27FC236}">
                  <a16:creationId xmlns:a16="http://schemas.microsoft.com/office/drawing/2014/main" id="{5A04EA6B-F6FE-1F19-F1E5-FD155A29A928}"/>
                </a:ext>
              </a:extLst>
            </p:cNvPr>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933" name="Oval 29">
              <a:extLst>
                <a:ext uri="{FF2B5EF4-FFF2-40B4-BE49-F238E27FC236}">
                  <a16:creationId xmlns:a16="http://schemas.microsoft.com/office/drawing/2014/main" id="{836CD087-2A21-C833-4131-9B3EE3F31FF1}"/>
                </a:ext>
              </a:extLst>
            </p:cNvPr>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4009" name="Group 105">
            <a:extLst>
              <a:ext uri="{FF2B5EF4-FFF2-40B4-BE49-F238E27FC236}">
                <a16:creationId xmlns:a16="http://schemas.microsoft.com/office/drawing/2014/main" id="{709AE027-F6D6-C034-96CA-411136806C53}"/>
              </a:ext>
            </a:extLst>
          </p:cNvPr>
          <p:cNvGrpSpPr>
            <a:grpSpLocks/>
          </p:cNvGrpSpPr>
          <p:nvPr/>
        </p:nvGrpSpPr>
        <p:grpSpPr bwMode="auto">
          <a:xfrm>
            <a:off x="6300788" y="1930400"/>
            <a:ext cx="2405062" cy="1184275"/>
            <a:chOff x="3969" y="1047"/>
            <a:chExt cx="1515" cy="746"/>
          </a:xfrm>
        </p:grpSpPr>
        <p:sp>
          <p:nvSpPr>
            <p:cNvPr id="124006" name="Text Box 102">
              <a:extLst>
                <a:ext uri="{FF2B5EF4-FFF2-40B4-BE49-F238E27FC236}">
                  <a16:creationId xmlns:a16="http://schemas.microsoft.com/office/drawing/2014/main" id="{1A2C4BEB-B237-1CC1-21E6-98DDDD113630}"/>
                </a:ext>
              </a:extLst>
            </p:cNvPr>
            <p:cNvSpPr txBox="1">
              <a:spLocks noChangeArrowheads="1"/>
            </p:cNvSpPr>
            <p:nvPr/>
          </p:nvSpPr>
          <p:spPr bwMode="auto">
            <a:xfrm>
              <a:off x="4186" y="1047"/>
              <a:ext cx="104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a:latin typeface="Times New Roman" panose="02020603050405020304" pitchFamily="18" charset="0"/>
                </a:rPr>
                <a:t>minimize</a:t>
              </a:r>
            </a:p>
          </p:txBody>
        </p:sp>
        <p:sp>
          <p:nvSpPr>
            <p:cNvPr id="124007" name="Text Box 103">
              <a:extLst>
                <a:ext uri="{FF2B5EF4-FFF2-40B4-BE49-F238E27FC236}">
                  <a16:creationId xmlns:a16="http://schemas.microsoft.com/office/drawing/2014/main" id="{38BD06E7-A158-95B3-A45E-D04B820F378C}"/>
                </a:ext>
              </a:extLst>
            </p:cNvPr>
            <p:cNvSpPr txBox="1">
              <a:spLocks noChangeArrowheads="1"/>
            </p:cNvSpPr>
            <p:nvPr/>
          </p:nvSpPr>
          <p:spPr bwMode="auto">
            <a:xfrm>
              <a:off x="3969" y="1313"/>
              <a:ext cx="1515"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400">
                  <a:latin typeface="Times New Roman" panose="02020603050405020304" pitchFamily="18" charset="0"/>
                </a:rPr>
                <a:t>f</a:t>
              </a:r>
              <a:r>
                <a:rPr lang="en-US" altLang="en-US" sz="4400" i="1">
                  <a:latin typeface="Times New Roman" panose="02020603050405020304" pitchFamily="18" charset="0"/>
                </a:rPr>
                <a:t> </a:t>
              </a:r>
              <a:r>
                <a:rPr lang="en-US" altLang="en-US" sz="4400">
                  <a:latin typeface="Times New Roman" panose="02020603050405020304" pitchFamily="18" charset="0"/>
                </a:rPr>
                <a:t>(</a:t>
              </a:r>
              <a:r>
                <a:rPr lang="en-US" altLang="en-US" sz="4400" b="1">
                  <a:latin typeface="Times New Roman" panose="02020603050405020304" pitchFamily="18" charset="0"/>
                </a:rPr>
                <a:t>R</a:t>
              </a:r>
              <a:r>
                <a:rPr lang="en-US" altLang="en-US" sz="4400">
                  <a:latin typeface="Times New Roman" panose="02020603050405020304" pitchFamily="18" charset="0"/>
                </a:rPr>
                <a:t>,</a:t>
              </a:r>
              <a:r>
                <a:rPr lang="en-US" altLang="en-US" sz="2000">
                  <a:latin typeface="Times New Roman" panose="02020603050405020304" pitchFamily="18" charset="0"/>
                </a:rPr>
                <a:t> </a:t>
              </a:r>
              <a:r>
                <a:rPr lang="en-US" altLang="en-US" sz="4400" b="1">
                  <a:latin typeface="Times New Roman" panose="02020603050405020304" pitchFamily="18" charset="0"/>
                </a:rPr>
                <a:t>T</a:t>
              </a:r>
              <a:r>
                <a:rPr lang="en-US" altLang="en-US" sz="4400">
                  <a:latin typeface="Times New Roman" panose="02020603050405020304" pitchFamily="18" charset="0"/>
                </a:rPr>
                <a:t>,</a:t>
              </a:r>
              <a:r>
                <a:rPr lang="en-US" altLang="en-US" sz="2000">
                  <a:latin typeface="Times New Roman" panose="02020603050405020304" pitchFamily="18" charset="0"/>
                </a:rPr>
                <a:t> </a:t>
              </a:r>
              <a:r>
                <a:rPr lang="en-US" altLang="en-US" sz="4400" b="1">
                  <a:latin typeface="Times New Roman" panose="02020603050405020304" pitchFamily="18" charset="0"/>
                </a:rPr>
                <a:t>P</a:t>
              </a:r>
              <a:r>
                <a:rPr lang="en-US" altLang="en-US" sz="4400">
                  <a:latin typeface="Times New Roman" panose="02020603050405020304" pitchFamily="18" charset="0"/>
                </a:rPr>
                <a:t>)</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23908"/>
                                        </p:tgtEl>
                                        <p:attrNameLst>
                                          <p:attrName>style.visibility</p:attrName>
                                        </p:attrNameLst>
                                      </p:cBhvr>
                                      <p:to>
                                        <p:strVal val="visible"/>
                                      </p:to>
                                    </p:set>
                                    <p:animEffect transition="in" filter="fade">
                                      <p:cBhvr>
                                        <p:cTn id="7" dur="500"/>
                                        <p:tgtEl>
                                          <p:spTgt spid="123908"/>
                                        </p:tgtEl>
                                      </p:cBhvr>
                                    </p:animEffect>
                                  </p:childTnLst>
                                </p:cTn>
                              </p:par>
                              <p:par>
                                <p:cTn id="8" presetID="10" presetClass="entr" presetSubtype="0" fill="hold" nodeType="withEffect">
                                  <p:stCondLst>
                                    <p:cond delay="0"/>
                                  </p:stCondLst>
                                  <p:childTnLst>
                                    <p:set>
                                      <p:cBhvr>
                                        <p:cTn id="9" dur="1" fill="hold">
                                          <p:stCondLst>
                                            <p:cond delay="0"/>
                                          </p:stCondLst>
                                        </p:cTn>
                                        <p:tgtEl>
                                          <p:spTgt spid="123910"/>
                                        </p:tgtEl>
                                        <p:attrNameLst>
                                          <p:attrName>style.visibility</p:attrName>
                                        </p:attrNameLst>
                                      </p:cBhvr>
                                      <p:to>
                                        <p:strVal val="visible"/>
                                      </p:to>
                                    </p:set>
                                    <p:animEffect transition="in" filter="fade">
                                      <p:cBhvr>
                                        <p:cTn id="10" dur="500"/>
                                        <p:tgtEl>
                                          <p:spTgt spid="123910"/>
                                        </p:tgtEl>
                                      </p:cBhvr>
                                    </p:animEffect>
                                  </p:childTnLst>
                                </p:cTn>
                              </p:par>
                              <p:par>
                                <p:cTn id="11" presetID="10" presetClass="entr" presetSubtype="0" fill="hold" nodeType="withEffect">
                                  <p:stCondLst>
                                    <p:cond delay="0"/>
                                  </p:stCondLst>
                                  <p:childTnLst>
                                    <p:set>
                                      <p:cBhvr>
                                        <p:cTn id="12" dur="1" fill="hold">
                                          <p:stCondLst>
                                            <p:cond delay="0"/>
                                          </p:stCondLst>
                                        </p:cTn>
                                        <p:tgtEl>
                                          <p:spTgt spid="123937"/>
                                        </p:tgtEl>
                                        <p:attrNameLst>
                                          <p:attrName>style.visibility</p:attrName>
                                        </p:attrNameLst>
                                      </p:cBhvr>
                                      <p:to>
                                        <p:strVal val="visible"/>
                                      </p:to>
                                    </p:set>
                                    <p:animEffect transition="in" filter="fade">
                                      <p:cBhvr>
                                        <p:cTn id="13" dur="500"/>
                                        <p:tgtEl>
                                          <p:spTgt spid="123937"/>
                                        </p:tgtEl>
                                      </p:cBhvr>
                                    </p:animEffect>
                                  </p:childTnLst>
                                </p:cTn>
                              </p:par>
                              <p:par>
                                <p:cTn id="14" presetID="10" presetClass="entr" presetSubtype="0" fill="hold" nodeType="withEffect">
                                  <p:stCondLst>
                                    <p:cond delay="0"/>
                                  </p:stCondLst>
                                  <p:childTnLst>
                                    <p:set>
                                      <p:cBhvr>
                                        <p:cTn id="15" dur="1" fill="hold">
                                          <p:stCondLst>
                                            <p:cond delay="0"/>
                                          </p:stCondLst>
                                        </p:cTn>
                                        <p:tgtEl>
                                          <p:spTgt spid="123938"/>
                                        </p:tgtEl>
                                        <p:attrNameLst>
                                          <p:attrName>style.visibility</p:attrName>
                                        </p:attrNameLst>
                                      </p:cBhvr>
                                      <p:to>
                                        <p:strVal val="visible"/>
                                      </p:to>
                                    </p:set>
                                    <p:animEffect transition="in" filter="fade">
                                      <p:cBhvr>
                                        <p:cTn id="16" dur="500"/>
                                        <p:tgtEl>
                                          <p:spTgt spid="123938"/>
                                        </p:tgtEl>
                                      </p:cBhvr>
                                    </p:animEffect>
                                  </p:childTnLst>
                                </p:cTn>
                              </p:par>
                              <p:par>
                                <p:cTn id="17" presetID="10" presetClass="entr" presetSubtype="0" fill="hold" nodeType="withEffect">
                                  <p:stCondLst>
                                    <p:cond delay="0"/>
                                  </p:stCondLst>
                                  <p:childTnLst>
                                    <p:set>
                                      <p:cBhvr>
                                        <p:cTn id="18" dur="1" fill="hold">
                                          <p:stCondLst>
                                            <p:cond delay="0"/>
                                          </p:stCondLst>
                                        </p:cTn>
                                        <p:tgtEl>
                                          <p:spTgt spid="123939"/>
                                        </p:tgtEl>
                                        <p:attrNameLst>
                                          <p:attrName>style.visibility</p:attrName>
                                        </p:attrNameLst>
                                      </p:cBhvr>
                                      <p:to>
                                        <p:strVal val="visible"/>
                                      </p:to>
                                    </p:set>
                                    <p:animEffect transition="in" filter="fade">
                                      <p:cBhvr>
                                        <p:cTn id="19" dur="500"/>
                                        <p:tgtEl>
                                          <p:spTgt spid="123939"/>
                                        </p:tgtEl>
                                      </p:cBhvr>
                                    </p:animEffect>
                                  </p:childTnLst>
                                </p:cTn>
                              </p:par>
                              <p:par>
                                <p:cTn id="20" presetID="10" presetClass="entr" presetSubtype="0" fill="hold" nodeType="withEffect">
                                  <p:stCondLst>
                                    <p:cond delay="0"/>
                                  </p:stCondLst>
                                  <p:childTnLst>
                                    <p:set>
                                      <p:cBhvr>
                                        <p:cTn id="21" dur="1" fill="hold">
                                          <p:stCondLst>
                                            <p:cond delay="0"/>
                                          </p:stCondLst>
                                        </p:cTn>
                                        <p:tgtEl>
                                          <p:spTgt spid="123941"/>
                                        </p:tgtEl>
                                        <p:attrNameLst>
                                          <p:attrName>style.visibility</p:attrName>
                                        </p:attrNameLst>
                                      </p:cBhvr>
                                      <p:to>
                                        <p:strVal val="visible"/>
                                      </p:to>
                                    </p:set>
                                    <p:animEffect transition="in" filter="fade">
                                      <p:cBhvr>
                                        <p:cTn id="22" dur="500"/>
                                        <p:tgtEl>
                                          <p:spTgt spid="12394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3955"/>
                                        </p:tgtEl>
                                        <p:attrNameLst>
                                          <p:attrName>style.visibility</p:attrName>
                                        </p:attrNameLst>
                                      </p:cBhvr>
                                      <p:to>
                                        <p:strVal val="visible"/>
                                      </p:to>
                                    </p:set>
                                    <p:animEffect transition="in" filter="fade">
                                      <p:cBhvr>
                                        <p:cTn id="25" dur="500"/>
                                        <p:tgtEl>
                                          <p:spTgt spid="123955"/>
                                        </p:tgtEl>
                                      </p:cBhvr>
                                    </p:animEffect>
                                  </p:childTnLst>
                                </p:cTn>
                              </p:par>
                            </p:childTnLst>
                          </p:cTn>
                        </p:par>
                        <p:par>
                          <p:cTn id="26" fill="hold" nodeType="afterGroup">
                            <p:stCondLst>
                              <p:cond delay="500"/>
                            </p:stCondLst>
                            <p:childTnLst>
                              <p:par>
                                <p:cTn id="27" presetID="10" presetClass="entr" presetSubtype="0" fill="hold" nodeType="afterEffect">
                                  <p:stCondLst>
                                    <p:cond delay="0"/>
                                  </p:stCondLst>
                                  <p:childTnLst>
                                    <p:set>
                                      <p:cBhvr>
                                        <p:cTn id="28" dur="1" fill="hold">
                                          <p:stCondLst>
                                            <p:cond delay="0"/>
                                          </p:stCondLst>
                                        </p:cTn>
                                        <p:tgtEl>
                                          <p:spTgt spid="123915"/>
                                        </p:tgtEl>
                                        <p:attrNameLst>
                                          <p:attrName>style.visibility</p:attrName>
                                        </p:attrNameLst>
                                      </p:cBhvr>
                                      <p:to>
                                        <p:strVal val="visible"/>
                                      </p:to>
                                    </p:set>
                                    <p:animEffect transition="in" filter="fade">
                                      <p:cBhvr>
                                        <p:cTn id="29" dur="500"/>
                                        <p:tgtEl>
                                          <p:spTgt spid="123915"/>
                                        </p:tgtEl>
                                      </p:cBhvr>
                                    </p:animEffect>
                                  </p:childTnLst>
                                </p:cTn>
                              </p:par>
                              <p:par>
                                <p:cTn id="30" presetID="10" presetClass="entr" presetSubtype="0" fill="hold" nodeType="withEffect">
                                  <p:stCondLst>
                                    <p:cond delay="0"/>
                                  </p:stCondLst>
                                  <p:childTnLst>
                                    <p:set>
                                      <p:cBhvr>
                                        <p:cTn id="31" dur="1" fill="hold">
                                          <p:stCondLst>
                                            <p:cond delay="0"/>
                                          </p:stCondLst>
                                        </p:cTn>
                                        <p:tgtEl>
                                          <p:spTgt spid="123917"/>
                                        </p:tgtEl>
                                        <p:attrNameLst>
                                          <p:attrName>style.visibility</p:attrName>
                                        </p:attrNameLst>
                                      </p:cBhvr>
                                      <p:to>
                                        <p:strVal val="visible"/>
                                      </p:to>
                                    </p:set>
                                    <p:animEffect transition="in" filter="fade">
                                      <p:cBhvr>
                                        <p:cTn id="32" dur="500"/>
                                        <p:tgtEl>
                                          <p:spTgt spid="123917"/>
                                        </p:tgtEl>
                                      </p:cBhvr>
                                    </p:animEffect>
                                  </p:childTnLst>
                                </p:cTn>
                              </p:par>
                              <p:par>
                                <p:cTn id="33" presetID="10" presetClass="entr" presetSubtype="0" fill="hold" nodeType="withEffect">
                                  <p:stCondLst>
                                    <p:cond delay="0"/>
                                  </p:stCondLst>
                                  <p:childTnLst>
                                    <p:set>
                                      <p:cBhvr>
                                        <p:cTn id="34" dur="1" fill="hold">
                                          <p:stCondLst>
                                            <p:cond delay="0"/>
                                          </p:stCondLst>
                                        </p:cTn>
                                        <p:tgtEl>
                                          <p:spTgt spid="123942"/>
                                        </p:tgtEl>
                                        <p:attrNameLst>
                                          <p:attrName>style.visibility</p:attrName>
                                        </p:attrNameLst>
                                      </p:cBhvr>
                                      <p:to>
                                        <p:strVal val="visible"/>
                                      </p:to>
                                    </p:set>
                                    <p:animEffect transition="in" filter="fade">
                                      <p:cBhvr>
                                        <p:cTn id="35" dur="500"/>
                                        <p:tgtEl>
                                          <p:spTgt spid="123942"/>
                                        </p:tgtEl>
                                      </p:cBhvr>
                                    </p:animEffect>
                                  </p:childTnLst>
                                </p:cTn>
                              </p:par>
                              <p:par>
                                <p:cTn id="36" presetID="10" presetClass="entr" presetSubtype="0" fill="hold" nodeType="withEffect">
                                  <p:stCondLst>
                                    <p:cond delay="0"/>
                                  </p:stCondLst>
                                  <p:childTnLst>
                                    <p:set>
                                      <p:cBhvr>
                                        <p:cTn id="37" dur="1" fill="hold">
                                          <p:stCondLst>
                                            <p:cond delay="0"/>
                                          </p:stCondLst>
                                        </p:cTn>
                                        <p:tgtEl>
                                          <p:spTgt spid="123944"/>
                                        </p:tgtEl>
                                        <p:attrNameLst>
                                          <p:attrName>style.visibility</p:attrName>
                                        </p:attrNameLst>
                                      </p:cBhvr>
                                      <p:to>
                                        <p:strVal val="visible"/>
                                      </p:to>
                                    </p:set>
                                    <p:animEffect transition="in" filter="fade">
                                      <p:cBhvr>
                                        <p:cTn id="38" dur="500"/>
                                        <p:tgtEl>
                                          <p:spTgt spid="123944"/>
                                        </p:tgtEl>
                                      </p:cBhvr>
                                    </p:animEffect>
                                  </p:childTnLst>
                                </p:cTn>
                              </p:par>
                              <p:par>
                                <p:cTn id="39" presetID="10" presetClass="entr" presetSubtype="0" fill="hold" nodeType="withEffect">
                                  <p:stCondLst>
                                    <p:cond delay="0"/>
                                  </p:stCondLst>
                                  <p:childTnLst>
                                    <p:set>
                                      <p:cBhvr>
                                        <p:cTn id="40" dur="1" fill="hold">
                                          <p:stCondLst>
                                            <p:cond delay="0"/>
                                          </p:stCondLst>
                                        </p:cTn>
                                        <p:tgtEl>
                                          <p:spTgt spid="123945"/>
                                        </p:tgtEl>
                                        <p:attrNameLst>
                                          <p:attrName>style.visibility</p:attrName>
                                        </p:attrNameLst>
                                      </p:cBhvr>
                                      <p:to>
                                        <p:strVal val="visible"/>
                                      </p:to>
                                    </p:set>
                                    <p:animEffect transition="in" filter="fade">
                                      <p:cBhvr>
                                        <p:cTn id="41" dur="500"/>
                                        <p:tgtEl>
                                          <p:spTgt spid="123945"/>
                                        </p:tgtEl>
                                      </p:cBhvr>
                                    </p:animEffect>
                                  </p:childTnLst>
                                </p:cTn>
                              </p:par>
                              <p:par>
                                <p:cTn id="42" presetID="10" presetClass="entr" presetSubtype="0" fill="hold" nodeType="withEffect">
                                  <p:stCondLst>
                                    <p:cond delay="0"/>
                                  </p:stCondLst>
                                  <p:childTnLst>
                                    <p:set>
                                      <p:cBhvr>
                                        <p:cTn id="43" dur="1" fill="hold">
                                          <p:stCondLst>
                                            <p:cond delay="0"/>
                                          </p:stCondLst>
                                        </p:cTn>
                                        <p:tgtEl>
                                          <p:spTgt spid="123947"/>
                                        </p:tgtEl>
                                        <p:attrNameLst>
                                          <p:attrName>style.visibility</p:attrName>
                                        </p:attrNameLst>
                                      </p:cBhvr>
                                      <p:to>
                                        <p:strVal val="visible"/>
                                      </p:to>
                                    </p:set>
                                    <p:animEffect transition="in" filter="fade">
                                      <p:cBhvr>
                                        <p:cTn id="44" dur="500"/>
                                        <p:tgtEl>
                                          <p:spTgt spid="12394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3956"/>
                                        </p:tgtEl>
                                        <p:attrNameLst>
                                          <p:attrName>style.visibility</p:attrName>
                                        </p:attrNameLst>
                                      </p:cBhvr>
                                      <p:to>
                                        <p:strVal val="visible"/>
                                      </p:to>
                                    </p:set>
                                    <p:animEffect transition="in" filter="fade">
                                      <p:cBhvr>
                                        <p:cTn id="47" dur="500"/>
                                        <p:tgtEl>
                                          <p:spTgt spid="123956"/>
                                        </p:tgtEl>
                                      </p:cBhvr>
                                    </p:animEffect>
                                  </p:childTnLst>
                                </p:cTn>
                              </p:par>
                            </p:childTnLst>
                          </p:cTn>
                        </p:par>
                        <p:par>
                          <p:cTn id="48" fill="hold" nodeType="afterGroup">
                            <p:stCondLst>
                              <p:cond delay="1000"/>
                            </p:stCondLst>
                            <p:childTnLst>
                              <p:par>
                                <p:cTn id="49" presetID="10" presetClass="entr" presetSubtype="0" fill="hold" nodeType="afterEffect">
                                  <p:stCondLst>
                                    <p:cond delay="0"/>
                                  </p:stCondLst>
                                  <p:childTnLst>
                                    <p:set>
                                      <p:cBhvr>
                                        <p:cTn id="50" dur="1" fill="hold">
                                          <p:stCondLst>
                                            <p:cond delay="0"/>
                                          </p:stCondLst>
                                        </p:cTn>
                                        <p:tgtEl>
                                          <p:spTgt spid="123909"/>
                                        </p:tgtEl>
                                        <p:attrNameLst>
                                          <p:attrName>style.visibility</p:attrName>
                                        </p:attrNameLst>
                                      </p:cBhvr>
                                      <p:to>
                                        <p:strVal val="visible"/>
                                      </p:to>
                                    </p:set>
                                    <p:animEffect transition="in" filter="fade">
                                      <p:cBhvr>
                                        <p:cTn id="51" dur="500"/>
                                        <p:tgtEl>
                                          <p:spTgt spid="123909"/>
                                        </p:tgtEl>
                                      </p:cBhvr>
                                    </p:animEffect>
                                  </p:childTnLst>
                                </p:cTn>
                              </p:par>
                              <p:par>
                                <p:cTn id="52" presetID="10" presetClass="entr" presetSubtype="0" fill="hold" nodeType="withEffect">
                                  <p:stCondLst>
                                    <p:cond delay="0"/>
                                  </p:stCondLst>
                                  <p:childTnLst>
                                    <p:set>
                                      <p:cBhvr>
                                        <p:cTn id="53" dur="1" fill="hold">
                                          <p:stCondLst>
                                            <p:cond delay="0"/>
                                          </p:stCondLst>
                                        </p:cTn>
                                        <p:tgtEl>
                                          <p:spTgt spid="123911"/>
                                        </p:tgtEl>
                                        <p:attrNameLst>
                                          <p:attrName>style.visibility</p:attrName>
                                        </p:attrNameLst>
                                      </p:cBhvr>
                                      <p:to>
                                        <p:strVal val="visible"/>
                                      </p:to>
                                    </p:set>
                                    <p:animEffect transition="in" filter="fade">
                                      <p:cBhvr>
                                        <p:cTn id="54" dur="500"/>
                                        <p:tgtEl>
                                          <p:spTgt spid="123911"/>
                                        </p:tgtEl>
                                      </p:cBhvr>
                                    </p:animEffect>
                                  </p:childTnLst>
                                </p:cTn>
                              </p:par>
                              <p:par>
                                <p:cTn id="55" presetID="10" presetClass="entr" presetSubtype="0" fill="hold" nodeType="withEffect">
                                  <p:stCondLst>
                                    <p:cond delay="0"/>
                                  </p:stCondLst>
                                  <p:childTnLst>
                                    <p:set>
                                      <p:cBhvr>
                                        <p:cTn id="56" dur="1" fill="hold">
                                          <p:stCondLst>
                                            <p:cond delay="0"/>
                                          </p:stCondLst>
                                        </p:cTn>
                                        <p:tgtEl>
                                          <p:spTgt spid="123948"/>
                                        </p:tgtEl>
                                        <p:attrNameLst>
                                          <p:attrName>style.visibility</p:attrName>
                                        </p:attrNameLst>
                                      </p:cBhvr>
                                      <p:to>
                                        <p:strVal val="visible"/>
                                      </p:to>
                                    </p:set>
                                    <p:animEffect transition="in" filter="fade">
                                      <p:cBhvr>
                                        <p:cTn id="57" dur="500"/>
                                        <p:tgtEl>
                                          <p:spTgt spid="123948"/>
                                        </p:tgtEl>
                                      </p:cBhvr>
                                    </p:animEffect>
                                  </p:childTnLst>
                                </p:cTn>
                              </p:par>
                              <p:par>
                                <p:cTn id="58" presetID="10" presetClass="entr" presetSubtype="0" fill="hold" nodeType="withEffect">
                                  <p:stCondLst>
                                    <p:cond delay="0"/>
                                  </p:stCondLst>
                                  <p:childTnLst>
                                    <p:set>
                                      <p:cBhvr>
                                        <p:cTn id="59" dur="1" fill="hold">
                                          <p:stCondLst>
                                            <p:cond delay="0"/>
                                          </p:stCondLst>
                                        </p:cTn>
                                        <p:tgtEl>
                                          <p:spTgt spid="123949"/>
                                        </p:tgtEl>
                                        <p:attrNameLst>
                                          <p:attrName>style.visibility</p:attrName>
                                        </p:attrNameLst>
                                      </p:cBhvr>
                                      <p:to>
                                        <p:strVal val="visible"/>
                                      </p:to>
                                    </p:set>
                                    <p:animEffect transition="in" filter="fade">
                                      <p:cBhvr>
                                        <p:cTn id="60" dur="500"/>
                                        <p:tgtEl>
                                          <p:spTgt spid="123949"/>
                                        </p:tgtEl>
                                      </p:cBhvr>
                                    </p:animEffect>
                                  </p:childTnLst>
                                </p:cTn>
                              </p:par>
                              <p:par>
                                <p:cTn id="61" presetID="10" presetClass="entr" presetSubtype="0" fill="hold" nodeType="withEffect">
                                  <p:stCondLst>
                                    <p:cond delay="0"/>
                                  </p:stCondLst>
                                  <p:childTnLst>
                                    <p:set>
                                      <p:cBhvr>
                                        <p:cTn id="62" dur="1" fill="hold">
                                          <p:stCondLst>
                                            <p:cond delay="0"/>
                                          </p:stCondLst>
                                        </p:cTn>
                                        <p:tgtEl>
                                          <p:spTgt spid="123950"/>
                                        </p:tgtEl>
                                        <p:attrNameLst>
                                          <p:attrName>style.visibility</p:attrName>
                                        </p:attrNameLst>
                                      </p:cBhvr>
                                      <p:to>
                                        <p:strVal val="visible"/>
                                      </p:to>
                                    </p:set>
                                    <p:animEffect transition="in" filter="fade">
                                      <p:cBhvr>
                                        <p:cTn id="63" dur="500"/>
                                        <p:tgtEl>
                                          <p:spTgt spid="123950"/>
                                        </p:tgtEl>
                                      </p:cBhvr>
                                    </p:animEffect>
                                  </p:childTnLst>
                                </p:cTn>
                              </p:par>
                              <p:par>
                                <p:cTn id="64" presetID="10" presetClass="entr" presetSubtype="0" fill="hold" nodeType="withEffect">
                                  <p:stCondLst>
                                    <p:cond delay="0"/>
                                  </p:stCondLst>
                                  <p:childTnLst>
                                    <p:set>
                                      <p:cBhvr>
                                        <p:cTn id="65" dur="1" fill="hold">
                                          <p:stCondLst>
                                            <p:cond delay="0"/>
                                          </p:stCondLst>
                                        </p:cTn>
                                        <p:tgtEl>
                                          <p:spTgt spid="123951"/>
                                        </p:tgtEl>
                                        <p:attrNameLst>
                                          <p:attrName>style.visibility</p:attrName>
                                        </p:attrNameLst>
                                      </p:cBhvr>
                                      <p:to>
                                        <p:strVal val="visible"/>
                                      </p:to>
                                    </p:set>
                                    <p:animEffect transition="in" filter="fade">
                                      <p:cBhvr>
                                        <p:cTn id="66" dur="500"/>
                                        <p:tgtEl>
                                          <p:spTgt spid="12395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23957"/>
                                        </p:tgtEl>
                                        <p:attrNameLst>
                                          <p:attrName>style.visibility</p:attrName>
                                        </p:attrNameLst>
                                      </p:cBhvr>
                                      <p:to>
                                        <p:strVal val="visible"/>
                                      </p:to>
                                    </p:set>
                                    <p:animEffect transition="in" filter="fade">
                                      <p:cBhvr>
                                        <p:cTn id="69" dur="500"/>
                                        <p:tgtEl>
                                          <p:spTgt spid="123957"/>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0" presetClass="entr" presetSubtype="0" fill="hold" nodeType="clickEffect">
                                  <p:stCondLst>
                                    <p:cond delay="0"/>
                                  </p:stCondLst>
                                  <p:childTnLst>
                                    <p:set>
                                      <p:cBhvr>
                                        <p:cTn id="73" dur="1" fill="hold">
                                          <p:stCondLst>
                                            <p:cond delay="0"/>
                                          </p:stCondLst>
                                        </p:cTn>
                                        <p:tgtEl>
                                          <p:spTgt spid="123958"/>
                                        </p:tgtEl>
                                        <p:attrNameLst>
                                          <p:attrName>style.visibility</p:attrName>
                                        </p:attrNameLst>
                                      </p:cBhvr>
                                      <p:to>
                                        <p:strVal val="visible"/>
                                      </p:to>
                                    </p:set>
                                    <p:animEffect transition="in" filter="fade">
                                      <p:cBhvr>
                                        <p:cTn id="74" dur="500"/>
                                        <p:tgtEl>
                                          <p:spTgt spid="123958"/>
                                        </p:tgtEl>
                                      </p:cBhvr>
                                    </p:animEffect>
                                  </p:childTnLst>
                                </p:cTn>
                              </p:par>
                              <p:par>
                                <p:cTn id="75" presetID="10" presetClass="entr" presetSubtype="0" fill="hold" nodeType="withEffect">
                                  <p:stCondLst>
                                    <p:cond delay="0"/>
                                  </p:stCondLst>
                                  <p:childTnLst>
                                    <p:set>
                                      <p:cBhvr>
                                        <p:cTn id="76" dur="1" fill="hold">
                                          <p:stCondLst>
                                            <p:cond delay="0"/>
                                          </p:stCondLst>
                                        </p:cTn>
                                        <p:tgtEl>
                                          <p:spTgt spid="123966"/>
                                        </p:tgtEl>
                                        <p:attrNameLst>
                                          <p:attrName>style.visibility</p:attrName>
                                        </p:attrNameLst>
                                      </p:cBhvr>
                                      <p:to>
                                        <p:strVal val="visible"/>
                                      </p:to>
                                    </p:set>
                                    <p:animEffect transition="in" filter="fade">
                                      <p:cBhvr>
                                        <p:cTn id="77" dur="500"/>
                                        <p:tgtEl>
                                          <p:spTgt spid="123966"/>
                                        </p:tgtEl>
                                      </p:cBhvr>
                                    </p:animEffect>
                                  </p:childTnLst>
                                </p:cTn>
                              </p:par>
                              <p:par>
                                <p:cTn id="78" presetID="10" presetClass="entr" presetSubtype="0" fill="hold" nodeType="withEffect">
                                  <p:stCondLst>
                                    <p:cond delay="0"/>
                                  </p:stCondLst>
                                  <p:childTnLst>
                                    <p:set>
                                      <p:cBhvr>
                                        <p:cTn id="79" dur="1" fill="hold">
                                          <p:stCondLst>
                                            <p:cond delay="0"/>
                                          </p:stCondLst>
                                        </p:cTn>
                                        <p:tgtEl>
                                          <p:spTgt spid="123974"/>
                                        </p:tgtEl>
                                        <p:attrNameLst>
                                          <p:attrName>style.visibility</p:attrName>
                                        </p:attrNameLst>
                                      </p:cBhvr>
                                      <p:to>
                                        <p:strVal val="visible"/>
                                      </p:to>
                                    </p:set>
                                    <p:animEffect transition="in" filter="fade">
                                      <p:cBhvr>
                                        <p:cTn id="80" dur="500"/>
                                        <p:tgtEl>
                                          <p:spTgt spid="123974"/>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0" presetClass="entr" presetSubtype="0" fill="hold" nodeType="clickEffect">
                                  <p:stCondLst>
                                    <p:cond delay="0"/>
                                  </p:stCondLst>
                                  <p:childTnLst>
                                    <p:set>
                                      <p:cBhvr>
                                        <p:cTn id="84" dur="1" fill="hold">
                                          <p:stCondLst>
                                            <p:cond delay="0"/>
                                          </p:stCondLst>
                                        </p:cTn>
                                        <p:tgtEl>
                                          <p:spTgt spid="123926"/>
                                        </p:tgtEl>
                                        <p:attrNameLst>
                                          <p:attrName>style.visibility</p:attrName>
                                        </p:attrNameLst>
                                      </p:cBhvr>
                                      <p:to>
                                        <p:strVal val="visible"/>
                                      </p:to>
                                    </p:set>
                                    <p:animEffect transition="in" filter="fade">
                                      <p:cBhvr>
                                        <p:cTn id="85" dur="500"/>
                                        <p:tgtEl>
                                          <p:spTgt spid="123926"/>
                                        </p:tgtEl>
                                      </p:cBhvr>
                                    </p:animEffect>
                                  </p:childTnLst>
                                </p:cTn>
                              </p:par>
                              <p:par>
                                <p:cTn id="86" presetID="10" presetClass="entr" presetSubtype="0" fill="hold" nodeType="withEffect">
                                  <p:stCondLst>
                                    <p:cond delay="0"/>
                                  </p:stCondLst>
                                  <p:childTnLst>
                                    <p:set>
                                      <p:cBhvr>
                                        <p:cTn id="87" dur="1" fill="hold">
                                          <p:stCondLst>
                                            <p:cond delay="0"/>
                                          </p:stCondLst>
                                        </p:cTn>
                                        <p:tgtEl>
                                          <p:spTgt spid="124001"/>
                                        </p:tgtEl>
                                        <p:attrNameLst>
                                          <p:attrName>style.visibility</p:attrName>
                                        </p:attrNameLst>
                                      </p:cBhvr>
                                      <p:to>
                                        <p:strVal val="visible"/>
                                      </p:to>
                                    </p:set>
                                    <p:animEffect transition="in" filter="fade">
                                      <p:cBhvr>
                                        <p:cTn id="88" dur="500"/>
                                        <p:tgtEl>
                                          <p:spTgt spid="124001"/>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23990"/>
                                        </p:tgtEl>
                                        <p:attrNameLst>
                                          <p:attrName>style.visibility</p:attrName>
                                        </p:attrNameLst>
                                      </p:cBhvr>
                                      <p:to>
                                        <p:strVal val="visible"/>
                                      </p:to>
                                    </p:set>
                                    <p:animEffect transition="in" filter="fade">
                                      <p:cBhvr>
                                        <p:cTn id="93" dur="500"/>
                                        <p:tgtEl>
                                          <p:spTgt spid="123990"/>
                                        </p:tgtEl>
                                      </p:cBhvr>
                                    </p:animEffect>
                                  </p:childTnLst>
                                </p:cTn>
                              </p:par>
                            </p:childTnLst>
                          </p:cTn>
                        </p:par>
                        <p:par>
                          <p:cTn id="94" fill="hold" nodeType="afterGroup">
                            <p:stCondLst>
                              <p:cond delay="500"/>
                            </p:stCondLst>
                            <p:childTnLst>
                              <p:par>
                                <p:cTn id="95" presetID="10" presetClass="entr" presetSubtype="0" fill="hold" grpId="0" nodeType="afterEffect">
                                  <p:stCondLst>
                                    <p:cond delay="0"/>
                                  </p:stCondLst>
                                  <p:childTnLst>
                                    <p:set>
                                      <p:cBhvr>
                                        <p:cTn id="96" dur="1" fill="hold">
                                          <p:stCondLst>
                                            <p:cond delay="0"/>
                                          </p:stCondLst>
                                        </p:cTn>
                                        <p:tgtEl>
                                          <p:spTgt spid="123991"/>
                                        </p:tgtEl>
                                        <p:attrNameLst>
                                          <p:attrName>style.visibility</p:attrName>
                                        </p:attrNameLst>
                                      </p:cBhvr>
                                      <p:to>
                                        <p:strVal val="visible"/>
                                      </p:to>
                                    </p:set>
                                    <p:animEffect transition="in" filter="fade">
                                      <p:cBhvr>
                                        <p:cTn id="97" dur="500"/>
                                        <p:tgtEl>
                                          <p:spTgt spid="123991"/>
                                        </p:tgtEl>
                                      </p:cBhvr>
                                    </p:animEffect>
                                  </p:childTnLst>
                                </p:cTn>
                              </p:par>
                            </p:childTnLst>
                          </p:cTn>
                        </p:par>
                        <p:par>
                          <p:cTn id="98" fill="hold" nodeType="afterGroup">
                            <p:stCondLst>
                              <p:cond delay="1000"/>
                            </p:stCondLst>
                            <p:childTnLst>
                              <p:par>
                                <p:cTn id="99" presetID="10" presetClass="entr" presetSubtype="0" fill="hold" grpId="0" nodeType="afterEffect">
                                  <p:stCondLst>
                                    <p:cond delay="0"/>
                                  </p:stCondLst>
                                  <p:childTnLst>
                                    <p:set>
                                      <p:cBhvr>
                                        <p:cTn id="100" dur="1" fill="hold">
                                          <p:stCondLst>
                                            <p:cond delay="0"/>
                                          </p:stCondLst>
                                        </p:cTn>
                                        <p:tgtEl>
                                          <p:spTgt spid="123992"/>
                                        </p:tgtEl>
                                        <p:attrNameLst>
                                          <p:attrName>style.visibility</p:attrName>
                                        </p:attrNameLst>
                                      </p:cBhvr>
                                      <p:to>
                                        <p:strVal val="visible"/>
                                      </p:to>
                                    </p:set>
                                    <p:animEffect transition="in" filter="fade">
                                      <p:cBhvr>
                                        <p:cTn id="101" dur="500"/>
                                        <p:tgtEl>
                                          <p:spTgt spid="123992"/>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22" presetClass="entr" presetSubtype="1" fill="hold" nodeType="clickEffect">
                                  <p:stCondLst>
                                    <p:cond delay="0"/>
                                  </p:stCondLst>
                                  <p:childTnLst>
                                    <p:set>
                                      <p:cBhvr>
                                        <p:cTn id="105" dur="1" fill="hold">
                                          <p:stCondLst>
                                            <p:cond delay="0"/>
                                          </p:stCondLst>
                                        </p:cTn>
                                        <p:tgtEl>
                                          <p:spTgt spid="124003"/>
                                        </p:tgtEl>
                                        <p:attrNameLst>
                                          <p:attrName>style.visibility</p:attrName>
                                        </p:attrNameLst>
                                      </p:cBhvr>
                                      <p:to>
                                        <p:strVal val="visible"/>
                                      </p:to>
                                    </p:set>
                                    <p:animEffect transition="in" filter="wipe(up)">
                                      <p:cBhvr>
                                        <p:cTn id="106" dur="1000"/>
                                        <p:tgtEl>
                                          <p:spTgt spid="124003"/>
                                        </p:tgtEl>
                                      </p:cBhvr>
                                    </p:animEffect>
                                  </p:childTnLst>
                                </p:cTn>
                              </p:par>
                            </p:childTnLst>
                          </p:cTn>
                        </p:par>
                        <p:par>
                          <p:cTn id="107" fill="hold" nodeType="afterGroup">
                            <p:stCondLst>
                              <p:cond delay="1000"/>
                            </p:stCondLst>
                            <p:childTnLst>
                              <p:par>
                                <p:cTn id="108" presetID="22" presetClass="entr" presetSubtype="1" fill="hold" nodeType="afterEffect">
                                  <p:stCondLst>
                                    <p:cond delay="1500"/>
                                  </p:stCondLst>
                                  <p:childTnLst>
                                    <p:set>
                                      <p:cBhvr>
                                        <p:cTn id="109" dur="1" fill="hold">
                                          <p:stCondLst>
                                            <p:cond delay="0"/>
                                          </p:stCondLst>
                                        </p:cTn>
                                        <p:tgtEl>
                                          <p:spTgt spid="124004"/>
                                        </p:tgtEl>
                                        <p:attrNameLst>
                                          <p:attrName>style.visibility</p:attrName>
                                        </p:attrNameLst>
                                      </p:cBhvr>
                                      <p:to>
                                        <p:strVal val="visible"/>
                                      </p:to>
                                    </p:set>
                                    <p:animEffect transition="in" filter="wipe(up)">
                                      <p:cBhvr>
                                        <p:cTn id="110" dur="1000"/>
                                        <p:tgtEl>
                                          <p:spTgt spid="124004"/>
                                        </p:tgtEl>
                                      </p:cBhvr>
                                    </p:animEffect>
                                  </p:childTnLst>
                                </p:cTn>
                              </p:par>
                            </p:childTnLst>
                          </p:cTn>
                        </p:par>
                        <p:par>
                          <p:cTn id="111" fill="hold" nodeType="afterGroup">
                            <p:stCondLst>
                              <p:cond delay="3500"/>
                            </p:stCondLst>
                            <p:childTnLst>
                              <p:par>
                                <p:cTn id="112" presetID="22" presetClass="entr" presetSubtype="1" fill="hold" nodeType="afterEffect">
                                  <p:stCondLst>
                                    <p:cond delay="1500"/>
                                  </p:stCondLst>
                                  <p:childTnLst>
                                    <p:set>
                                      <p:cBhvr>
                                        <p:cTn id="113" dur="1" fill="hold">
                                          <p:stCondLst>
                                            <p:cond delay="0"/>
                                          </p:stCondLst>
                                        </p:cTn>
                                        <p:tgtEl>
                                          <p:spTgt spid="124005"/>
                                        </p:tgtEl>
                                        <p:attrNameLst>
                                          <p:attrName>style.visibility</p:attrName>
                                        </p:attrNameLst>
                                      </p:cBhvr>
                                      <p:to>
                                        <p:strVal val="visible"/>
                                      </p:to>
                                    </p:set>
                                    <p:animEffect transition="in" filter="wipe(up)">
                                      <p:cBhvr>
                                        <p:cTn id="114" dur="1000"/>
                                        <p:tgtEl>
                                          <p:spTgt spid="124005"/>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0" presetClass="entr" presetSubtype="0" fill="hold" nodeType="clickEffect">
                                  <p:stCondLst>
                                    <p:cond delay="0"/>
                                  </p:stCondLst>
                                  <p:childTnLst>
                                    <p:set>
                                      <p:cBhvr>
                                        <p:cTn id="118" dur="1" fill="hold">
                                          <p:stCondLst>
                                            <p:cond delay="0"/>
                                          </p:stCondLst>
                                        </p:cTn>
                                        <p:tgtEl>
                                          <p:spTgt spid="124009"/>
                                        </p:tgtEl>
                                        <p:attrNameLst>
                                          <p:attrName>style.visibility</p:attrName>
                                        </p:attrNameLst>
                                      </p:cBhvr>
                                      <p:to>
                                        <p:strVal val="visible"/>
                                      </p:to>
                                    </p:set>
                                    <p:animEffect transition="in" filter="fade">
                                      <p:cBhvr>
                                        <p:cTn id="119" dur="500"/>
                                        <p:tgtEl>
                                          <p:spTgt spid="124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55" grpId="0"/>
      <p:bldP spid="123956" grpId="0"/>
      <p:bldP spid="123957" grpId="0"/>
      <p:bldP spid="123990" grpId="0"/>
      <p:bldP spid="123991" grpId="0"/>
      <p:bldP spid="12399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7C89CFB9-94FF-139F-5035-73D8164A0E4A}"/>
              </a:ext>
            </a:extLst>
          </p:cNvPr>
          <p:cNvSpPr>
            <a:spLocks noGrp="1" noChangeArrowheads="1"/>
          </p:cNvSpPr>
          <p:nvPr>
            <p:ph type="title"/>
          </p:nvPr>
        </p:nvSpPr>
        <p:spPr/>
        <p:txBody>
          <a:bodyPr/>
          <a:lstStyle/>
          <a:p>
            <a:r>
              <a:rPr lang="en-US" altLang="en-US"/>
              <a:t>Incremental structure from motion</a:t>
            </a:r>
          </a:p>
        </p:txBody>
      </p:sp>
      <p:pic>
        <p:nvPicPr>
          <p:cNvPr id="74756" name="Picture 4">
            <a:extLst>
              <a:ext uri="{FF2B5EF4-FFF2-40B4-BE49-F238E27FC236}">
                <a16:creationId xmlns:a16="http://schemas.microsoft.com/office/drawing/2014/main" id="{F7817BF0-64AA-D78B-8C89-B7676A9EA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905000"/>
            <a:ext cx="259080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74757" name="Picture 5">
            <a:extLst>
              <a:ext uri="{FF2B5EF4-FFF2-40B4-BE49-F238E27FC236}">
                <a16:creationId xmlns:a16="http://schemas.microsoft.com/office/drawing/2014/main" id="{5282F831-D88C-022F-6F5C-936D39E9EE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905000"/>
            <a:ext cx="2590800" cy="3886200"/>
          </a:xfrm>
          <a:prstGeom prst="rect">
            <a:avLst/>
          </a:prstGeom>
          <a:noFill/>
          <a:extLst>
            <a:ext uri="{909E8E84-426E-40DD-AFC4-6F175D3DCCD1}">
              <a14:hiddenFill xmlns:a14="http://schemas.microsoft.com/office/drawing/2010/main">
                <a:solidFill>
                  <a:srgbClr val="FFFFFF"/>
                </a:solidFill>
              </a14:hiddenFill>
            </a:ext>
          </a:extLst>
        </p:spPr>
      </p:pic>
      <p:grpSp>
        <p:nvGrpSpPr>
          <p:cNvPr id="74773" name="Group 21">
            <a:extLst>
              <a:ext uri="{FF2B5EF4-FFF2-40B4-BE49-F238E27FC236}">
                <a16:creationId xmlns:a16="http://schemas.microsoft.com/office/drawing/2014/main" id="{558072D1-7992-3242-C98E-1A3D42ED99B4}"/>
              </a:ext>
            </a:extLst>
          </p:cNvPr>
          <p:cNvGrpSpPr>
            <a:grpSpLocks/>
          </p:cNvGrpSpPr>
          <p:nvPr/>
        </p:nvGrpSpPr>
        <p:grpSpPr bwMode="auto">
          <a:xfrm>
            <a:off x="3505200" y="4364038"/>
            <a:ext cx="752475" cy="817562"/>
            <a:chOff x="226" y="3639"/>
            <a:chExt cx="474" cy="515"/>
          </a:xfrm>
        </p:grpSpPr>
        <p:sp>
          <p:nvSpPr>
            <p:cNvPr id="74774" name="Freeform 22">
              <a:extLst>
                <a:ext uri="{FF2B5EF4-FFF2-40B4-BE49-F238E27FC236}">
                  <a16:creationId xmlns:a16="http://schemas.microsoft.com/office/drawing/2014/main" id="{4D81FD08-1FD9-9B23-9CB2-EC00224229E5}"/>
                </a:ext>
              </a:extLst>
            </p:cNvPr>
            <p:cNvSpPr>
              <a:spLocks/>
            </p:cNvSpPr>
            <p:nvPr/>
          </p:nvSpPr>
          <p:spPr bwMode="auto">
            <a:xfrm>
              <a:off x="288" y="3648"/>
              <a:ext cx="333" cy="288"/>
            </a:xfrm>
            <a:custGeom>
              <a:avLst/>
              <a:gdLst>
                <a:gd name="T0" fmla="*/ 0 w 333"/>
                <a:gd name="T1" fmla="*/ 0 h 288"/>
                <a:gd name="T2" fmla="*/ 166 w 333"/>
                <a:gd name="T3" fmla="*/ 288 h 288"/>
                <a:gd name="T4" fmla="*/ 333 w 333"/>
                <a:gd name="T5" fmla="*/ 0 h 288"/>
              </a:gdLst>
              <a:ahLst/>
              <a:cxnLst>
                <a:cxn ang="0">
                  <a:pos x="T0" y="T1"/>
                </a:cxn>
                <a:cxn ang="0">
                  <a:pos x="T2" y="T3"/>
                </a:cxn>
                <a:cxn ang="0">
                  <a:pos x="T4" y="T5"/>
                </a:cxn>
              </a:cxnLst>
              <a:rect l="0" t="0" r="r" b="b"/>
              <a:pathLst>
                <a:path w="333" h="288">
                  <a:moveTo>
                    <a:pt x="0" y="0"/>
                  </a:moveTo>
                  <a:lnTo>
                    <a:pt x="166" y="288"/>
                  </a:lnTo>
                  <a:lnTo>
                    <a:pt x="333" y="0"/>
                  </a:lnTo>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75" name="Arc 23">
              <a:extLst>
                <a:ext uri="{FF2B5EF4-FFF2-40B4-BE49-F238E27FC236}">
                  <a16:creationId xmlns:a16="http://schemas.microsoft.com/office/drawing/2014/main" id="{DD9DBC02-B090-B43E-882A-0C4298A0B948}"/>
                </a:ext>
              </a:extLst>
            </p:cNvPr>
            <p:cNvSpPr>
              <a:spLocks/>
            </p:cNvSpPr>
            <p:nvPr/>
          </p:nvSpPr>
          <p:spPr bwMode="auto">
            <a:xfrm rot="-2514811">
              <a:off x="226" y="3639"/>
              <a:ext cx="474" cy="515"/>
            </a:xfrm>
            <a:custGeom>
              <a:avLst/>
              <a:gdLst>
                <a:gd name="G0" fmla="+- 0 0 0"/>
                <a:gd name="G1" fmla="+- 19319 0 0"/>
                <a:gd name="G2" fmla="+- 21600 0 0"/>
                <a:gd name="T0" fmla="*/ 9662 w 17773"/>
                <a:gd name="T1" fmla="*/ 0 h 19319"/>
                <a:gd name="T2" fmla="*/ 17773 w 17773"/>
                <a:gd name="T3" fmla="*/ 7044 h 19319"/>
                <a:gd name="T4" fmla="*/ 0 w 17773"/>
                <a:gd name="T5" fmla="*/ 19319 h 19319"/>
              </a:gdLst>
              <a:ahLst/>
              <a:cxnLst>
                <a:cxn ang="0">
                  <a:pos x="T0" y="T1"/>
                </a:cxn>
                <a:cxn ang="0">
                  <a:pos x="T2" y="T3"/>
                </a:cxn>
                <a:cxn ang="0">
                  <a:pos x="T4" y="T5"/>
                </a:cxn>
              </a:cxnLst>
              <a:rect l="0" t="0" r="r" b="b"/>
              <a:pathLst>
                <a:path w="17773" h="19319" fill="none" extrusionOk="0">
                  <a:moveTo>
                    <a:pt x="9661" y="0"/>
                  </a:moveTo>
                  <a:cubicBezTo>
                    <a:pt x="12915" y="1627"/>
                    <a:pt x="15705" y="4050"/>
                    <a:pt x="17773" y="7043"/>
                  </a:cubicBezTo>
                </a:path>
                <a:path w="17773" h="19319" stroke="0" extrusionOk="0">
                  <a:moveTo>
                    <a:pt x="9661" y="0"/>
                  </a:moveTo>
                  <a:cubicBezTo>
                    <a:pt x="12915" y="1627"/>
                    <a:pt x="15705" y="4050"/>
                    <a:pt x="17773" y="7043"/>
                  </a:cubicBezTo>
                  <a:lnTo>
                    <a:pt x="0" y="19319"/>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74776" name="Group 24">
            <a:extLst>
              <a:ext uri="{FF2B5EF4-FFF2-40B4-BE49-F238E27FC236}">
                <a16:creationId xmlns:a16="http://schemas.microsoft.com/office/drawing/2014/main" id="{5304FDC3-12DA-3286-AA99-58D77C66DBD5}"/>
              </a:ext>
            </a:extLst>
          </p:cNvPr>
          <p:cNvGrpSpPr>
            <a:grpSpLocks/>
          </p:cNvGrpSpPr>
          <p:nvPr/>
        </p:nvGrpSpPr>
        <p:grpSpPr bwMode="auto">
          <a:xfrm>
            <a:off x="3505200" y="4364038"/>
            <a:ext cx="752475" cy="817562"/>
            <a:chOff x="226" y="3639"/>
            <a:chExt cx="474" cy="515"/>
          </a:xfrm>
        </p:grpSpPr>
        <p:sp>
          <p:nvSpPr>
            <p:cNvPr id="74777" name="Freeform 25">
              <a:extLst>
                <a:ext uri="{FF2B5EF4-FFF2-40B4-BE49-F238E27FC236}">
                  <a16:creationId xmlns:a16="http://schemas.microsoft.com/office/drawing/2014/main" id="{C5D28C0E-E4E5-03D5-A186-F73FD3466178}"/>
                </a:ext>
              </a:extLst>
            </p:cNvPr>
            <p:cNvSpPr>
              <a:spLocks/>
            </p:cNvSpPr>
            <p:nvPr/>
          </p:nvSpPr>
          <p:spPr bwMode="auto">
            <a:xfrm>
              <a:off x="288" y="3648"/>
              <a:ext cx="333" cy="288"/>
            </a:xfrm>
            <a:custGeom>
              <a:avLst/>
              <a:gdLst>
                <a:gd name="T0" fmla="*/ 0 w 333"/>
                <a:gd name="T1" fmla="*/ 0 h 288"/>
                <a:gd name="T2" fmla="*/ 166 w 333"/>
                <a:gd name="T3" fmla="*/ 288 h 288"/>
                <a:gd name="T4" fmla="*/ 333 w 333"/>
                <a:gd name="T5" fmla="*/ 0 h 288"/>
              </a:gdLst>
              <a:ahLst/>
              <a:cxnLst>
                <a:cxn ang="0">
                  <a:pos x="T0" y="T1"/>
                </a:cxn>
                <a:cxn ang="0">
                  <a:pos x="T2" y="T3"/>
                </a:cxn>
                <a:cxn ang="0">
                  <a:pos x="T4" y="T5"/>
                </a:cxn>
              </a:cxnLst>
              <a:rect l="0" t="0" r="r" b="b"/>
              <a:pathLst>
                <a:path w="333" h="288">
                  <a:moveTo>
                    <a:pt x="0" y="0"/>
                  </a:moveTo>
                  <a:lnTo>
                    <a:pt x="166" y="288"/>
                  </a:lnTo>
                  <a:lnTo>
                    <a:pt x="333" y="0"/>
                  </a:lnTo>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78" name="Arc 26">
              <a:extLst>
                <a:ext uri="{FF2B5EF4-FFF2-40B4-BE49-F238E27FC236}">
                  <a16:creationId xmlns:a16="http://schemas.microsoft.com/office/drawing/2014/main" id="{C8F028E3-BE6C-771D-B9CD-E19BF745AA6F}"/>
                </a:ext>
              </a:extLst>
            </p:cNvPr>
            <p:cNvSpPr>
              <a:spLocks/>
            </p:cNvSpPr>
            <p:nvPr/>
          </p:nvSpPr>
          <p:spPr bwMode="auto">
            <a:xfrm rot="-2514811">
              <a:off x="226" y="3639"/>
              <a:ext cx="474" cy="515"/>
            </a:xfrm>
            <a:custGeom>
              <a:avLst/>
              <a:gdLst>
                <a:gd name="G0" fmla="+- 0 0 0"/>
                <a:gd name="G1" fmla="+- 19319 0 0"/>
                <a:gd name="G2" fmla="+- 21600 0 0"/>
                <a:gd name="T0" fmla="*/ 9662 w 17773"/>
                <a:gd name="T1" fmla="*/ 0 h 19319"/>
                <a:gd name="T2" fmla="*/ 17773 w 17773"/>
                <a:gd name="T3" fmla="*/ 7044 h 19319"/>
                <a:gd name="T4" fmla="*/ 0 w 17773"/>
                <a:gd name="T5" fmla="*/ 19319 h 19319"/>
              </a:gdLst>
              <a:ahLst/>
              <a:cxnLst>
                <a:cxn ang="0">
                  <a:pos x="T0" y="T1"/>
                </a:cxn>
                <a:cxn ang="0">
                  <a:pos x="T2" y="T3"/>
                </a:cxn>
                <a:cxn ang="0">
                  <a:pos x="T4" y="T5"/>
                </a:cxn>
              </a:cxnLst>
              <a:rect l="0" t="0" r="r" b="b"/>
              <a:pathLst>
                <a:path w="17773" h="19319" fill="none" extrusionOk="0">
                  <a:moveTo>
                    <a:pt x="9661" y="0"/>
                  </a:moveTo>
                  <a:cubicBezTo>
                    <a:pt x="12915" y="1627"/>
                    <a:pt x="15705" y="4050"/>
                    <a:pt x="17773" y="7043"/>
                  </a:cubicBezTo>
                </a:path>
                <a:path w="17773" h="19319" stroke="0" extrusionOk="0">
                  <a:moveTo>
                    <a:pt x="9661" y="0"/>
                  </a:moveTo>
                  <a:cubicBezTo>
                    <a:pt x="12915" y="1627"/>
                    <a:pt x="15705" y="4050"/>
                    <a:pt x="17773" y="7043"/>
                  </a:cubicBezTo>
                  <a:lnTo>
                    <a:pt x="0" y="19319"/>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74779" name="Picture 27">
            <a:extLst>
              <a:ext uri="{FF2B5EF4-FFF2-40B4-BE49-F238E27FC236}">
                <a16:creationId xmlns:a16="http://schemas.microsoft.com/office/drawing/2014/main" id="{138BE1A5-0660-8840-83EA-CE3E6C4118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9663" y="4887913"/>
            <a:ext cx="393700" cy="590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fade">
                                      <p:cBhvr>
                                        <p:cTn id="7" dur="500"/>
                                        <p:tgtEl>
                                          <p:spTgt spid="74756"/>
                                        </p:tgtEl>
                                      </p:cBhvr>
                                    </p:animEffect>
                                  </p:childTnLst>
                                </p:cTn>
                              </p:par>
                              <p:par>
                                <p:cTn id="8" presetID="10" presetClass="entr" presetSubtype="0" fill="hold" nodeType="withEffect">
                                  <p:stCondLst>
                                    <p:cond delay="0"/>
                                  </p:stCondLst>
                                  <p:childTnLst>
                                    <p:set>
                                      <p:cBhvr>
                                        <p:cTn id="9" dur="1" fill="hold">
                                          <p:stCondLst>
                                            <p:cond delay="0"/>
                                          </p:stCondLst>
                                        </p:cTn>
                                        <p:tgtEl>
                                          <p:spTgt spid="74757"/>
                                        </p:tgtEl>
                                        <p:attrNameLst>
                                          <p:attrName>style.visibility</p:attrName>
                                        </p:attrNameLst>
                                      </p:cBhvr>
                                      <p:to>
                                        <p:strVal val="visible"/>
                                      </p:to>
                                    </p:set>
                                    <p:animEffect transition="in" filter="fade">
                                      <p:cBhvr>
                                        <p:cTn id="10" dur="500"/>
                                        <p:tgtEl>
                                          <p:spTgt spid="7475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path" presetSubtype="0" accel="50000" decel="50000" fill="hold" nodeType="clickEffect">
                                  <p:stCondLst>
                                    <p:cond delay="0"/>
                                  </p:stCondLst>
                                  <p:childTnLst>
                                    <p:animMotion origin="layout" path="M -3.33333E-6 -2.42775E-6 L 0.14115 0.1963 " pathEditMode="relative" rAng="0" ptsTypes="AA">
                                      <p:cBhvr>
                                        <p:cTn id="14" dur="1000" fill="hold"/>
                                        <p:tgtEl>
                                          <p:spTgt spid="74756"/>
                                        </p:tgtEl>
                                        <p:attrNameLst>
                                          <p:attrName>ppt_x</p:attrName>
                                          <p:attrName>ppt_y</p:attrName>
                                        </p:attrNameLst>
                                      </p:cBhvr>
                                      <p:rCtr x="7049" y="9803"/>
                                    </p:animMotion>
                                  </p:childTnLst>
                                </p:cTn>
                              </p:par>
                              <p:par>
                                <p:cTn id="15" presetID="0" presetClass="path" presetSubtype="0" accel="50000" decel="50000" fill="hold" nodeType="withEffect">
                                  <p:stCondLst>
                                    <p:cond delay="0"/>
                                  </p:stCondLst>
                                  <p:childTnLst>
                                    <p:animMotion origin="layout" path="M -3.33333E-6 -2.42775E-6 L -0.23819 0.1963 " pathEditMode="relative" rAng="0" ptsTypes="AA">
                                      <p:cBhvr>
                                        <p:cTn id="16" dur="1000" fill="hold"/>
                                        <p:tgtEl>
                                          <p:spTgt spid="74757"/>
                                        </p:tgtEl>
                                        <p:attrNameLst>
                                          <p:attrName>ppt_x</p:attrName>
                                          <p:attrName>ppt_y</p:attrName>
                                        </p:attrNameLst>
                                      </p:cBhvr>
                                      <p:rCtr x="-11910" y="9803"/>
                                    </p:animMotion>
                                  </p:childTnLst>
                                </p:cTn>
                              </p:par>
                              <p:par>
                                <p:cTn id="17" presetID="6" presetClass="emph" presetSubtype="0" fill="hold" nodeType="withEffect">
                                  <p:stCondLst>
                                    <p:cond delay="0"/>
                                  </p:stCondLst>
                                  <p:childTnLst>
                                    <p:animScale>
                                      <p:cBhvr>
                                        <p:cTn id="18" dur="1000" fill="hold"/>
                                        <p:tgtEl>
                                          <p:spTgt spid="74756"/>
                                        </p:tgtEl>
                                      </p:cBhvr>
                                      <p:by x="15000" y="15000"/>
                                    </p:animScale>
                                  </p:childTnLst>
                                </p:cTn>
                              </p:par>
                              <p:par>
                                <p:cTn id="19" presetID="6" presetClass="emph" presetSubtype="0" fill="hold" nodeType="withEffect">
                                  <p:stCondLst>
                                    <p:cond delay="0"/>
                                  </p:stCondLst>
                                  <p:childTnLst>
                                    <p:animScale>
                                      <p:cBhvr>
                                        <p:cTn id="20" dur="1000" fill="hold"/>
                                        <p:tgtEl>
                                          <p:spTgt spid="74757"/>
                                        </p:tgtEl>
                                      </p:cBhvr>
                                      <p:by x="15000" y="15000"/>
                                    </p:animScale>
                                  </p:childTnLst>
                                </p:cTn>
                              </p:par>
                              <p:par>
                                <p:cTn id="21" presetID="10" presetClass="entr" presetSubtype="0" fill="hold" nodeType="withEffect">
                                  <p:stCondLst>
                                    <p:cond delay="0"/>
                                  </p:stCondLst>
                                  <p:childTnLst>
                                    <p:set>
                                      <p:cBhvr>
                                        <p:cTn id="22" dur="1" fill="hold">
                                          <p:stCondLst>
                                            <p:cond delay="0"/>
                                          </p:stCondLst>
                                        </p:cTn>
                                        <p:tgtEl>
                                          <p:spTgt spid="74773"/>
                                        </p:tgtEl>
                                        <p:attrNameLst>
                                          <p:attrName>style.visibility</p:attrName>
                                        </p:attrNameLst>
                                      </p:cBhvr>
                                      <p:to>
                                        <p:strVal val="visible"/>
                                      </p:to>
                                    </p:set>
                                    <p:animEffect transition="in" filter="fade">
                                      <p:cBhvr>
                                        <p:cTn id="23" dur="1000"/>
                                        <p:tgtEl>
                                          <p:spTgt spid="74773"/>
                                        </p:tgtEl>
                                      </p:cBhvr>
                                    </p:animEffect>
                                  </p:childTnLst>
                                </p:cTn>
                              </p:par>
                              <p:par>
                                <p:cTn id="24" presetID="10" presetClass="entr" presetSubtype="0" fill="hold" nodeType="withEffect">
                                  <p:stCondLst>
                                    <p:cond delay="0"/>
                                  </p:stCondLst>
                                  <p:childTnLst>
                                    <p:set>
                                      <p:cBhvr>
                                        <p:cTn id="25" dur="1" fill="hold">
                                          <p:stCondLst>
                                            <p:cond delay="0"/>
                                          </p:stCondLst>
                                        </p:cTn>
                                        <p:tgtEl>
                                          <p:spTgt spid="74776"/>
                                        </p:tgtEl>
                                        <p:attrNameLst>
                                          <p:attrName>style.visibility</p:attrName>
                                        </p:attrNameLst>
                                      </p:cBhvr>
                                      <p:to>
                                        <p:strVal val="visible"/>
                                      </p:to>
                                    </p:set>
                                    <p:animEffect transition="in" filter="fade">
                                      <p:cBhvr>
                                        <p:cTn id="26" dur="1000"/>
                                        <p:tgtEl>
                                          <p:spTgt spid="74776"/>
                                        </p:tgtEl>
                                      </p:cBhvr>
                                    </p:animEffect>
                                  </p:childTnLst>
                                </p:cTn>
                              </p:par>
                            </p:childTnLst>
                          </p:cTn>
                        </p:par>
                        <p:par>
                          <p:cTn id="27" fill="hold" nodeType="afterGroup">
                            <p:stCondLst>
                              <p:cond delay="1000"/>
                            </p:stCondLst>
                            <p:childTnLst>
                              <p:par>
                                <p:cTn id="28" presetID="1" presetClass="exit" presetSubtype="0" fill="hold" nodeType="afterEffect">
                                  <p:stCondLst>
                                    <p:cond delay="0"/>
                                  </p:stCondLst>
                                  <p:childTnLst>
                                    <p:set>
                                      <p:cBhvr>
                                        <p:cTn id="29" dur="1" fill="hold">
                                          <p:stCondLst>
                                            <p:cond delay="0"/>
                                          </p:stCondLst>
                                        </p:cTn>
                                        <p:tgtEl>
                                          <p:spTgt spid="74756"/>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74757"/>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747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96" name="Group 20">
            <a:extLst>
              <a:ext uri="{FF2B5EF4-FFF2-40B4-BE49-F238E27FC236}">
                <a16:creationId xmlns:a16="http://schemas.microsoft.com/office/drawing/2014/main" id="{CBCE5D6E-E17D-5F0D-1BE0-419FC16B4CD6}"/>
              </a:ext>
            </a:extLst>
          </p:cNvPr>
          <p:cNvGrpSpPr>
            <a:grpSpLocks/>
          </p:cNvGrpSpPr>
          <p:nvPr/>
        </p:nvGrpSpPr>
        <p:grpSpPr bwMode="auto">
          <a:xfrm>
            <a:off x="3505200" y="4364038"/>
            <a:ext cx="752475" cy="817562"/>
            <a:chOff x="226" y="3639"/>
            <a:chExt cx="474" cy="515"/>
          </a:xfrm>
        </p:grpSpPr>
        <p:sp>
          <p:nvSpPr>
            <p:cNvPr id="75797" name="Freeform 21">
              <a:extLst>
                <a:ext uri="{FF2B5EF4-FFF2-40B4-BE49-F238E27FC236}">
                  <a16:creationId xmlns:a16="http://schemas.microsoft.com/office/drawing/2014/main" id="{3D0C1F40-7AD6-DAE8-6CF7-7B93A6258E05}"/>
                </a:ext>
              </a:extLst>
            </p:cNvPr>
            <p:cNvSpPr>
              <a:spLocks/>
            </p:cNvSpPr>
            <p:nvPr/>
          </p:nvSpPr>
          <p:spPr bwMode="auto">
            <a:xfrm>
              <a:off x="288" y="3648"/>
              <a:ext cx="333" cy="288"/>
            </a:xfrm>
            <a:custGeom>
              <a:avLst/>
              <a:gdLst>
                <a:gd name="T0" fmla="*/ 0 w 333"/>
                <a:gd name="T1" fmla="*/ 0 h 288"/>
                <a:gd name="T2" fmla="*/ 166 w 333"/>
                <a:gd name="T3" fmla="*/ 288 h 288"/>
                <a:gd name="T4" fmla="*/ 333 w 333"/>
                <a:gd name="T5" fmla="*/ 0 h 288"/>
              </a:gdLst>
              <a:ahLst/>
              <a:cxnLst>
                <a:cxn ang="0">
                  <a:pos x="T0" y="T1"/>
                </a:cxn>
                <a:cxn ang="0">
                  <a:pos x="T2" y="T3"/>
                </a:cxn>
                <a:cxn ang="0">
                  <a:pos x="T4" y="T5"/>
                </a:cxn>
              </a:cxnLst>
              <a:rect l="0" t="0" r="r" b="b"/>
              <a:pathLst>
                <a:path w="333" h="288">
                  <a:moveTo>
                    <a:pt x="0" y="0"/>
                  </a:moveTo>
                  <a:lnTo>
                    <a:pt x="166" y="288"/>
                  </a:lnTo>
                  <a:lnTo>
                    <a:pt x="333" y="0"/>
                  </a:lnTo>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798" name="Arc 22">
              <a:extLst>
                <a:ext uri="{FF2B5EF4-FFF2-40B4-BE49-F238E27FC236}">
                  <a16:creationId xmlns:a16="http://schemas.microsoft.com/office/drawing/2014/main" id="{C150B4C9-F7E0-F03B-28D6-037727AB25A9}"/>
                </a:ext>
              </a:extLst>
            </p:cNvPr>
            <p:cNvSpPr>
              <a:spLocks/>
            </p:cNvSpPr>
            <p:nvPr/>
          </p:nvSpPr>
          <p:spPr bwMode="auto">
            <a:xfrm rot="-2514811">
              <a:off x="226" y="3639"/>
              <a:ext cx="474" cy="515"/>
            </a:xfrm>
            <a:custGeom>
              <a:avLst/>
              <a:gdLst>
                <a:gd name="G0" fmla="+- 0 0 0"/>
                <a:gd name="G1" fmla="+- 19319 0 0"/>
                <a:gd name="G2" fmla="+- 21600 0 0"/>
                <a:gd name="T0" fmla="*/ 9662 w 17773"/>
                <a:gd name="T1" fmla="*/ 0 h 19319"/>
                <a:gd name="T2" fmla="*/ 17773 w 17773"/>
                <a:gd name="T3" fmla="*/ 7044 h 19319"/>
                <a:gd name="T4" fmla="*/ 0 w 17773"/>
                <a:gd name="T5" fmla="*/ 19319 h 19319"/>
              </a:gdLst>
              <a:ahLst/>
              <a:cxnLst>
                <a:cxn ang="0">
                  <a:pos x="T0" y="T1"/>
                </a:cxn>
                <a:cxn ang="0">
                  <a:pos x="T2" y="T3"/>
                </a:cxn>
                <a:cxn ang="0">
                  <a:pos x="T4" y="T5"/>
                </a:cxn>
              </a:cxnLst>
              <a:rect l="0" t="0" r="r" b="b"/>
              <a:pathLst>
                <a:path w="17773" h="19319" fill="none" extrusionOk="0">
                  <a:moveTo>
                    <a:pt x="9661" y="0"/>
                  </a:moveTo>
                  <a:cubicBezTo>
                    <a:pt x="12915" y="1627"/>
                    <a:pt x="15705" y="4050"/>
                    <a:pt x="17773" y="7043"/>
                  </a:cubicBezTo>
                </a:path>
                <a:path w="17773" h="19319" stroke="0" extrusionOk="0">
                  <a:moveTo>
                    <a:pt x="9661" y="0"/>
                  </a:moveTo>
                  <a:cubicBezTo>
                    <a:pt x="12915" y="1627"/>
                    <a:pt x="15705" y="4050"/>
                    <a:pt x="17773" y="7043"/>
                  </a:cubicBezTo>
                  <a:lnTo>
                    <a:pt x="0" y="19319"/>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75825" name="Picture 49">
            <a:extLst>
              <a:ext uri="{FF2B5EF4-FFF2-40B4-BE49-F238E27FC236}">
                <a16:creationId xmlns:a16="http://schemas.microsoft.com/office/drawing/2014/main" id="{9CFA1CBE-DFEC-360D-64E6-F108567D8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9663" y="4887913"/>
            <a:ext cx="393700" cy="590550"/>
          </a:xfrm>
          <a:prstGeom prst="rect">
            <a:avLst/>
          </a:prstGeom>
          <a:noFill/>
          <a:extLst>
            <a:ext uri="{909E8E84-426E-40DD-AFC4-6F175D3DCCD1}">
              <a14:hiddenFill xmlns:a14="http://schemas.microsoft.com/office/drawing/2010/main">
                <a:solidFill>
                  <a:srgbClr val="FFFFFF"/>
                </a:solidFill>
              </a14:hiddenFill>
            </a:ext>
          </a:extLst>
        </p:spPr>
      </p:pic>
      <p:sp>
        <p:nvSpPr>
          <p:cNvPr id="75778" name="Rectangle 2">
            <a:extLst>
              <a:ext uri="{FF2B5EF4-FFF2-40B4-BE49-F238E27FC236}">
                <a16:creationId xmlns:a16="http://schemas.microsoft.com/office/drawing/2014/main" id="{1259E164-2118-97C8-552E-D11D6D9C11A5}"/>
              </a:ext>
            </a:extLst>
          </p:cNvPr>
          <p:cNvSpPr>
            <a:spLocks noGrp="1" noChangeArrowheads="1"/>
          </p:cNvSpPr>
          <p:nvPr>
            <p:ph type="title"/>
          </p:nvPr>
        </p:nvSpPr>
        <p:spPr/>
        <p:txBody>
          <a:bodyPr/>
          <a:lstStyle/>
          <a:p>
            <a:r>
              <a:rPr lang="en-US" altLang="en-US"/>
              <a:t>Incremental structure from motion</a:t>
            </a:r>
          </a:p>
        </p:txBody>
      </p:sp>
      <p:sp>
        <p:nvSpPr>
          <p:cNvPr id="75788" name="Oval 12">
            <a:extLst>
              <a:ext uri="{FF2B5EF4-FFF2-40B4-BE49-F238E27FC236}">
                <a16:creationId xmlns:a16="http://schemas.microsoft.com/office/drawing/2014/main" id="{1536B9E5-9AE9-99A3-1E92-64968BCF1258}"/>
              </a:ext>
            </a:extLst>
          </p:cNvPr>
          <p:cNvSpPr>
            <a:spLocks noChangeArrowheads="1"/>
          </p:cNvSpPr>
          <p:nvPr/>
        </p:nvSpPr>
        <p:spPr bwMode="auto">
          <a:xfrm>
            <a:off x="3581400" y="2667000"/>
            <a:ext cx="73025" cy="73025"/>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89" name="Oval 13">
            <a:extLst>
              <a:ext uri="{FF2B5EF4-FFF2-40B4-BE49-F238E27FC236}">
                <a16:creationId xmlns:a16="http://schemas.microsoft.com/office/drawing/2014/main" id="{D6FA00F0-F61D-8702-4C64-2FFA1881789F}"/>
              </a:ext>
            </a:extLst>
          </p:cNvPr>
          <p:cNvSpPr>
            <a:spLocks noChangeArrowheads="1"/>
          </p:cNvSpPr>
          <p:nvPr/>
        </p:nvSpPr>
        <p:spPr bwMode="auto">
          <a:xfrm>
            <a:off x="3733800" y="2667000"/>
            <a:ext cx="73025" cy="73025"/>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90" name="Oval 14">
            <a:extLst>
              <a:ext uri="{FF2B5EF4-FFF2-40B4-BE49-F238E27FC236}">
                <a16:creationId xmlns:a16="http://schemas.microsoft.com/office/drawing/2014/main" id="{11581341-FF64-B3BE-077D-282337B3787A}"/>
              </a:ext>
            </a:extLst>
          </p:cNvPr>
          <p:cNvSpPr>
            <a:spLocks noChangeArrowheads="1"/>
          </p:cNvSpPr>
          <p:nvPr/>
        </p:nvSpPr>
        <p:spPr bwMode="auto">
          <a:xfrm>
            <a:off x="3886200" y="2667000"/>
            <a:ext cx="73025" cy="73025"/>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91" name="Oval 15">
            <a:extLst>
              <a:ext uri="{FF2B5EF4-FFF2-40B4-BE49-F238E27FC236}">
                <a16:creationId xmlns:a16="http://schemas.microsoft.com/office/drawing/2014/main" id="{6BA0F77B-DAD5-CFB9-F5A2-46CC6E0E6A5C}"/>
              </a:ext>
            </a:extLst>
          </p:cNvPr>
          <p:cNvSpPr>
            <a:spLocks noChangeArrowheads="1"/>
          </p:cNvSpPr>
          <p:nvPr/>
        </p:nvSpPr>
        <p:spPr bwMode="auto">
          <a:xfrm>
            <a:off x="4038600" y="2667000"/>
            <a:ext cx="73025" cy="73025"/>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92" name="Oval 16">
            <a:extLst>
              <a:ext uri="{FF2B5EF4-FFF2-40B4-BE49-F238E27FC236}">
                <a16:creationId xmlns:a16="http://schemas.microsoft.com/office/drawing/2014/main" id="{37A78F35-2C4E-4628-1BF6-1A2B005B670E}"/>
              </a:ext>
            </a:extLst>
          </p:cNvPr>
          <p:cNvSpPr>
            <a:spLocks noChangeArrowheads="1"/>
          </p:cNvSpPr>
          <p:nvPr/>
        </p:nvSpPr>
        <p:spPr bwMode="auto">
          <a:xfrm>
            <a:off x="3429000" y="2667000"/>
            <a:ext cx="73025" cy="73025"/>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93" name="Oval 17">
            <a:extLst>
              <a:ext uri="{FF2B5EF4-FFF2-40B4-BE49-F238E27FC236}">
                <a16:creationId xmlns:a16="http://schemas.microsoft.com/office/drawing/2014/main" id="{C1454D12-1B01-6924-A524-C5E7E7B5ABC2}"/>
              </a:ext>
            </a:extLst>
          </p:cNvPr>
          <p:cNvSpPr>
            <a:spLocks noChangeArrowheads="1"/>
          </p:cNvSpPr>
          <p:nvPr/>
        </p:nvSpPr>
        <p:spPr bwMode="auto">
          <a:xfrm>
            <a:off x="3276600" y="2667000"/>
            <a:ext cx="73025" cy="73025"/>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94" name="Oval 18">
            <a:extLst>
              <a:ext uri="{FF2B5EF4-FFF2-40B4-BE49-F238E27FC236}">
                <a16:creationId xmlns:a16="http://schemas.microsoft.com/office/drawing/2014/main" id="{B3C431A8-88F8-4C2A-0245-D307B9ABEACF}"/>
              </a:ext>
            </a:extLst>
          </p:cNvPr>
          <p:cNvSpPr>
            <a:spLocks noChangeArrowheads="1"/>
          </p:cNvSpPr>
          <p:nvPr/>
        </p:nvSpPr>
        <p:spPr bwMode="auto">
          <a:xfrm>
            <a:off x="4184650" y="2667000"/>
            <a:ext cx="73025" cy="73025"/>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795" name="Oval 19">
            <a:extLst>
              <a:ext uri="{FF2B5EF4-FFF2-40B4-BE49-F238E27FC236}">
                <a16:creationId xmlns:a16="http://schemas.microsoft.com/office/drawing/2014/main" id="{AFDF2533-F6B7-6D04-8051-2C51E1D31FFA}"/>
              </a:ext>
            </a:extLst>
          </p:cNvPr>
          <p:cNvSpPr>
            <a:spLocks noChangeArrowheads="1"/>
          </p:cNvSpPr>
          <p:nvPr/>
        </p:nvSpPr>
        <p:spPr bwMode="auto">
          <a:xfrm>
            <a:off x="4337050" y="2667000"/>
            <a:ext cx="73025" cy="73025"/>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5810" name="Picture 34">
            <a:extLst>
              <a:ext uri="{FF2B5EF4-FFF2-40B4-BE49-F238E27FC236}">
                <a16:creationId xmlns:a16="http://schemas.microsoft.com/office/drawing/2014/main" id="{A8A35A3A-E500-226B-10AD-9A41F71F74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2276475"/>
            <a:ext cx="2274888" cy="3033713"/>
          </a:xfrm>
          <a:prstGeom prst="rect">
            <a:avLst/>
          </a:prstGeom>
          <a:noFill/>
          <a:extLst>
            <a:ext uri="{909E8E84-426E-40DD-AFC4-6F175D3DCCD1}">
              <a14:hiddenFill xmlns:a14="http://schemas.microsoft.com/office/drawing/2010/main">
                <a:solidFill>
                  <a:srgbClr val="FFFFFF"/>
                </a:solidFill>
              </a14:hiddenFill>
            </a:ext>
          </a:extLst>
        </p:spPr>
      </p:pic>
      <p:grpSp>
        <p:nvGrpSpPr>
          <p:cNvPr id="75811" name="Group 35">
            <a:extLst>
              <a:ext uri="{FF2B5EF4-FFF2-40B4-BE49-F238E27FC236}">
                <a16:creationId xmlns:a16="http://schemas.microsoft.com/office/drawing/2014/main" id="{783F7F4B-0CDA-56D1-7420-62AC3F93CAEA}"/>
              </a:ext>
            </a:extLst>
          </p:cNvPr>
          <p:cNvGrpSpPr>
            <a:grpSpLocks/>
          </p:cNvGrpSpPr>
          <p:nvPr/>
        </p:nvGrpSpPr>
        <p:grpSpPr bwMode="auto">
          <a:xfrm>
            <a:off x="3514725" y="5354638"/>
            <a:ext cx="752475" cy="817562"/>
            <a:chOff x="226" y="3639"/>
            <a:chExt cx="474" cy="515"/>
          </a:xfrm>
        </p:grpSpPr>
        <p:sp>
          <p:nvSpPr>
            <p:cNvPr id="75812" name="Freeform 36">
              <a:extLst>
                <a:ext uri="{FF2B5EF4-FFF2-40B4-BE49-F238E27FC236}">
                  <a16:creationId xmlns:a16="http://schemas.microsoft.com/office/drawing/2014/main" id="{3766C720-B418-C9AC-2788-B44DE8463FBB}"/>
                </a:ext>
              </a:extLst>
            </p:cNvPr>
            <p:cNvSpPr>
              <a:spLocks/>
            </p:cNvSpPr>
            <p:nvPr/>
          </p:nvSpPr>
          <p:spPr bwMode="auto">
            <a:xfrm>
              <a:off x="288" y="3648"/>
              <a:ext cx="333" cy="288"/>
            </a:xfrm>
            <a:custGeom>
              <a:avLst/>
              <a:gdLst>
                <a:gd name="T0" fmla="*/ 0 w 333"/>
                <a:gd name="T1" fmla="*/ 0 h 288"/>
                <a:gd name="T2" fmla="*/ 166 w 333"/>
                <a:gd name="T3" fmla="*/ 288 h 288"/>
                <a:gd name="T4" fmla="*/ 333 w 333"/>
                <a:gd name="T5" fmla="*/ 0 h 288"/>
              </a:gdLst>
              <a:ahLst/>
              <a:cxnLst>
                <a:cxn ang="0">
                  <a:pos x="T0" y="T1"/>
                </a:cxn>
                <a:cxn ang="0">
                  <a:pos x="T2" y="T3"/>
                </a:cxn>
                <a:cxn ang="0">
                  <a:pos x="T4" y="T5"/>
                </a:cxn>
              </a:cxnLst>
              <a:rect l="0" t="0" r="r" b="b"/>
              <a:pathLst>
                <a:path w="333" h="288">
                  <a:moveTo>
                    <a:pt x="0" y="0"/>
                  </a:moveTo>
                  <a:lnTo>
                    <a:pt x="166" y="288"/>
                  </a:lnTo>
                  <a:lnTo>
                    <a:pt x="333" y="0"/>
                  </a:lnTo>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813" name="Arc 37">
              <a:extLst>
                <a:ext uri="{FF2B5EF4-FFF2-40B4-BE49-F238E27FC236}">
                  <a16:creationId xmlns:a16="http://schemas.microsoft.com/office/drawing/2014/main" id="{5F9E0851-5800-3314-9C52-840EEA342609}"/>
                </a:ext>
              </a:extLst>
            </p:cNvPr>
            <p:cNvSpPr>
              <a:spLocks/>
            </p:cNvSpPr>
            <p:nvPr/>
          </p:nvSpPr>
          <p:spPr bwMode="auto">
            <a:xfrm rot="-2514811">
              <a:off x="226" y="3639"/>
              <a:ext cx="474" cy="515"/>
            </a:xfrm>
            <a:custGeom>
              <a:avLst/>
              <a:gdLst>
                <a:gd name="G0" fmla="+- 0 0 0"/>
                <a:gd name="G1" fmla="+- 19319 0 0"/>
                <a:gd name="G2" fmla="+- 21600 0 0"/>
                <a:gd name="T0" fmla="*/ 9662 w 17773"/>
                <a:gd name="T1" fmla="*/ 0 h 19319"/>
                <a:gd name="T2" fmla="*/ 17773 w 17773"/>
                <a:gd name="T3" fmla="*/ 7044 h 19319"/>
                <a:gd name="T4" fmla="*/ 0 w 17773"/>
                <a:gd name="T5" fmla="*/ 19319 h 19319"/>
              </a:gdLst>
              <a:ahLst/>
              <a:cxnLst>
                <a:cxn ang="0">
                  <a:pos x="T0" y="T1"/>
                </a:cxn>
                <a:cxn ang="0">
                  <a:pos x="T2" y="T3"/>
                </a:cxn>
                <a:cxn ang="0">
                  <a:pos x="T4" y="T5"/>
                </a:cxn>
              </a:cxnLst>
              <a:rect l="0" t="0" r="r" b="b"/>
              <a:pathLst>
                <a:path w="17773" h="19319" fill="none" extrusionOk="0">
                  <a:moveTo>
                    <a:pt x="9661" y="0"/>
                  </a:moveTo>
                  <a:cubicBezTo>
                    <a:pt x="12915" y="1627"/>
                    <a:pt x="15705" y="4050"/>
                    <a:pt x="17773" y="7043"/>
                  </a:cubicBezTo>
                </a:path>
                <a:path w="17773" h="19319" stroke="0" extrusionOk="0">
                  <a:moveTo>
                    <a:pt x="9661" y="0"/>
                  </a:moveTo>
                  <a:cubicBezTo>
                    <a:pt x="12915" y="1627"/>
                    <a:pt x="15705" y="4050"/>
                    <a:pt x="17773" y="7043"/>
                  </a:cubicBezTo>
                  <a:lnTo>
                    <a:pt x="0" y="19319"/>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5815" name="Oval 39">
            <a:extLst>
              <a:ext uri="{FF2B5EF4-FFF2-40B4-BE49-F238E27FC236}">
                <a16:creationId xmlns:a16="http://schemas.microsoft.com/office/drawing/2014/main" id="{E207B31D-F20E-ED36-2D4F-B783AD8C249F}"/>
              </a:ext>
            </a:extLst>
          </p:cNvPr>
          <p:cNvSpPr>
            <a:spLocks noChangeArrowheads="1"/>
          </p:cNvSpPr>
          <p:nvPr/>
        </p:nvSpPr>
        <p:spPr bwMode="auto">
          <a:xfrm>
            <a:off x="3724275" y="3086100"/>
            <a:ext cx="73025" cy="73025"/>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18" name="Oval 42">
            <a:extLst>
              <a:ext uri="{FF2B5EF4-FFF2-40B4-BE49-F238E27FC236}">
                <a16:creationId xmlns:a16="http://schemas.microsoft.com/office/drawing/2014/main" id="{6BB581E6-D11B-324C-879B-5447533101F6}"/>
              </a:ext>
            </a:extLst>
          </p:cNvPr>
          <p:cNvSpPr>
            <a:spLocks noChangeArrowheads="1"/>
          </p:cNvSpPr>
          <p:nvPr/>
        </p:nvSpPr>
        <p:spPr bwMode="auto">
          <a:xfrm>
            <a:off x="3516313" y="3011488"/>
            <a:ext cx="73025" cy="73025"/>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20" name="Oval 44">
            <a:extLst>
              <a:ext uri="{FF2B5EF4-FFF2-40B4-BE49-F238E27FC236}">
                <a16:creationId xmlns:a16="http://schemas.microsoft.com/office/drawing/2014/main" id="{6E27633F-1037-E424-A4BC-B1210330A038}"/>
              </a:ext>
            </a:extLst>
          </p:cNvPr>
          <p:cNvSpPr>
            <a:spLocks noChangeArrowheads="1"/>
          </p:cNvSpPr>
          <p:nvPr/>
        </p:nvSpPr>
        <p:spPr bwMode="auto">
          <a:xfrm>
            <a:off x="3976688" y="3043238"/>
            <a:ext cx="73025" cy="73025"/>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21" name="Oval 45">
            <a:extLst>
              <a:ext uri="{FF2B5EF4-FFF2-40B4-BE49-F238E27FC236}">
                <a16:creationId xmlns:a16="http://schemas.microsoft.com/office/drawing/2014/main" id="{0CE40606-3175-2838-3F15-D4FC716DAE69}"/>
              </a:ext>
            </a:extLst>
          </p:cNvPr>
          <p:cNvSpPr>
            <a:spLocks noChangeArrowheads="1"/>
          </p:cNvSpPr>
          <p:nvPr/>
        </p:nvSpPr>
        <p:spPr bwMode="auto">
          <a:xfrm>
            <a:off x="4191000" y="2990850"/>
            <a:ext cx="73025" cy="73025"/>
          </a:xfrm>
          <a:prstGeom prst="ellipse">
            <a:avLst/>
          </a:prstGeom>
          <a:solidFill>
            <a:srgbClr val="00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23" name="Rectangle 47">
            <a:extLst>
              <a:ext uri="{FF2B5EF4-FFF2-40B4-BE49-F238E27FC236}">
                <a16:creationId xmlns:a16="http://schemas.microsoft.com/office/drawing/2014/main" id="{E003062F-C07E-7F14-EF7A-D1BC5E2A08AB}"/>
              </a:ext>
            </a:extLst>
          </p:cNvPr>
          <p:cNvSpPr>
            <a:spLocks noChangeArrowheads="1"/>
          </p:cNvSpPr>
          <p:nvPr/>
        </p:nvSpPr>
        <p:spPr bwMode="auto">
          <a:xfrm>
            <a:off x="9296400" y="1981200"/>
            <a:ext cx="3886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a:lnSpc>
                <a:spcPct val="110000"/>
              </a:lnSpc>
              <a:spcBef>
                <a:spcPts val="600"/>
              </a:spcBef>
              <a:spcAft>
                <a:spcPts val="600"/>
              </a:spcAft>
              <a:buClr>
                <a:schemeClr val="accent2"/>
              </a:buClr>
              <a:buSzPct val="110000"/>
              <a:buChar char="•"/>
              <a:defRPr sz="3100">
                <a:solidFill>
                  <a:schemeClr val="tx1"/>
                </a:solidFill>
                <a:latin typeface="Arial" panose="020B0604020202020204" pitchFamily="34" charset="0"/>
              </a:defRPr>
            </a:lvl1pPr>
            <a:lvl2pPr marL="742950" indent="-285750" eaLnBrk="0">
              <a:lnSpc>
                <a:spcPct val="110000"/>
              </a:lnSpc>
              <a:spcBef>
                <a:spcPts val="600"/>
              </a:spcBef>
              <a:spcAft>
                <a:spcPts val="600"/>
              </a:spcAft>
              <a:buClr>
                <a:schemeClr val="accent2"/>
              </a:buClr>
              <a:buSzPct val="110000"/>
              <a:buFont typeface="Arial" panose="020B0604020202020204" pitchFamily="34" charset="0"/>
              <a:buChar char="–"/>
              <a:defRPr sz="2600">
                <a:solidFill>
                  <a:schemeClr val="tx1"/>
                </a:solidFill>
                <a:latin typeface="Arial" panose="020B0604020202020204" pitchFamily="34" charset="0"/>
              </a:defRPr>
            </a:lvl2pPr>
            <a:lvl3pPr marL="1143000" indent="-228600" eaLnBrk="0">
              <a:lnSpc>
                <a:spcPct val="110000"/>
              </a:lnSpc>
              <a:spcBef>
                <a:spcPts val="600"/>
              </a:spcBef>
              <a:spcAft>
                <a:spcPts val="600"/>
              </a:spcAft>
              <a:buClr>
                <a:schemeClr val="accent2"/>
              </a:buClr>
              <a:buSzPct val="110000"/>
              <a:buChar char="•"/>
              <a:defRPr sz="2100">
                <a:solidFill>
                  <a:schemeClr val="tx1"/>
                </a:solidFill>
                <a:latin typeface="Arial" panose="020B0604020202020204" pitchFamily="34" charset="0"/>
              </a:defRPr>
            </a:lvl3pPr>
            <a:lvl4pPr marL="1600200" indent="-228600" eaLnBrk="0">
              <a:lnSpc>
                <a:spcPct val="110000"/>
              </a:lnSpc>
              <a:spcBef>
                <a:spcPts val="600"/>
              </a:spcBef>
              <a:spcAft>
                <a:spcPts val="600"/>
              </a:spcAft>
              <a:buClr>
                <a:schemeClr val="accent2"/>
              </a:buClr>
              <a:buSzPct val="110000"/>
              <a:buFont typeface="Arial" panose="020B0604020202020204" pitchFamily="34" charset="0"/>
              <a:buChar char="–"/>
              <a:defRPr sz="2000">
                <a:solidFill>
                  <a:schemeClr val="tx1"/>
                </a:solidFill>
                <a:latin typeface="Arial" panose="020B0604020202020204" pitchFamily="34" charset="0"/>
              </a:defRPr>
            </a:lvl4pPr>
            <a:lvl5pPr marL="2057400" indent="-228600" eaLnBrk="0">
              <a:lnSpc>
                <a:spcPct val="110000"/>
              </a:lnSpc>
              <a:spcBef>
                <a:spcPts val="600"/>
              </a:spcBef>
              <a:spcAft>
                <a:spcPts val="600"/>
              </a:spcAft>
              <a:buClr>
                <a:schemeClr val="accent2"/>
              </a:buClr>
              <a:buSzPct val="110000"/>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a:lnSpc>
                <a:spcPct val="110000"/>
              </a:lnSpc>
              <a:spcBef>
                <a:spcPts val="600"/>
              </a:spcBef>
              <a:spcAft>
                <a:spcPts val="600"/>
              </a:spcAft>
              <a:buClr>
                <a:schemeClr val="accent2"/>
              </a:buClr>
              <a:buSzPct val="110000"/>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a:lnSpc>
                <a:spcPct val="110000"/>
              </a:lnSpc>
              <a:spcBef>
                <a:spcPts val="600"/>
              </a:spcBef>
              <a:spcAft>
                <a:spcPts val="600"/>
              </a:spcAft>
              <a:buClr>
                <a:schemeClr val="accent2"/>
              </a:buClr>
              <a:buSzPct val="110000"/>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a:lnSpc>
                <a:spcPct val="110000"/>
              </a:lnSpc>
              <a:spcBef>
                <a:spcPts val="600"/>
              </a:spcBef>
              <a:spcAft>
                <a:spcPts val="600"/>
              </a:spcAft>
              <a:buClr>
                <a:schemeClr val="accent2"/>
              </a:buClr>
              <a:buSzPct val="110000"/>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a:lnSpc>
                <a:spcPct val="110000"/>
              </a:lnSpc>
              <a:spcBef>
                <a:spcPts val="600"/>
              </a:spcBef>
              <a:spcAft>
                <a:spcPts val="600"/>
              </a:spcAft>
              <a:buClr>
                <a:schemeClr val="accent2"/>
              </a:buClr>
              <a:buSzPct val="110000"/>
              <a:buFont typeface="Arial" panose="020B0604020202020204" pitchFamily="34" charset="0"/>
              <a:buChar char="›"/>
              <a:defRPr sz="2000">
                <a:solidFill>
                  <a:schemeClr val="tx1"/>
                </a:solidFill>
                <a:latin typeface="Arial" panose="020B0604020202020204" pitchFamily="34" charset="0"/>
              </a:defRPr>
            </a:lvl9pPr>
          </a:lstStyle>
          <a:p>
            <a:pPr>
              <a:lnSpc>
                <a:spcPct val="90000"/>
              </a:lnSpc>
            </a:pPr>
            <a:r>
              <a:rPr lang="en-US" altLang="en-US" sz="2200"/>
              <a:t>Optimize parameters for two cameras and common points</a:t>
            </a:r>
          </a:p>
          <a:p>
            <a:pPr>
              <a:lnSpc>
                <a:spcPct val="90000"/>
              </a:lnSpc>
            </a:pPr>
            <a:r>
              <a:rPr lang="en-US" altLang="en-US" sz="2200"/>
              <a:t>Find new image with most matches to existing points</a:t>
            </a:r>
          </a:p>
          <a:p>
            <a:pPr>
              <a:lnSpc>
                <a:spcPct val="90000"/>
              </a:lnSpc>
            </a:pPr>
            <a:r>
              <a:rPr lang="en-US" altLang="en-US" sz="2200"/>
              <a:t>Initialize new camera using pose estimation</a:t>
            </a:r>
          </a:p>
          <a:p>
            <a:pPr>
              <a:lnSpc>
                <a:spcPct val="90000"/>
              </a:lnSpc>
            </a:pPr>
            <a:r>
              <a:rPr lang="en-US" altLang="en-US" sz="2200"/>
              <a:t>Bundle adjust</a:t>
            </a:r>
          </a:p>
          <a:p>
            <a:pPr>
              <a:lnSpc>
                <a:spcPct val="90000"/>
              </a:lnSpc>
            </a:pPr>
            <a:r>
              <a:rPr lang="en-US" altLang="en-US" sz="2200"/>
              <a:t>Add new points</a:t>
            </a:r>
          </a:p>
          <a:p>
            <a:pPr>
              <a:lnSpc>
                <a:spcPct val="90000"/>
              </a:lnSpc>
            </a:pPr>
            <a:r>
              <a:rPr lang="en-US" altLang="en-US" sz="2200"/>
              <a:t>Bundle adjust </a:t>
            </a:r>
          </a:p>
        </p:txBody>
      </p:sp>
      <p:grpSp>
        <p:nvGrpSpPr>
          <p:cNvPr id="75782" name="Group 6">
            <a:extLst>
              <a:ext uri="{FF2B5EF4-FFF2-40B4-BE49-F238E27FC236}">
                <a16:creationId xmlns:a16="http://schemas.microsoft.com/office/drawing/2014/main" id="{CC050B3B-6B38-10D4-9D70-C2015E2E215A}"/>
              </a:ext>
            </a:extLst>
          </p:cNvPr>
          <p:cNvGrpSpPr>
            <a:grpSpLocks/>
          </p:cNvGrpSpPr>
          <p:nvPr/>
        </p:nvGrpSpPr>
        <p:grpSpPr bwMode="auto">
          <a:xfrm>
            <a:off x="3497263" y="4351338"/>
            <a:ext cx="752475" cy="817562"/>
            <a:chOff x="226" y="3639"/>
            <a:chExt cx="474" cy="515"/>
          </a:xfrm>
        </p:grpSpPr>
        <p:sp>
          <p:nvSpPr>
            <p:cNvPr id="75783" name="Freeform 7">
              <a:extLst>
                <a:ext uri="{FF2B5EF4-FFF2-40B4-BE49-F238E27FC236}">
                  <a16:creationId xmlns:a16="http://schemas.microsoft.com/office/drawing/2014/main" id="{1A5D450E-AB4F-4234-55EC-055D426F0461}"/>
                </a:ext>
              </a:extLst>
            </p:cNvPr>
            <p:cNvSpPr>
              <a:spLocks/>
            </p:cNvSpPr>
            <p:nvPr/>
          </p:nvSpPr>
          <p:spPr bwMode="auto">
            <a:xfrm>
              <a:off x="288" y="3648"/>
              <a:ext cx="333" cy="288"/>
            </a:xfrm>
            <a:custGeom>
              <a:avLst/>
              <a:gdLst>
                <a:gd name="T0" fmla="*/ 0 w 333"/>
                <a:gd name="T1" fmla="*/ 0 h 288"/>
                <a:gd name="T2" fmla="*/ 166 w 333"/>
                <a:gd name="T3" fmla="*/ 288 h 288"/>
                <a:gd name="T4" fmla="*/ 333 w 333"/>
                <a:gd name="T5" fmla="*/ 0 h 288"/>
              </a:gdLst>
              <a:ahLst/>
              <a:cxnLst>
                <a:cxn ang="0">
                  <a:pos x="T0" y="T1"/>
                </a:cxn>
                <a:cxn ang="0">
                  <a:pos x="T2" y="T3"/>
                </a:cxn>
                <a:cxn ang="0">
                  <a:pos x="T4" y="T5"/>
                </a:cxn>
              </a:cxnLst>
              <a:rect l="0" t="0" r="r" b="b"/>
              <a:pathLst>
                <a:path w="333" h="288">
                  <a:moveTo>
                    <a:pt x="0" y="0"/>
                  </a:moveTo>
                  <a:lnTo>
                    <a:pt x="166" y="288"/>
                  </a:lnTo>
                  <a:lnTo>
                    <a:pt x="333" y="0"/>
                  </a:lnTo>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784" name="Arc 8">
              <a:extLst>
                <a:ext uri="{FF2B5EF4-FFF2-40B4-BE49-F238E27FC236}">
                  <a16:creationId xmlns:a16="http://schemas.microsoft.com/office/drawing/2014/main" id="{C6C70C12-30FE-2A13-8C74-2D0C04E86431}"/>
                </a:ext>
              </a:extLst>
            </p:cNvPr>
            <p:cNvSpPr>
              <a:spLocks/>
            </p:cNvSpPr>
            <p:nvPr/>
          </p:nvSpPr>
          <p:spPr bwMode="auto">
            <a:xfrm rot="-2514811">
              <a:off x="226" y="3639"/>
              <a:ext cx="474" cy="515"/>
            </a:xfrm>
            <a:custGeom>
              <a:avLst/>
              <a:gdLst>
                <a:gd name="G0" fmla="+- 0 0 0"/>
                <a:gd name="G1" fmla="+- 19319 0 0"/>
                <a:gd name="G2" fmla="+- 21600 0 0"/>
                <a:gd name="T0" fmla="*/ 9662 w 17773"/>
                <a:gd name="T1" fmla="*/ 0 h 19319"/>
                <a:gd name="T2" fmla="*/ 17773 w 17773"/>
                <a:gd name="T3" fmla="*/ 7044 h 19319"/>
                <a:gd name="T4" fmla="*/ 0 w 17773"/>
                <a:gd name="T5" fmla="*/ 19319 h 19319"/>
              </a:gdLst>
              <a:ahLst/>
              <a:cxnLst>
                <a:cxn ang="0">
                  <a:pos x="T0" y="T1"/>
                </a:cxn>
                <a:cxn ang="0">
                  <a:pos x="T2" y="T3"/>
                </a:cxn>
                <a:cxn ang="0">
                  <a:pos x="T4" y="T5"/>
                </a:cxn>
              </a:cxnLst>
              <a:rect l="0" t="0" r="r" b="b"/>
              <a:pathLst>
                <a:path w="17773" h="19319" fill="none" extrusionOk="0">
                  <a:moveTo>
                    <a:pt x="9661" y="0"/>
                  </a:moveTo>
                  <a:cubicBezTo>
                    <a:pt x="12915" y="1627"/>
                    <a:pt x="15705" y="4050"/>
                    <a:pt x="17773" y="7043"/>
                  </a:cubicBezTo>
                </a:path>
                <a:path w="17773" h="19319" stroke="0" extrusionOk="0">
                  <a:moveTo>
                    <a:pt x="9661" y="0"/>
                  </a:moveTo>
                  <a:cubicBezTo>
                    <a:pt x="12915" y="1627"/>
                    <a:pt x="15705" y="4050"/>
                    <a:pt x="17773" y="7043"/>
                  </a:cubicBezTo>
                  <a:lnTo>
                    <a:pt x="0" y="19319"/>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75824" name="Picture 48">
            <a:extLst>
              <a:ext uri="{FF2B5EF4-FFF2-40B4-BE49-F238E27FC236}">
                <a16:creationId xmlns:a16="http://schemas.microsoft.com/office/drawing/2014/main" id="{BC36CCCF-E8BD-7D20-8199-E6C820D281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1725" y="4875213"/>
            <a:ext cx="393700" cy="590550"/>
          </a:xfrm>
          <a:prstGeom prst="rect">
            <a:avLst/>
          </a:prstGeom>
          <a:noFill/>
          <a:extLst>
            <a:ext uri="{909E8E84-426E-40DD-AFC4-6F175D3DCCD1}">
              <a14:hiddenFill xmlns:a14="http://schemas.microsoft.com/office/drawing/2010/main">
                <a:solidFill>
                  <a:srgbClr val="FFFFFF"/>
                </a:solidFill>
              </a14:hiddenFill>
            </a:ext>
          </a:extLst>
        </p:spPr>
      </p:pic>
      <p:pic>
        <p:nvPicPr>
          <p:cNvPr id="75828" name="Picture 52">
            <a:extLst>
              <a:ext uri="{FF2B5EF4-FFF2-40B4-BE49-F238E27FC236}">
                <a16:creationId xmlns:a16="http://schemas.microsoft.com/office/drawing/2014/main" id="{9A74FAF9-8633-9F36-27F1-AFE27FA8AC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9663" y="5848350"/>
            <a:ext cx="438150" cy="584200"/>
          </a:xfrm>
          <a:prstGeom prst="rect">
            <a:avLst/>
          </a:prstGeom>
          <a:noFill/>
          <a:extLst>
            <a:ext uri="{909E8E84-426E-40DD-AFC4-6F175D3DCCD1}">
              <a14:hiddenFill xmlns:a14="http://schemas.microsoft.com/office/drawing/2010/main">
                <a:solidFill>
                  <a:srgbClr val="FFFFFF"/>
                </a:solidFill>
              </a14:hiddenFill>
            </a:ext>
          </a:extLst>
        </p:spPr>
      </p:pic>
      <p:grpSp>
        <p:nvGrpSpPr>
          <p:cNvPr id="75834" name="Group 58">
            <a:extLst>
              <a:ext uri="{FF2B5EF4-FFF2-40B4-BE49-F238E27FC236}">
                <a16:creationId xmlns:a16="http://schemas.microsoft.com/office/drawing/2014/main" id="{EAEC4D8D-6EA2-C699-8CC2-CF4D9CABAE77}"/>
              </a:ext>
            </a:extLst>
          </p:cNvPr>
          <p:cNvGrpSpPr>
            <a:grpSpLocks/>
          </p:cNvGrpSpPr>
          <p:nvPr/>
        </p:nvGrpSpPr>
        <p:grpSpPr bwMode="auto">
          <a:xfrm>
            <a:off x="6684963" y="4046538"/>
            <a:ext cx="457200" cy="611187"/>
            <a:chOff x="4211" y="2549"/>
            <a:chExt cx="288" cy="385"/>
          </a:xfrm>
        </p:grpSpPr>
        <p:sp>
          <p:nvSpPr>
            <p:cNvPr id="75829" name="Oval 53">
              <a:extLst>
                <a:ext uri="{FF2B5EF4-FFF2-40B4-BE49-F238E27FC236}">
                  <a16:creationId xmlns:a16="http://schemas.microsoft.com/office/drawing/2014/main" id="{85BC026D-9D2C-9836-210A-D17000117127}"/>
                </a:ext>
              </a:extLst>
            </p:cNvPr>
            <p:cNvSpPr>
              <a:spLocks noChangeArrowheads="1"/>
            </p:cNvSpPr>
            <p:nvPr/>
          </p:nvSpPr>
          <p:spPr bwMode="auto">
            <a:xfrm>
              <a:off x="4235" y="2549"/>
              <a:ext cx="46" cy="46"/>
            </a:xfrm>
            <a:prstGeom prst="ellipse">
              <a:avLst/>
            </a:prstGeom>
            <a:solidFill>
              <a:srgbClr val="FF0000"/>
            </a:solidFill>
            <a:ln w="635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30" name="Oval 54">
              <a:extLst>
                <a:ext uri="{FF2B5EF4-FFF2-40B4-BE49-F238E27FC236}">
                  <a16:creationId xmlns:a16="http://schemas.microsoft.com/office/drawing/2014/main" id="{79334808-7189-D934-C020-780B8A7CDAD3}"/>
                </a:ext>
              </a:extLst>
            </p:cNvPr>
            <p:cNvSpPr>
              <a:spLocks noChangeArrowheads="1"/>
            </p:cNvSpPr>
            <p:nvPr/>
          </p:nvSpPr>
          <p:spPr bwMode="auto">
            <a:xfrm>
              <a:off x="4211" y="2791"/>
              <a:ext cx="46" cy="46"/>
            </a:xfrm>
            <a:prstGeom prst="ellipse">
              <a:avLst/>
            </a:prstGeom>
            <a:solidFill>
              <a:srgbClr val="FF0000"/>
            </a:solidFill>
            <a:ln w="635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31" name="Oval 55">
              <a:extLst>
                <a:ext uri="{FF2B5EF4-FFF2-40B4-BE49-F238E27FC236}">
                  <a16:creationId xmlns:a16="http://schemas.microsoft.com/office/drawing/2014/main" id="{CE54CCDF-E8D0-F5B2-39AD-AC48DF5160E6}"/>
                </a:ext>
              </a:extLst>
            </p:cNvPr>
            <p:cNvSpPr>
              <a:spLocks noChangeArrowheads="1"/>
            </p:cNvSpPr>
            <p:nvPr/>
          </p:nvSpPr>
          <p:spPr bwMode="auto">
            <a:xfrm>
              <a:off x="4431" y="2767"/>
              <a:ext cx="46" cy="46"/>
            </a:xfrm>
            <a:prstGeom prst="ellipse">
              <a:avLst/>
            </a:prstGeom>
            <a:solidFill>
              <a:srgbClr val="FF0000"/>
            </a:solidFill>
            <a:ln w="635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32" name="Oval 56">
              <a:extLst>
                <a:ext uri="{FF2B5EF4-FFF2-40B4-BE49-F238E27FC236}">
                  <a16:creationId xmlns:a16="http://schemas.microsoft.com/office/drawing/2014/main" id="{373F26C8-293A-3485-E03C-738711B88428}"/>
                </a:ext>
              </a:extLst>
            </p:cNvPr>
            <p:cNvSpPr>
              <a:spLocks noChangeArrowheads="1"/>
            </p:cNvSpPr>
            <p:nvPr/>
          </p:nvSpPr>
          <p:spPr bwMode="auto">
            <a:xfrm>
              <a:off x="4453" y="2644"/>
              <a:ext cx="46" cy="46"/>
            </a:xfrm>
            <a:prstGeom prst="ellipse">
              <a:avLst/>
            </a:prstGeom>
            <a:solidFill>
              <a:srgbClr val="FF0000"/>
            </a:solidFill>
            <a:ln w="635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833" name="Oval 57">
              <a:extLst>
                <a:ext uri="{FF2B5EF4-FFF2-40B4-BE49-F238E27FC236}">
                  <a16:creationId xmlns:a16="http://schemas.microsoft.com/office/drawing/2014/main" id="{64828953-6DAE-BD7F-77AE-DFBF7D1440F8}"/>
                </a:ext>
              </a:extLst>
            </p:cNvPr>
            <p:cNvSpPr>
              <a:spLocks noChangeArrowheads="1"/>
            </p:cNvSpPr>
            <p:nvPr/>
          </p:nvSpPr>
          <p:spPr bwMode="auto">
            <a:xfrm>
              <a:off x="4307" y="2888"/>
              <a:ext cx="46" cy="46"/>
            </a:xfrm>
            <a:prstGeom prst="ellipse">
              <a:avLst/>
            </a:prstGeom>
            <a:solidFill>
              <a:srgbClr val="FF0000"/>
            </a:solidFill>
            <a:ln w="635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5788"/>
                                        </p:tgtEl>
                                        <p:attrNameLst>
                                          <p:attrName>style.visibility</p:attrName>
                                        </p:attrNameLst>
                                      </p:cBhvr>
                                      <p:to>
                                        <p:strVal val="visible"/>
                                      </p:to>
                                    </p:set>
                                    <p:animEffect transition="in" filter="fade">
                                      <p:cBhvr>
                                        <p:cTn id="7" dur="500"/>
                                        <p:tgtEl>
                                          <p:spTgt spid="75788"/>
                                        </p:tgtEl>
                                      </p:cBhvr>
                                    </p:animEffect>
                                  </p:childTnLst>
                                </p:cTn>
                              </p:par>
                              <p:par>
                                <p:cTn id="8" presetID="10" presetClass="entr" presetSubtype="0" fill="hold" nodeType="withEffect">
                                  <p:stCondLst>
                                    <p:cond delay="0"/>
                                  </p:stCondLst>
                                  <p:childTnLst>
                                    <p:set>
                                      <p:cBhvr>
                                        <p:cTn id="9" dur="1" fill="hold">
                                          <p:stCondLst>
                                            <p:cond delay="0"/>
                                          </p:stCondLst>
                                        </p:cTn>
                                        <p:tgtEl>
                                          <p:spTgt spid="75789"/>
                                        </p:tgtEl>
                                        <p:attrNameLst>
                                          <p:attrName>style.visibility</p:attrName>
                                        </p:attrNameLst>
                                      </p:cBhvr>
                                      <p:to>
                                        <p:strVal val="visible"/>
                                      </p:to>
                                    </p:set>
                                    <p:animEffect transition="in" filter="fade">
                                      <p:cBhvr>
                                        <p:cTn id="10" dur="500"/>
                                        <p:tgtEl>
                                          <p:spTgt spid="75789"/>
                                        </p:tgtEl>
                                      </p:cBhvr>
                                    </p:animEffect>
                                  </p:childTnLst>
                                </p:cTn>
                              </p:par>
                              <p:par>
                                <p:cTn id="11" presetID="10" presetClass="entr" presetSubtype="0" fill="hold" nodeType="withEffect">
                                  <p:stCondLst>
                                    <p:cond delay="0"/>
                                  </p:stCondLst>
                                  <p:childTnLst>
                                    <p:set>
                                      <p:cBhvr>
                                        <p:cTn id="12" dur="1" fill="hold">
                                          <p:stCondLst>
                                            <p:cond delay="0"/>
                                          </p:stCondLst>
                                        </p:cTn>
                                        <p:tgtEl>
                                          <p:spTgt spid="75790"/>
                                        </p:tgtEl>
                                        <p:attrNameLst>
                                          <p:attrName>style.visibility</p:attrName>
                                        </p:attrNameLst>
                                      </p:cBhvr>
                                      <p:to>
                                        <p:strVal val="visible"/>
                                      </p:to>
                                    </p:set>
                                    <p:animEffect transition="in" filter="fade">
                                      <p:cBhvr>
                                        <p:cTn id="13" dur="500"/>
                                        <p:tgtEl>
                                          <p:spTgt spid="75790"/>
                                        </p:tgtEl>
                                      </p:cBhvr>
                                    </p:animEffect>
                                  </p:childTnLst>
                                </p:cTn>
                              </p:par>
                              <p:par>
                                <p:cTn id="14" presetID="10" presetClass="entr" presetSubtype="0" fill="hold" nodeType="withEffect">
                                  <p:stCondLst>
                                    <p:cond delay="0"/>
                                  </p:stCondLst>
                                  <p:childTnLst>
                                    <p:set>
                                      <p:cBhvr>
                                        <p:cTn id="15" dur="1" fill="hold">
                                          <p:stCondLst>
                                            <p:cond delay="0"/>
                                          </p:stCondLst>
                                        </p:cTn>
                                        <p:tgtEl>
                                          <p:spTgt spid="75791"/>
                                        </p:tgtEl>
                                        <p:attrNameLst>
                                          <p:attrName>style.visibility</p:attrName>
                                        </p:attrNameLst>
                                      </p:cBhvr>
                                      <p:to>
                                        <p:strVal val="visible"/>
                                      </p:to>
                                    </p:set>
                                    <p:animEffect transition="in" filter="fade">
                                      <p:cBhvr>
                                        <p:cTn id="16" dur="500"/>
                                        <p:tgtEl>
                                          <p:spTgt spid="75791"/>
                                        </p:tgtEl>
                                      </p:cBhvr>
                                    </p:animEffect>
                                  </p:childTnLst>
                                </p:cTn>
                              </p:par>
                              <p:par>
                                <p:cTn id="17" presetID="10" presetClass="entr" presetSubtype="0" fill="hold" nodeType="withEffect">
                                  <p:stCondLst>
                                    <p:cond delay="0"/>
                                  </p:stCondLst>
                                  <p:childTnLst>
                                    <p:set>
                                      <p:cBhvr>
                                        <p:cTn id="18" dur="1" fill="hold">
                                          <p:stCondLst>
                                            <p:cond delay="0"/>
                                          </p:stCondLst>
                                        </p:cTn>
                                        <p:tgtEl>
                                          <p:spTgt spid="75792"/>
                                        </p:tgtEl>
                                        <p:attrNameLst>
                                          <p:attrName>style.visibility</p:attrName>
                                        </p:attrNameLst>
                                      </p:cBhvr>
                                      <p:to>
                                        <p:strVal val="visible"/>
                                      </p:to>
                                    </p:set>
                                    <p:animEffect transition="in" filter="fade">
                                      <p:cBhvr>
                                        <p:cTn id="19" dur="500"/>
                                        <p:tgtEl>
                                          <p:spTgt spid="75792"/>
                                        </p:tgtEl>
                                      </p:cBhvr>
                                    </p:animEffect>
                                  </p:childTnLst>
                                </p:cTn>
                              </p:par>
                              <p:par>
                                <p:cTn id="20" presetID="10" presetClass="entr" presetSubtype="0" fill="hold" nodeType="withEffect">
                                  <p:stCondLst>
                                    <p:cond delay="0"/>
                                  </p:stCondLst>
                                  <p:childTnLst>
                                    <p:set>
                                      <p:cBhvr>
                                        <p:cTn id="21" dur="1" fill="hold">
                                          <p:stCondLst>
                                            <p:cond delay="0"/>
                                          </p:stCondLst>
                                        </p:cTn>
                                        <p:tgtEl>
                                          <p:spTgt spid="75793"/>
                                        </p:tgtEl>
                                        <p:attrNameLst>
                                          <p:attrName>style.visibility</p:attrName>
                                        </p:attrNameLst>
                                      </p:cBhvr>
                                      <p:to>
                                        <p:strVal val="visible"/>
                                      </p:to>
                                    </p:set>
                                    <p:animEffect transition="in" filter="fade">
                                      <p:cBhvr>
                                        <p:cTn id="22" dur="500"/>
                                        <p:tgtEl>
                                          <p:spTgt spid="75793"/>
                                        </p:tgtEl>
                                      </p:cBhvr>
                                    </p:animEffect>
                                  </p:childTnLst>
                                </p:cTn>
                              </p:par>
                              <p:par>
                                <p:cTn id="23" presetID="10" presetClass="entr" presetSubtype="0" fill="hold" nodeType="withEffect">
                                  <p:stCondLst>
                                    <p:cond delay="0"/>
                                  </p:stCondLst>
                                  <p:childTnLst>
                                    <p:set>
                                      <p:cBhvr>
                                        <p:cTn id="24" dur="1" fill="hold">
                                          <p:stCondLst>
                                            <p:cond delay="0"/>
                                          </p:stCondLst>
                                        </p:cTn>
                                        <p:tgtEl>
                                          <p:spTgt spid="75794"/>
                                        </p:tgtEl>
                                        <p:attrNameLst>
                                          <p:attrName>style.visibility</p:attrName>
                                        </p:attrNameLst>
                                      </p:cBhvr>
                                      <p:to>
                                        <p:strVal val="visible"/>
                                      </p:to>
                                    </p:set>
                                    <p:animEffect transition="in" filter="fade">
                                      <p:cBhvr>
                                        <p:cTn id="25" dur="500"/>
                                        <p:tgtEl>
                                          <p:spTgt spid="75794"/>
                                        </p:tgtEl>
                                      </p:cBhvr>
                                    </p:animEffect>
                                  </p:childTnLst>
                                </p:cTn>
                              </p:par>
                              <p:par>
                                <p:cTn id="26" presetID="10" presetClass="entr" presetSubtype="0" fill="hold" nodeType="withEffect">
                                  <p:stCondLst>
                                    <p:cond delay="0"/>
                                  </p:stCondLst>
                                  <p:childTnLst>
                                    <p:set>
                                      <p:cBhvr>
                                        <p:cTn id="27" dur="1" fill="hold">
                                          <p:stCondLst>
                                            <p:cond delay="0"/>
                                          </p:stCondLst>
                                        </p:cTn>
                                        <p:tgtEl>
                                          <p:spTgt spid="75795"/>
                                        </p:tgtEl>
                                        <p:attrNameLst>
                                          <p:attrName>style.visibility</p:attrName>
                                        </p:attrNameLst>
                                      </p:cBhvr>
                                      <p:to>
                                        <p:strVal val="visible"/>
                                      </p:to>
                                    </p:set>
                                    <p:animEffect transition="in" filter="fade">
                                      <p:cBhvr>
                                        <p:cTn id="28" dur="500"/>
                                        <p:tgtEl>
                                          <p:spTgt spid="7579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path" presetSubtype="0" accel="50000" decel="50000" fill="hold" nodeType="clickEffect">
                                  <p:stCondLst>
                                    <p:cond delay="0"/>
                                  </p:stCondLst>
                                  <p:childTnLst>
                                    <p:animMotion origin="layout" path="M 2.77778E-6 -4.44444E-6 L -0.00452 0.01621 " pathEditMode="relative" rAng="0" ptsTypes="AA">
                                      <p:cBhvr>
                                        <p:cTn id="32" dur="3000" fill="hold"/>
                                        <p:tgtEl>
                                          <p:spTgt spid="75793"/>
                                        </p:tgtEl>
                                        <p:attrNameLst>
                                          <p:attrName>ppt_x</p:attrName>
                                          <p:attrName>ppt_y</p:attrName>
                                        </p:attrNameLst>
                                      </p:cBhvr>
                                      <p:rCtr x="-226" y="810"/>
                                    </p:animMotion>
                                  </p:childTnLst>
                                </p:cTn>
                              </p:par>
                              <p:par>
                                <p:cTn id="33" presetID="0" presetClass="path" presetSubtype="0" accel="50000" decel="50000" fill="hold" nodeType="withEffect">
                                  <p:stCondLst>
                                    <p:cond delay="0"/>
                                  </p:stCondLst>
                                  <p:childTnLst>
                                    <p:animMotion origin="layout" path="M -3.88889E-6 -4.44444E-6 L -0.01284 0.02732 " pathEditMode="relative" rAng="0" ptsTypes="AA">
                                      <p:cBhvr>
                                        <p:cTn id="34" dur="3000" fill="hold"/>
                                        <p:tgtEl>
                                          <p:spTgt spid="75792"/>
                                        </p:tgtEl>
                                        <p:attrNameLst>
                                          <p:attrName>ppt_x</p:attrName>
                                          <p:attrName>ppt_y</p:attrName>
                                        </p:attrNameLst>
                                      </p:cBhvr>
                                      <p:rCtr x="-642" y="1366"/>
                                    </p:animMotion>
                                  </p:childTnLst>
                                </p:cTn>
                              </p:par>
                              <p:par>
                                <p:cTn id="35" presetID="0" presetClass="path" presetSubtype="0" accel="50000" decel="50000" fill="hold" nodeType="withEffect">
                                  <p:stCondLst>
                                    <p:cond delay="0"/>
                                  </p:stCondLst>
                                  <p:childTnLst>
                                    <p:animMotion origin="layout" path="M -5.55556E-7 -4.44444E-6 L -0.01285 0.03843 " pathEditMode="relative" rAng="0" ptsTypes="AA">
                                      <p:cBhvr>
                                        <p:cTn id="36" dur="3000" fill="hold"/>
                                        <p:tgtEl>
                                          <p:spTgt spid="75788"/>
                                        </p:tgtEl>
                                        <p:attrNameLst>
                                          <p:attrName>ppt_x</p:attrName>
                                          <p:attrName>ppt_y</p:attrName>
                                        </p:attrNameLst>
                                      </p:cBhvr>
                                      <p:rCtr x="-642" y="1921"/>
                                    </p:animMotion>
                                  </p:childTnLst>
                                </p:cTn>
                              </p:par>
                              <p:par>
                                <p:cTn id="37" presetID="0" presetClass="path" presetSubtype="0" accel="50000" decel="50000" fill="hold" nodeType="withEffect">
                                  <p:stCondLst>
                                    <p:cond delay="0"/>
                                  </p:stCondLst>
                                  <p:childTnLst>
                                    <p:animMotion origin="layout" path="M 2.77778E-6 -4.44444E-6 L -0.01285 0.04954 " pathEditMode="relative" rAng="0" ptsTypes="AA">
                                      <p:cBhvr>
                                        <p:cTn id="38" dur="3000" fill="hold"/>
                                        <p:tgtEl>
                                          <p:spTgt spid="75789"/>
                                        </p:tgtEl>
                                        <p:attrNameLst>
                                          <p:attrName>ppt_x</p:attrName>
                                          <p:attrName>ppt_y</p:attrName>
                                        </p:attrNameLst>
                                      </p:cBhvr>
                                      <p:rCtr x="-642" y="2477"/>
                                    </p:animMotion>
                                  </p:childTnLst>
                                </p:cTn>
                              </p:par>
                              <p:par>
                                <p:cTn id="39" presetID="0" presetClass="path" presetSubtype="0" accel="50000" decel="50000" fill="hold" nodeType="withEffect">
                                  <p:stCondLst>
                                    <p:cond delay="0"/>
                                  </p:stCondLst>
                                  <p:childTnLst>
                                    <p:animMotion origin="layout" path="M -3.88889E-6 -4.44444E-6 L -0.00451 0.04954 " pathEditMode="relative" rAng="0" ptsTypes="AA">
                                      <p:cBhvr>
                                        <p:cTn id="40" dur="3000" fill="hold"/>
                                        <p:tgtEl>
                                          <p:spTgt spid="75790"/>
                                        </p:tgtEl>
                                        <p:attrNameLst>
                                          <p:attrName>ppt_x</p:attrName>
                                          <p:attrName>ppt_y</p:attrName>
                                        </p:attrNameLst>
                                      </p:cBhvr>
                                      <p:rCtr x="-226" y="2477"/>
                                    </p:animMotion>
                                  </p:childTnLst>
                                </p:cTn>
                              </p:par>
                              <p:par>
                                <p:cTn id="41" presetID="0" presetClass="path" presetSubtype="0" accel="50000" decel="50000" fill="hold" nodeType="withEffect">
                                  <p:stCondLst>
                                    <p:cond delay="0"/>
                                  </p:stCondLst>
                                  <p:childTnLst>
                                    <p:animMotion origin="layout" path="M 3.33333E-6 -4.44444E-6 L 0.00382 0.03843 " pathEditMode="relative" rAng="0" ptsTypes="AA">
                                      <p:cBhvr>
                                        <p:cTn id="42" dur="3000" fill="hold"/>
                                        <p:tgtEl>
                                          <p:spTgt spid="75791"/>
                                        </p:tgtEl>
                                        <p:attrNameLst>
                                          <p:attrName>ppt_x</p:attrName>
                                          <p:attrName>ppt_y</p:attrName>
                                        </p:attrNameLst>
                                      </p:cBhvr>
                                      <p:rCtr x="191" y="1921"/>
                                    </p:animMotion>
                                  </p:childTnLst>
                                </p:cTn>
                              </p:par>
                              <p:par>
                                <p:cTn id="43" presetID="0" presetClass="path" presetSubtype="0" accel="50000" decel="50000" fill="hold" nodeType="withEffect">
                                  <p:stCondLst>
                                    <p:cond delay="0"/>
                                  </p:stCondLst>
                                  <p:childTnLst>
                                    <p:animMotion origin="layout" path="M 3.33333E-6 -3.33333E-6 L 0.01284 0.04954 " pathEditMode="relative" rAng="0" ptsTypes="AA">
                                      <p:cBhvr>
                                        <p:cTn id="44" dur="3000" fill="hold"/>
                                        <p:tgtEl>
                                          <p:spTgt spid="75794"/>
                                        </p:tgtEl>
                                        <p:attrNameLst>
                                          <p:attrName>ppt_x</p:attrName>
                                          <p:attrName>ppt_y</p:attrName>
                                        </p:attrNameLst>
                                      </p:cBhvr>
                                      <p:rCtr x="642" y="2477"/>
                                    </p:animMotion>
                                  </p:childTnLst>
                                </p:cTn>
                              </p:par>
                              <p:par>
                                <p:cTn id="45" presetID="0" presetClass="path" presetSubtype="0" accel="50000" decel="50000" fill="hold" nodeType="withEffect">
                                  <p:stCondLst>
                                    <p:cond delay="0"/>
                                  </p:stCondLst>
                                  <p:childTnLst>
                                    <p:animMotion origin="layout" path="M -3.88889E-6 -2.59259E-6 L 0.01667 0.04445 " pathEditMode="relative" ptsTypes="AA">
                                      <p:cBhvr>
                                        <p:cTn id="46" dur="3000" fill="hold"/>
                                        <p:tgtEl>
                                          <p:spTgt spid="75795"/>
                                        </p:tgtEl>
                                        <p:attrNameLst>
                                          <p:attrName>ppt_x</p:attrName>
                                          <p:attrName>ppt_y</p:attrName>
                                        </p:attrNameLst>
                                      </p:cBhvr>
                                    </p:animMotion>
                                  </p:childTnLst>
                                </p:cTn>
                              </p:par>
                              <p:par>
                                <p:cTn id="47" presetID="59" presetClass="path" presetSubtype="0" accel="50000" decel="50000" fill="hold" nodeType="withEffect">
                                  <p:stCondLst>
                                    <p:cond delay="0"/>
                                  </p:stCondLst>
                                  <p:childTnLst>
                                    <p:animMotion origin="layout" path="M -1.11111E-6 0.00462 C -1.11111E-6 8.09249E-7 0.0092 -0.00254 0.02049 -0.00254 C 0.03212 -0.00254 0.04167 8.09249E-7 0.04167 0.00462 C 0.04167 0.00925 0.05104 0.01318 0.06267 0.01318 C 0.07431 0.01318 0.08386 0.00925 0.08386 0.00462 " pathEditMode="relative" rAng="0" ptsTypes="fffff">
                                      <p:cBhvr>
                                        <p:cTn id="48" dur="3000" fill="hold"/>
                                        <p:tgtEl>
                                          <p:spTgt spid="75782"/>
                                        </p:tgtEl>
                                        <p:attrNameLst>
                                          <p:attrName>ppt_x</p:attrName>
                                          <p:attrName>ppt_y</p:attrName>
                                        </p:attrNameLst>
                                      </p:cBhvr>
                                      <p:rCtr x="4184" y="69"/>
                                    </p:animMotion>
                                  </p:childTnLst>
                                </p:cTn>
                              </p:par>
                              <p:par>
                                <p:cTn id="49" presetID="59" presetClass="path" presetSubtype="0" accel="50000" decel="50000" fill="hold" nodeType="withEffect">
                                  <p:stCondLst>
                                    <p:cond delay="0"/>
                                  </p:stCondLst>
                                  <p:childTnLst>
                                    <p:animMotion origin="layout" path="M 8.33333E-7 3.69942E-6 C 8.33333E-7 -0.0037 0.00972 -0.00625 0.0217 -0.00625 C 0.03403 -0.00625 0.0441 -0.0037 0.0441 3.69942E-6 C 0.0441 0.00346 0.05399 0.00624 0.06632 0.00624 C 0.0783 0.00624 0.08854 0.00346 0.08854 3.69942E-6 " pathEditMode="relative" rAng="0" ptsTypes="fffff">
                                      <p:cBhvr>
                                        <p:cTn id="50" dur="3000" fill="hold"/>
                                        <p:tgtEl>
                                          <p:spTgt spid="75824"/>
                                        </p:tgtEl>
                                        <p:attrNameLst>
                                          <p:attrName>ppt_x</p:attrName>
                                          <p:attrName>ppt_y</p:attrName>
                                        </p:attrNameLst>
                                      </p:cBhvr>
                                      <p:rCtr x="4427" y="0"/>
                                    </p:animMotion>
                                  </p:childTnLst>
                                </p:cTn>
                              </p:par>
                              <p:par>
                                <p:cTn id="51" presetID="8" presetClass="emph" presetSubtype="0" fill="hold" nodeType="withEffect">
                                  <p:stCondLst>
                                    <p:cond delay="0"/>
                                  </p:stCondLst>
                                  <p:childTnLst>
                                    <p:animRot by="-1200000">
                                      <p:cBhvr>
                                        <p:cTn id="52" dur="3000" fill="hold"/>
                                        <p:tgtEl>
                                          <p:spTgt spid="75782"/>
                                        </p:tgtEl>
                                        <p:attrNameLst>
                                          <p:attrName>r</p:attrName>
                                        </p:attrNameLst>
                                      </p:cBhvr>
                                    </p:animRot>
                                  </p:childTnLst>
                                </p:cTn>
                              </p:par>
                              <p:par>
                                <p:cTn id="53" presetID="39" presetClass="path" presetSubtype="0" accel="50000" decel="50000" fill="hold" nodeType="withEffect">
                                  <p:stCondLst>
                                    <p:cond delay="0"/>
                                  </p:stCondLst>
                                  <p:childTnLst>
                                    <p:animMotion origin="layout" path="M 8.33333E-7 1.09827E-6 C 8.33333E-7 0.00948 -0.01389 0.01688 -0.03021 0.01688 C -0.04896 0.01688 -0.06528 0.00948 -0.06528 1.09827E-6 C -0.06528 -0.00948 -0.07882 -0.01665 -0.09792 -0.01665 C -0.11424 -0.01665 -0.13021 -0.00948 -0.13021 1.09827E-6 " pathEditMode="relative" rAng="0" ptsTypes="fffff">
                                      <p:cBhvr>
                                        <p:cTn id="54" dur="3000" fill="hold"/>
                                        <p:tgtEl>
                                          <p:spTgt spid="75796"/>
                                        </p:tgtEl>
                                        <p:attrNameLst>
                                          <p:attrName>ppt_x</p:attrName>
                                          <p:attrName>ppt_y</p:attrName>
                                        </p:attrNameLst>
                                      </p:cBhvr>
                                      <p:rCtr x="-6510" y="0"/>
                                    </p:animMotion>
                                  </p:childTnLst>
                                </p:cTn>
                              </p:par>
                              <p:par>
                                <p:cTn id="55" presetID="39" presetClass="path" presetSubtype="0" accel="50000" decel="50000" fill="hold" nodeType="withEffect">
                                  <p:stCondLst>
                                    <p:cond delay="0"/>
                                  </p:stCondLst>
                                  <p:childTnLst>
                                    <p:animMotion origin="layout" path="M 2.77778E-7 -4.16185E-6 C 2.77778E-7 0.0081 -0.01372 0.01526 -0.03038 0.01526 C -0.04757 0.01526 -0.06111 0.0081 -0.06111 -4.16185E-6 C -0.06111 -0.00878 -0.07483 -0.01502 -0.09201 -0.01502 C -0.10868 -0.01502 -0.12222 -0.00878 -0.12222 -4.16185E-6 " pathEditMode="relative" rAng="0" ptsTypes="fffff">
                                      <p:cBhvr>
                                        <p:cTn id="56" dur="3000" fill="hold"/>
                                        <p:tgtEl>
                                          <p:spTgt spid="75825"/>
                                        </p:tgtEl>
                                        <p:attrNameLst>
                                          <p:attrName>ppt_x</p:attrName>
                                          <p:attrName>ppt_y</p:attrName>
                                        </p:attrNameLst>
                                      </p:cBhvr>
                                      <p:rCtr x="-6111" y="0"/>
                                    </p:animMotion>
                                  </p:childTnLst>
                                </p:cTn>
                              </p:par>
                              <p:par>
                                <p:cTn id="57" presetID="8" presetClass="emph" presetSubtype="0" fill="hold" nodeType="withEffect">
                                  <p:stCondLst>
                                    <p:cond delay="0"/>
                                  </p:stCondLst>
                                  <p:childTnLst>
                                    <p:animRot by="1500000">
                                      <p:cBhvr>
                                        <p:cTn id="58" dur="3000" fill="hold"/>
                                        <p:tgtEl>
                                          <p:spTgt spid="75796"/>
                                        </p:tgtEl>
                                        <p:attrNameLst>
                                          <p:attrName>r</p:attrName>
                                        </p:attrNameLst>
                                      </p:cBhvr>
                                    </p:animRot>
                                  </p:childTnLst>
                                </p:cTn>
                              </p:par>
                              <p:par>
                                <p:cTn id="59" presetID="10" presetClass="entr" presetSubtype="0" fill="hold" nodeType="withEffect">
                                  <p:stCondLst>
                                    <p:cond delay="0"/>
                                  </p:stCondLst>
                                  <p:childTnLst>
                                    <p:set>
                                      <p:cBhvr>
                                        <p:cTn id="60" dur="1" fill="hold">
                                          <p:stCondLst>
                                            <p:cond delay="0"/>
                                          </p:stCondLst>
                                        </p:cTn>
                                        <p:tgtEl>
                                          <p:spTgt spid="75823">
                                            <p:txEl>
                                              <p:pRg st="0" end="0"/>
                                            </p:txEl>
                                          </p:spTgt>
                                        </p:tgtEl>
                                        <p:attrNameLst>
                                          <p:attrName>style.visibility</p:attrName>
                                        </p:attrNameLst>
                                      </p:cBhvr>
                                      <p:to>
                                        <p:strVal val="visible"/>
                                      </p:to>
                                    </p:set>
                                    <p:animEffect transition="in" filter="fade">
                                      <p:cBhvr>
                                        <p:cTn id="61" dur="500"/>
                                        <p:tgtEl>
                                          <p:spTgt spid="75823">
                                            <p:txEl>
                                              <p:pRg st="0" end="0"/>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 presetClass="emph" presetSubtype="2" fill="hold" nodeType="clickEffect">
                                  <p:stCondLst>
                                    <p:cond delay="0"/>
                                  </p:stCondLst>
                                  <p:childTnLst>
                                    <p:animClr clrSpc="rgb" dir="cw">
                                      <p:cBhvr>
                                        <p:cTn id="65" dur="500" fill="hold"/>
                                        <p:tgtEl>
                                          <p:spTgt spid="75788"/>
                                        </p:tgtEl>
                                        <p:attrNameLst>
                                          <p:attrName>fillcolor</p:attrName>
                                        </p:attrNameLst>
                                      </p:cBhvr>
                                      <p:to>
                                        <a:srgbClr val="FF0101"/>
                                      </p:to>
                                    </p:animClr>
                                    <p:set>
                                      <p:cBhvr>
                                        <p:cTn id="66" dur="500" fill="hold"/>
                                        <p:tgtEl>
                                          <p:spTgt spid="75788"/>
                                        </p:tgtEl>
                                        <p:attrNameLst>
                                          <p:attrName>fill.type</p:attrName>
                                        </p:attrNameLst>
                                      </p:cBhvr>
                                      <p:to>
                                        <p:strVal val="solid"/>
                                      </p:to>
                                    </p:set>
                                    <p:set>
                                      <p:cBhvr>
                                        <p:cTn id="67" dur="500" fill="hold"/>
                                        <p:tgtEl>
                                          <p:spTgt spid="75788"/>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500" fill="hold"/>
                                        <p:tgtEl>
                                          <p:spTgt spid="75789"/>
                                        </p:tgtEl>
                                        <p:attrNameLst>
                                          <p:attrName>fillcolor</p:attrName>
                                        </p:attrNameLst>
                                      </p:cBhvr>
                                      <p:to>
                                        <a:srgbClr val="FF0101"/>
                                      </p:to>
                                    </p:animClr>
                                    <p:set>
                                      <p:cBhvr>
                                        <p:cTn id="70" dur="500" fill="hold"/>
                                        <p:tgtEl>
                                          <p:spTgt spid="75789"/>
                                        </p:tgtEl>
                                        <p:attrNameLst>
                                          <p:attrName>fill.type</p:attrName>
                                        </p:attrNameLst>
                                      </p:cBhvr>
                                      <p:to>
                                        <p:strVal val="solid"/>
                                      </p:to>
                                    </p:set>
                                    <p:set>
                                      <p:cBhvr>
                                        <p:cTn id="71" dur="500" fill="hold"/>
                                        <p:tgtEl>
                                          <p:spTgt spid="75789"/>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500" fill="hold"/>
                                        <p:tgtEl>
                                          <p:spTgt spid="75790"/>
                                        </p:tgtEl>
                                        <p:attrNameLst>
                                          <p:attrName>fillcolor</p:attrName>
                                        </p:attrNameLst>
                                      </p:cBhvr>
                                      <p:to>
                                        <a:srgbClr val="FF0101"/>
                                      </p:to>
                                    </p:animClr>
                                    <p:set>
                                      <p:cBhvr>
                                        <p:cTn id="74" dur="500" fill="hold"/>
                                        <p:tgtEl>
                                          <p:spTgt spid="75790"/>
                                        </p:tgtEl>
                                        <p:attrNameLst>
                                          <p:attrName>fill.type</p:attrName>
                                        </p:attrNameLst>
                                      </p:cBhvr>
                                      <p:to>
                                        <p:strVal val="solid"/>
                                      </p:to>
                                    </p:set>
                                    <p:set>
                                      <p:cBhvr>
                                        <p:cTn id="75" dur="500" fill="hold"/>
                                        <p:tgtEl>
                                          <p:spTgt spid="75790"/>
                                        </p:tgtEl>
                                        <p:attrNameLst>
                                          <p:attrName>fill.on</p:attrName>
                                        </p:attrNameLst>
                                      </p:cBhvr>
                                      <p:to>
                                        <p:strVal val="true"/>
                                      </p:to>
                                    </p:set>
                                  </p:childTnLst>
                                </p:cTn>
                              </p:par>
                              <p:par>
                                <p:cTn id="76" presetID="1" presetClass="emph" presetSubtype="2" fill="hold" nodeType="withEffect">
                                  <p:stCondLst>
                                    <p:cond delay="0"/>
                                  </p:stCondLst>
                                  <p:childTnLst>
                                    <p:animClr clrSpc="rgb" dir="cw">
                                      <p:cBhvr>
                                        <p:cTn id="77" dur="500" fill="hold"/>
                                        <p:tgtEl>
                                          <p:spTgt spid="75791"/>
                                        </p:tgtEl>
                                        <p:attrNameLst>
                                          <p:attrName>fillcolor</p:attrName>
                                        </p:attrNameLst>
                                      </p:cBhvr>
                                      <p:to>
                                        <a:srgbClr val="FF0101"/>
                                      </p:to>
                                    </p:animClr>
                                    <p:set>
                                      <p:cBhvr>
                                        <p:cTn id="78" dur="500" fill="hold"/>
                                        <p:tgtEl>
                                          <p:spTgt spid="75791"/>
                                        </p:tgtEl>
                                        <p:attrNameLst>
                                          <p:attrName>fill.type</p:attrName>
                                        </p:attrNameLst>
                                      </p:cBhvr>
                                      <p:to>
                                        <p:strVal val="solid"/>
                                      </p:to>
                                    </p:set>
                                    <p:set>
                                      <p:cBhvr>
                                        <p:cTn id="79" dur="500" fill="hold"/>
                                        <p:tgtEl>
                                          <p:spTgt spid="75791"/>
                                        </p:tgtEl>
                                        <p:attrNameLst>
                                          <p:attrName>fill.on</p:attrName>
                                        </p:attrNameLst>
                                      </p:cBhvr>
                                      <p:to>
                                        <p:strVal val="true"/>
                                      </p:to>
                                    </p:set>
                                  </p:childTnLst>
                                </p:cTn>
                              </p:par>
                              <p:par>
                                <p:cTn id="80" presetID="1" presetClass="emph" presetSubtype="2" fill="hold" nodeType="withEffect">
                                  <p:stCondLst>
                                    <p:cond delay="0"/>
                                  </p:stCondLst>
                                  <p:childTnLst>
                                    <p:animClr clrSpc="rgb" dir="cw">
                                      <p:cBhvr>
                                        <p:cTn id="81" dur="500" fill="hold"/>
                                        <p:tgtEl>
                                          <p:spTgt spid="75792"/>
                                        </p:tgtEl>
                                        <p:attrNameLst>
                                          <p:attrName>fillcolor</p:attrName>
                                        </p:attrNameLst>
                                      </p:cBhvr>
                                      <p:to>
                                        <a:srgbClr val="FF0101"/>
                                      </p:to>
                                    </p:animClr>
                                    <p:set>
                                      <p:cBhvr>
                                        <p:cTn id="82" dur="500" fill="hold"/>
                                        <p:tgtEl>
                                          <p:spTgt spid="75792"/>
                                        </p:tgtEl>
                                        <p:attrNameLst>
                                          <p:attrName>fill.type</p:attrName>
                                        </p:attrNameLst>
                                      </p:cBhvr>
                                      <p:to>
                                        <p:strVal val="solid"/>
                                      </p:to>
                                    </p:set>
                                    <p:set>
                                      <p:cBhvr>
                                        <p:cTn id="83" dur="500" fill="hold"/>
                                        <p:tgtEl>
                                          <p:spTgt spid="75792"/>
                                        </p:tgtEl>
                                        <p:attrNameLst>
                                          <p:attrName>fill.on</p:attrName>
                                        </p:attrNameLst>
                                      </p:cBhvr>
                                      <p:to>
                                        <p:strVal val="true"/>
                                      </p:to>
                                    </p:set>
                                  </p:childTnLst>
                                </p:cTn>
                              </p:par>
                              <p:par>
                                <p:cTn id="84" presetID="10" presetClass="entr" presetSubtype="0" fill="hold" nodeType="withEffect">
                                  <p:stCondLst>
                                    <p:cond delay="0"/>
                                  </p:stCondLst>
                                  <p:childTnLst>
                                    <p:set>
                                      <p:cBhvr>
                                        <p:cTn id="85" dur="1" fill="hold">
                                          <p:stCondLst>
                                            <p:cond delay="0"/>
                                          </p:stCondLst>
                                        </p:cTn>
                                        <p:tgtEl>
                                          <p:spTgt spid="75810"/>
                                        </p:tgtEl>
                                        <p:attrNameLst>
                                          <p:attrName>style.visibility</p:attrName>
                                        </p:attrNameLst>
                                      </p:cBhvr>
                                      <p:to>
                                        <p:strVal val="visible"/>
                                      </p:to>
                                    </p:set>
                                    <p:animEffect transition="in" filter="fade">
                                      <p:cBhvr>
                                        <p:cTn id="86" dur="500"/>
                                        <p:tgtEl>
                                          <p:spTgt spid="75810"/>
                                        </p:tgtEl>
                                      </p:cBhvr>
                                    </p:animEffect>
                                  </p:childTnLst>
                                </p:cTn>
                              </p:par>
                              <p:par>
                                <p:cTn id="87" presetID="10" presetClass="entr" presetSubtype="0" fill="hold" nodeType="withEffect">
                                  <p:stCondLst>
                                    <p:cond delay="0"/>
                                  </p:stCondLst>
                                  <p:childTnLst>
                                    <p:set>
                                      <p:cBhvr>
                                        <p:cTn id="88" dur="1" fill="hold">
                                          <p:stCondLst>
                                            <p:cond delay="0"/>
                                          </p:stCondLst>
                                        </p:cTn>
                                        <p:tgtEl>
                                          <p:spTgt spid="75834"/>
                                        </p:tgtEl>
                                        <p:attrNameLst>
                                          <p:attrName>style.visibility</p:attrName>
                                        </p:attrNameLst>
                                      </p:cBhvr>
                                      <p:to>
                                        <p:strVal val="visible"/>
                                      </p:to>
                                    </p:set>
                                    <p:animEffect transition="in" filter="fade">
                                      <p:cBhvr>
                                        <p:cTn id="89" dur="500"/>
                                        <p:tgtEl>
                                          <p:spTgt spid="75834"/>
                                        </p:tgtEl>
                                      </p:cBhvr>
                                    </p:animEffect>
                                  </p:childTnLst>
                                </p:cTn>
                              </p:par>
                              <p:par>
                                <p:cTn id="90" presetID="10" presetClass="entr" presetSubtype="0" fill="hold" nodeType="withEffect">
                                  <p:stCondLst>
                                    <p:cond delay="0"/>
                                  </p:stCondLst>
                                  <p:childTnLst>
                                    <p:set>
                                      <p:cBhvr>
                                        <p:cTn id="91" dur="1" fill="hold">
                                          <p:stCondLst>
                                            <p:cond delay="0"/>
                                          </p:stCondLst>
                                        </p:cTn>
                                        <p:tgtEl>
                                          <p:spTgt spid="75823">
                                            <p:txEl>
                                              <p:pRg st="1" end="1"/>
                                            </p:txEl>
                                          </p:spTgt>
                                        </p:tgtEl>
                                        <p:attrNameLst>
                                          <p:attrName>style.visibility</p:attrName>
                                        </p:attrNameLst>
                                      </p:cBhvr>
                                      <p:to>
                                        <p:strVal val="visible"/>
                                      </p:to>
                                    </p:set>
                                    <p:animEffect transition="in" filter="fade">
                                      <p:cBhvr>
                                        <p:cTn id="92" dur="500"/>
                                        <p:tgtEl>
                                          <p:spTgt spid="75823">
                                            <p:txEl>
                                              <p:pRg st="1" end="1"/>
                                            </p:txEl>
                                          </p:spTgt>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xit" presetSubtype="0" fill="hold" nodeType="clickEffect">
                                  <p:stCondLst>
                                    <p:cond delay="0"/>
                                  </p:stCondLst>
                                  <p:childTnLst>
                                    <p:animEffect transition="out" filter="fade">
                                      <p:cBhvr>
                                        <p:cTn id="96" dur="500"/>
                                        <p:tgtEl>
                                          <p:spTgt spid="75834"/>
                                        </p:tgtEl>
                                      </p:cBhvr>
                                    </p:animEffect>
                                    <p:set>
                                      <p:cBhvr>
                                        <p:cTn id="97" dur="1" fill="hold">
                                          <p:stCondLst>
                                            <p:cond delay="499"/>
                                          </p:stCondLst>
                                        </p:cTn>
                                        <p:tgtEl>
                                          <p:spTgt spid="75834"/>
                                        </p:tgtEl>
                                        <p:attrNameLst>
                                          <p:attrName>style.visibility</p:attrName>
                                        </p:attrNameLst>
                                      </p:cBhvr>
                                      <p:to>
                                        <p:strVal val="hidden"/>
                                      </p:to>
                                    </p:set>
                                  </p:childTnLst>
                                </p:cTn>
                              </p:par>
                            </p:childTnLst>
                          </p:cTn>
                        </p:par>
                        <p:par>
                          <p:cTn id="98" fill="hold" nodeType="afterGroup">
                            <p:stCondLst>
                              <p:cond delay="500"/>
                            </p:stCondLst>
                            <p:childTnLst>
                              <p:par>
                                <p:cTn id="99" presetID="10" presetClass="entr" presetSubtype="0" fill="hold" nodeType="afterEffect">
                                  <p:stCondLst>
                                    <p:cond delay="0"/>
                                  </p:stCondLst>
                                  <p:childTnLst>
                                    <p:set>
                                      <p:cBhvr>
                                        <p:cTn id="100" dur="1" fill="hold">
                                          <p:stCondLst>
                                            <p:cond delay="0"/>
                                          </p:stCondLst>
                                        </p:cTn>
                                        <p:tgtEl>
                                          <p:spTgt spid="75811"/>
                                        </p:tgtEl>
                                        <p:attrNameLst>
                                          <p:attrName>style.visibility</p:attrName>
                                        </p:attrNameLst>
                                      </p:cBhvr>
                                      <p:to>
                                        <p:strVal val="visible"/>
                                      </p:to>
                                    </p:set>
                                    <p:animEffect transition="in" filter="fade">
                                      <p:cBhvr>
                                        <p:cTn id="101" dur="1000"/>
                                        <p:tgtEl>
                                          <p:spTgt spid="75811"/>
                                        </p:tgtEl>
                                      </p:cBhvr>
                                    </p:animEffect>
                                  </p:childTnLst>
                                </p:cTn>
                              </p:par>
                              <p:par>
                                <p:cTn id="102" presetID="0" presetClass="path" presetSubtype="0" accel="50000" decel="50000" fill="hold" nodeType="withEffect">
                                  <p:stCondLst>
                                    <p:cond delay="0"/>
                                  </p:stCondLst>
                                  <p:childTnLst>
                                    <p:animMotion origin="layout" path="M 2.77778E-6 5.78035E-8 L -0.32587 0.34983 " pathEditMode="relative" rAng="0" ptsTypes="AA">
                                      <p:cBhvr>
                                        <p:cTn id="103" dur="1000" fill="hold"/>
                                        <p:tgtEl>
                                          <p:spTgt spid="75810"/>
                                        </p:tgtEl>
                                        <p:attrNameLst>
                                          <p:attrName>ppt_x</p:attrName>
                                          <p:attrName>ppt_y</p:attrName>
                                        </p:attrNameLst>
                                      </p:cBhvr>
                                      <p:rCtr x="-16302" y="17480"/>
                                    </p:animMotion>
                                  </p:childTnLst>
                                </p:cTn>
                              </p:par>
                              <p:par>
                                <p:cTn id="104" presetID="6" presetClass="emph" presetSubtype="0" fill="hold" nodeType="withEffect">
                                  <p:stCondLst>
                                    <p:cond delay="0"/>
                                  </p:stCondLst>
                                  <p:childTnLst>
                                    <p:animScale>
                                      <p:cBhvr>
                                        <p:cTn id="105" dur="1000" fill="hold"/>
                                        <p:tgtEl>
                                          <p:spTgt spid="75810"/>
                                        </p:tgtEl>
                                      </p:cBhvr>
                                      <p:by x="20000" y="20000"/>
                                    </p:animScale>
                                  </p:childTnLst>
                                </p:cTn>
                              </p:par>
                              <p:par>
                                <p:cTn id="106" presetID="10" presetClass="entr" presetSubtype="0" fill="hold" nodeType="withEffect">
                                  <p:stCondLst>
                                    <p:cond delay="0"/>
                                  </p:stCondLst>
                                  <p:childTnLst>
                                    <p:set>
                                      <p:cBhvr>
                                        <p:cTn id="107" dur="1" fill="hold">
                                          <p:stCondLst>
                                            <p:cond delay="0"/>
                                          </p:stCondLst>
                                        </p:cTn>
                                        <p:tgtEl>
                                          <p:spTgt spid="75823">
                                            <p:txEl>
                                              <p:pRg st="2" end="2"/>
                                            </p:txEl>
                                          </p:spTgt>
                                        </p:tgtEl>
                                        <p:attrNameLst>
                                          <p:attrName>style.visibility</p:attrName>
                                        </p:attrNameLst>
                                      </p:cBhvr>
                                      <p:to>
                                        <p:strVal val="visible"/>
                                      </p:to>
                                    </p:set>
                                    <p:animEffect transition="in" filter="fade">
                                      <p:cBhvr>
                                        <p:cTn id="108" dur="500"/>
                                        <p:tgtEl>
                                          <p:spTgt spid="75823">
                                            <p:txEl>
                                              <p:pRg st="2" end="2"/>
                                            </p:txEl>
                                          </p:spTgt>
                                        </p:tgtEl>
                                      </p:cBhvr>
                                    </p:animEffect>
                                  </p:childTnLst>
                                </p:cTn>
                              </p:par>
                            </p:childTnLst>
                          </p:cTn>
                        </p:par>
                        <p:par>
                          <p:cTn id="109" fill="hold" nodeType="afterGroup">
                            <p:stCondLst>
                              <p:cond delay="1500"/>
                            </p:stCondLst>
                            <p:childTnLst>
                              <p:par>
                                <p:cTn id="110" presetID="1" presetClass="entr" presetSubtype="0" fill="hold" nodeType="afterEffect">
                                  <p:stCondLst>
                                    <p:cond delay="0"/>
                                  </p:stCondLst>
                                  <p:childTnLst>
                                    <p:set>
                                      <p:cBhvr>
                                        <p:cTn id="111" dur="1" fill="hold">
                                          <p:stCondLst>
                                            <p:cond delay="0"/>
                                          </p:stCondLst>
                                        </p:cTn>
                                        <p:tgtEl>
                                          <p:spTgt spid="75828"/>
                                        </p:tgtEl>
                                        <p:attrNameLst>
                                          <p:attrName>style.visibility</p:attrName>
                                        </p:attrNameLst>
                                      </p:cBhvr>
                                      <p:to>
                                        <p:strVal val="visible"/>
                                      </p:to>
                                    </p:set>
                                  </p:childTnLst>
                                </p:cTn>
                              </p:par>
                              <p:par>
                                <p:cTn id="112" presetID="1" presetClass="exit" presetSubtype="0" fill="hold" nodeType="withEffect">
                                  <p:stCondLst>
                                    <p:cond delay="0"/>
                                  </p:stCondLst>
                                  <p:childTnLst>
                                    <p:set>
                                      <p:cBhvr>
                                        <p:cTn id="113" dur="1" fill="hold">
                                          <p:stCondLst>
                                            <p:cond delay="0"/>
                                          </p:stCondLst>
                                        </p:cTn>
                                        <p:tgtEl>
                                          <p:spTgt spid="75810"/>
                                        </p:tgtEl>
                                        <p:attrNameLst>
                                          <p:attrName>style.visibility</p:attrName>
                                        </p:attrNameLst>
                                      </p:cBhvr>
                                      <p:to>
                                        <p:strVal val="hidden"/>
                                      </p:to>
                                    </p:se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0" presetClass="path" presetSubtype="0" accel="50000" decel="50000" fill="hold" nodeType="clickEffect">
                                  <p:stCondLst>
                                    <p:cond delay="0"/>
                                  </p:stCondLst>
                                  <p:childTnLst>
                                    <p:animMotion origin="layout" path="M 8.33333E-7 3.33333E-6 L 0.01667 0.01111 " pathEditMode="relative" ptsTypes="AA">
                                      <p:cBhvr>
                                        <p:cTn id="117" dur="2000" fill="hold"/>
                                        <p:tgtEl>
                                          <p:spTgt spid="75811"/>
                                        </p:tgtEl>
                                        <p:attrNameLst>
                                          <p:attrName>ppt_x</p:attrName>
                                          <p:attrName>ppt_y</p:attrName>
                                        </p:attrNameLst>
                                      </p:cBhvr>
                                    </p:animMotion>
                                  </p:childTnLst>
                                </p:cTn>
                              </p:par>
                              <p:par>
                                <p:cTn id="118" presetID="0" presetClass="path" presetSubtype="0" accel="50000" decel="50000" fill="hold" nodeType="withEffect">
                                  <p:stCondLst>
                                    <p:cond delay="0"/>
                                  </p:stCondLst>
                                  <p:childTnLst>
                                    <p:animMotion origin="layout" path="M -0.00452 0.0162 C -0.00521 0.01829 -0.00608 0.02384 -0.00816 0.02384 " pathEditMode="relative" rAng="0" ptsTypes="fA">
                                      <p:cBhvr>
                                        <p:cTn id="119" dur="2000" fill="hold"/>
                                        <p:tgtEl>
                                          <p:spTgt spid="75793"/>
                                        </p:tgtEl>
                                        <p:attrNameLst>
                                          <p:attrName>ppt_x</p:attrName>
                                          <p:attrName>ppt_y</p:attrName>
                                        </p:attrNameLst>
                                      </p:cBhvr>
                                      <p:rCtr x="0" y="0"/>
                                    </p:animMotion>
                                  </p:childTnLst>
                                </p:cTn>
                              </p:par>
                              <p:par>
                                <p:cTn id="120" presetID="0" presetClass="path" presetSubtype="0" accel="50000" decel="50000" fill="hold" nodeType="withEffect">
                                  <p:stCondLst>
                                    <p:cond delay="0"/>
                                  </p:stCondLst>
                                  <p:childTnLst>
                                    <p:animMotion origin="layout" path="M -0.01284 0.02731 C -0.01406 0.03518 -0.01302 0.03287 -0.01441 0.03564 " pathEditMode="relative" rAng="0" ptsTypes="fA">
                                      <p:cBhvr>
                                        <p:cTn id="121" dur="2000" fill="hold"/>
                                        <p:tgtEl>
                                          <p:spTgt spid="75792"/>
                                        </p:tgtEl>
                                        <p:attrNameLst>
                                          <p:attrName>ppt_x</p:attrName>
                                          <p:attrName>ppt_y</p:attrName>
                                        </p:attrNameLst>
                                      </p:cBhvr>
                                      <p:rCtr x="-87" y="417"/>
                                    </p:animMotion>
                                  </p:childTnLst>
                                </p:cTn>
                              </p:par>
                              <p:par>
                                <p:cTn id="122" presetID="0" presetClass="path" presetSubtype="0" accel="50000" decel="50000" fill="hold" nodeType="withEffect">
                                  <p:stCondLst>
                                    <p:cond delay="0"/>
                                  </p:stCondLst>
                                  <p:childTnLst>
                                    <p:animMotion origin="layout" path="M -0.01285 0.03842 C -0.01632 0.04652 -0.01493 0.04375 -0.0165 0.04699 " pathEditMode="relative" rAng="0" ptsTypes="fA">
                                      <p:cBhvr>
                                        <p:cTn id="123" dur="2000" fill="hold"/>
                                        <p:tgtEl>
                                          <p:spTgt spid="75788"/>
                                        </p:tgtEl>
                                        <p:attrNameLst>
                                          <p:attrName>ppt_x</p:attrName>
                                          <p:attrName>ppt_y</p:attrName>
                                        </p:attrNameLst>
                                      </p:cBhvr>
                                      <p:rCtr x="-191" y="417"/>
                                    </p:animMotion>
                                  </p:childTnLst>
                                </p:cTn>
                              </p:par>
                              <p:par>
                                <p:cTn id="124" presetID="0" presetClass="path" presetSubtype="0" accel="50000" decel="50000" fill="hold" nodeType="withEffect">
                                  <p:stCondLst>
                                    <p:cond delay="0"/>
                                  </p:stCondLst>
                                  <p:childTnLst>
                                    <p:animMotion origin="layout" path="M -0.01285 0.04953 C -0.01441 0.05486 -0.01441 0.05277 -0.01441 0.05532 " pathEditMode="relative" rAng="0" ptsTypes="fA">
                                      <p:cBhvr>
                                        <p:cTn id="125" dur="2000" fill="hold"/>
                                        <p:tgtEl>
                                          <p:spTgt spid="75789"/>
                                        </p:tgtEl>
                                        <p:attrNameLst>
                                          <p:attrName>ppt_x</p:attrName>
                                          <p:attrName>ppt_y</p:attrName>
                                        </p:attrNameLst>
                                      </p:cBhvr>
                                      <p:rCtr x="-87" y="278"/>
                                    </p:animMotion>
                                  </p:childTnLst>
                                </p:cTn>
                              </p:par>
                              <p:par>
                                <p:cTn id="126" presetID="0" presetClass="path" presetSubtype="0" accel="50000" decel="50000" fill="hold" nodeType="withEffect">
                                  <p:stCondLst>
                                    <p:cond delay="0"/>
                                  </p:stCondLst>
                                  <p:childTnLst>
                                    <p:animMotion origin="layout" path="M -0.00451 0.04953 C -0.00503 0.05972 -0.00503 0.05601 -0.00503 0.06088 " pathEditMode="relative" rAng="0" ptsTypes="fA">
                                      <p:cBhvr>
                                        <p:cTn id="127" dur="2000" fill="hold"/>
                                        <p:tgtEl>
                                          <p:spTgt spid="75790"/>
                                        </p:tgtEl>
                                        <p:attrNameLst>
                                          <p:attrName>ppt_x</p:attrName>
                                          <p:attrName>ppt_y</p:attrName>
                                        </p:attrNameLst>
                                      </p:cBhvr>
                                      <p:rCtr x="-35" y="556"/>
                                    </p:animMotion>
                                  </p:childTnLst>
                                </p:cTn>
                              </p:par>
                              <p:par>
                                <p:cTn id="128" presetID="0" presetClass="path" presetSubtype="0" accel="50000" decel="50000" fill="hold" nodeType="withEffect">
                                  <p:stCondLst>
                                    <p:cond delay="0"/>
                                  </p:stCondLst>
                                  <p:childTnLst>
                                    <p:animMotion origin="layout" path="M 0.00382 0.03842 C 0.0059 0.04514 0.00573 0.04236 0.00573 0.04629 " pathEditMode="relative" rAng="0" ptsTypes="fA">
                                      <p:cBhvr>
                                        <p:cTn id="129" dur="2000" fill="hold"/>
                                        <p:tgtEl>
                                          <p:spTgt spid="75791"/>
                                        </p:tgtEl>
                                        <p:attrNameLst>
                                          <p:attrName>ppt_x</p:attrName>
                                          <p:attrName>ppt_y</p:attrName>
                                        </p:attrNameLst>
                                      </p:cBhvr>
                                      <p:rCtr x="104" y="394"/>
                                    </p:animMotion>
                                  </p:childTnLst>
                                </p:cTn>
                              </p:par>
                              <p:par>
                                <p:cTn id="130" presetID="0" presetClass="path" presetSubtype="0" accel="50000" decel="50000" fill="hold" nodeType="withEffect">
                                  <p:stCondLst>
                                    <p:cond delay="0"/>
                                  </p:stCondLst>
                                  <p:childTnLst>
                                    <p:animMotion origin="layout" path="M 0.01284 0.04954 C 0.01302 0.05024 0.01423 0.05649 0.01493 0.05787 " pathEditMode="relative" rAng="0" ptsTypes="fA">
                                      <p:cBhvr>
                                        <p:cTn id="131" dur="2000" fill="hold"/>
                                        <p:tgtEl>
                                          <p:spTgt spid="75794"/>
                                        </p:tgtEl>
                                        <p:attrNameLst>
                                          <p:attrName>ppt_x</p:attrName>
                                          <p:attrName>ppt_y</p:attrName>
                                        </p:attrNameLst>
                                      </p:cBhvr>
                                      <p:rCtr x="104" y="417"/>
                                    </p:animMotion>
                                  </p:childTnLst>
                                </p:cTn>
                              </p:par>
                              <p:par>
                                <p:cTn id="132" presetID="0" presetClass="path" presetSubtype="0" accel="50000" decel="50000" fill="hold" nodeType="withEffect">
                                  <p:stCondLst>
                                    <p:cond delay="0"/>
                                  </p:stCondLst>
                                  <p:childTnLst>
                                    <p:animMotion origin="layout" path="M 0.01667 0.04444 C 0.01788 0.04537 0.01927 0.04606 0.02049 0.04722 C 0.02101 0.04768 0.02135 0.04907 0.02135 0.0493 " pathEditMode="relative" rAng="0" ptsTypes="ffA">
                                      <p:cBhvr>
                                        <p:cTn id="133" dur="2000" fill="hold"/>
                                        <p:tgtEl>
                                          <p:spTgt spid="75795"/>
                                        </p:tgtEl>
                                        <p:attrNameLst>
                                          <p:attrName>ppt_x</p:attrName>
                                          <p:attrName>ppt_y</p:attrName>
                                        </p:attrNameLst>
                                      </p:cBhvr>
                                      <p:rCtr x="226" y="231"/>
                                    </p:animMotion>
                                  </p:childTnLst>
                                </p:cTn>
                              </p:par>
                              <p:par>
                                <p:cTn id="134" presetID="1" presetClass="emph" presetSubtype="2" fill="hold" nodeType="withEffect">
                                  <p:stCondLst>
                                    <p:cond delay="0"/>
                                  </p:stCondLst>
                                  <p:childTnLst>
                                    <p:animClr clrSpc="rgb" dir="cw">
                                      <p:cBhvr>
                                        <p:cTn id="135" dur="500" fill="hold"/>
                                        <p:tgtEl>
                                          <p:spTgt spid="75788"/>
                                        </p:tgtEl>
                                        <p:attrNameLst>
                                          <p:attrName>fillcolor</p:attrName>
                                        </p:attrNameLst>
                                      </p:cBhvr>
                                      <p:to>
                                        <a:srgbClr val="000000"/>
                                      </p:to>
                                    </p:animClr>
                                    <p:set>
                                      <p:cBhvr>
                                        <p:cTn id="136" dur="500" fill="hold"/>
                                        <p:tgtEl>
                                          <p:spTgt spid="75788"/>
                                        </p:tgtEl>
                                        <p:attrNameLst>
                                          <p:attrName>fill.type</p:attrName>
                                        </p:attrNameLst>
                                      </p:cBhvr>
                                      <p:to>
                                        <p:strVal val="solid"/>
                                      </p:to>
                                    </p:set>
                                    <p:set>
                                      <p:cBhvr>
                                        <p:cTn id="137" dur="500" fill="hold"/>
                                        <p:tgtEl>
                                          <p:spTgt spid="75788"/>
                                        </p:tgtEl>
                                        <p:attrNameLst>
                                          <p:attrName>fill.on</p:attrName>
                                        </p:attrNameLst>
                                      </p:cBhvr>
                                      <p:to>
                                        <p:strVal val="true"/>
                                      </p:to>
                                    </p:set>
                                  </p:childTnLst>
                                </p:cTn>
                              </p:par>
                              <p:par>
                                <p:cTn id="138" presetID="1" presetClass="emph" presetSubtype="2" fill="hold" nodeType="withEffect">
                                  <p:stCondLst>
                                    <p:cond delay="0"/>
                                  </p:stCondLst>
                                  <p:childTnLst>
                                    <p:animClr clrSpc="rgb" dir="cw">
                                      <p:cBhvr>
                                        <p:cTn id="139" dur="500" fill="hold"/>
                                        <p:tgtEl>
                                          <p:spTgt spid="75789"/>
                                        </p:tgtEl>
                                        <p:attrNameLst>
                                          <p:attrName>fillcolor</p:attrName>
                                        </p:attrNameLst>
                                      </p:cBhvr>
                                      <p:to>
                                        <a:srgbClr val="000000"/>
                                      </p:to>
                                    </p:animClr>
                                    <p:set>
                                      <p:cBhvr>
                                        <p:cTn id="140" dur="500" fill="hold"/>
                                        <p:tgtEl>
                                          <p:spTgt spid="75789"/>
                                        </p:tgtEl>
                                        <p:attrNameLst>
                                          <p:attrName>fill.type</p:attrName>
                                        </p:attrNameLst>
                                      </p:cBhvr>
                                      <p:to>
                                        <p:strVal val="solid"/>
                                      </p:to>
                                    </p:set>
                                    <p:set>
                                      <p:cBhvr>
                                        <p:cTn id="141" dur="500" fill="hold"/>
                                        <p:tgtEl>
                                          <p:spTgt spid="75789"/>
                                        </p:tgtEl>
                                        <p:attrNameLst>
                                          <p:attrName>fill.on</p:attrName>
                                        </p:attrNameLst>
                                      </p:cBhvr>
                                      <p:to>
                                        <p:strVal val="true"/>
                                      </p:to>
                                    </p:set>
                                  </p:childTnLst>
                                </p:cTn>
                              </p:par>
                              <p:par>
                                <p:cTn id="142" presetID="1" presetClass="emph" presetSubtype="2" fill="hold" nodeType="withEffect">
                                  <p:stCondLst>
                                    <p:cond delay="0"/>
                                  </p:stCondLst>
                                  <p:childTnLst>
                                    <p:animClr clrSpc="rgb" dir="cw">
                                      <p:cBhvr>
                                        <p:cTn id="143" dur="500" fill="hold"/>
                                        <p:tgtEl>
                                          <p:spTgt spid="75790"/>
                                        </p:tgtEl>
                                        <p:attrNameLst>
                                          <p:attrName>fillcolor</p:attrName>
                                        </p:attrNameLst>
                                      </p:cBhvr>
                                      <p:to>
                                        <a:srgbClr val="000000"/>
                                      </p:to>
                                    </p:animClr>
                                    <p:set>
                                      <p:cBhvr>
                                        <p:cTn id="144" dur="500" fill="hold"/>
                                        <p:tgtEl>
                                          <p:spTgt spid="75790"/>
                                        </p:tgtEl>
                                        <p:attrNameLst>
                                          <p:attrName>fill.type</p:attrName>
                                        </p:attrNameLst>
                                      </p:cBhvr>
                                      <p:to>
                                        <p:strVal val="solid"/>
                                      </p:to>
                                    </p:set>
                                    <p:set>
                                      <p:cBhvr>
                                        <p:cTn id="145" dur="500" fill="hold"/>
                                        <p:tgtEl>
                                          <p:spTgt spid="75790"/>
                                        </p:tgtEl>
                                        <p:attrNameLst>
                                          <p:attrName>fill.on</p:attrName>
                                        </p:attrNameLst>
                                      </p:cBhvr>
                                      <p:to>
                                        <p:strVal val="true"/>
                                      </p:to>
                                    </p:set>
                                  </p:childTnLst>
                                </p:cTn>
                              </p:par>
                              <p:par>
                                <p:cTn id="146" presetID="1" presetClass="emph" presetSubtype="2" fill="hold" nodeType="withEffect">
                                  <p:stCondLst>
                                    <p:cond delay="0"/>
                                  </p:stCondLst>
                                  <p:childTnLst>
                                    <p:animClr clrSpc="rgb" dir="cw">
                                      <p:cBhvr>
                                        <p:cTn id="147" dur="500" fill="hold"/>
                                        <p:tgtEl>
                                          <p:spTgt spid="75791"/>
                                        </p:tgtEl>
                                        <p:attrNameLst>
                                          <p:attrName>fillcolor</p:attrName>
                                        </p:attrNameLst>
                                      </p:cBhvr>
                                      <p:to>
                                        <a:srgbClr val="000000"/>
                                      </p:to>
                                    </p:animClr>
                                    <p:set>
                                      <p:cBhvr>
                                        <p:cTn id="148" dur="500" fill="hold"/>
                                        <p:tgtEl>
                                          <p:spTgt spid="75791"/>
                                        </p:tgtEl>
                                        <p:attrNameLst>
                                          <p:attrName>fill.type</p:attrName>
                                        </p:attrNameLst>
                                      </p:cBhvr>
                                      <p:to>
                                        <p:strVal val="solid"/>
                                      </p:to>
                                    </p:set>
                                    <p:set>
                                      <p:cBhvr>
                                        <p:cTn id="149" dur="500" fill="hold"/>
                                        <p:tgtEl>
                                          <p:spTgt spid="75791"/>
                                        </p:tgtEl>
                                        <p:attrNameLst>
                                          <p:attrName>fill.on</p:attrName>
                                        </p:attrNameLst>
                                      </p:cBhvr>
                                      <p:to>
                                        <p:strVal val="true"/>
                                      </p:to>
                                    </p:set>
                                  </p:childTnLst>
                                </p:cTn>
                              </p:par>
                              <p:par>
                                <p:cTn id="150" presetID="1" presetClass="emph" presetSubtype="2" fill="hold" nodeType="withEffect">
                                  <p:stCondLst>
                                    <p:cond delay="0"/>
                                  </p:stCondLst>
                                  <p:childTnLst>
                                    <p:animClr clrSpc="rgb" dir="cw">
                                      <p:cBhvr>
                                        <p:cTn id="151" dur="500" fill="hold"/>
                                        <p:tgtEl>
                                          <p:spTgt spid="75792"/>
                                        </p:tgtEl>
                                        <p:attrNameLst>
                                          <p:attrName>fillcolor</p:attrName>
                                        </p:attrNameLst>
                                      </p:cBhvr>
                                      <p:to>
                                        <a:srgbClr val="000000"/>
                                      </p:to>
                                    </p:animClr>
                                    <p:set>
                                      <p:cBhvr>
                                        <p:cTn id="152" dur="500" fill="hold"/>
                                        <p:tgtEl>
                                          <p:spTgt spid="75792"/>
                                        </p:tgtEl>
                                        <p:attrNameLst>
                                          <p:attrName>fill.type</p:attrName>
                                        </p:attrNameLst>
                                      </p:cBhvr>
                                      <p:to>
                                        <p:strVal val="solid"/>
                                      </p:to>
                                    </p:set>
                                    <p:set>
                                      <p:cBhvr>
                                        <p:cTn id="153" dur="500" fill="hold"/>
                                        <p:tgtEl>
                                          <p:spTgt spid="75792"/>
                                        </p:tgtEl>
                                        <p:attrNameLst>
                                          <p:attrName>fill.on</p:attrName>
                                        </p:attrNameLst>
                                      </p:cBhvr>
                                      <p:to>
                                        <p:strVal val="true"/>
                                      </p:to>
                                    </p:set>
                                  </p:childTnLst>
                                </p:cTn>
                              </p:par>
                              <p:par>
                                <p:cTn id="154" presetID="10" presetClass="entr" presetSubtype="0" fill="hold" nodeType="withEffect">
                                  <p:stCondLst>
                                    <p:cond delay="0"/>
                                  </p:stCondLst>
                                  <p:childTnLst>
                                    <p:set>
                                      <p:cBhvr>
                                        <p:cTn id="155" dur="1" fill="hold">
                                          <p:stCondLst>
                                            <p:cond delay="0"/>
                                          </p:stCondLst>
                                        </p:cTn>
                                        <p:tgtEl>
                                          <p:spTgt spid="75823">
                                            <p:txEl>
                                              <p:pRg st="3" end="3"/>
                                            </p:txEl>
                                          </p:spTgt>
                                        </p:tgtEl>
                                        <p:attrNameLst>
                                          <p:attrName>style.visibility</p:attrName>
                                        </p:attrNameLst>
                                      </p:cBhvr>
                                      <p:to>
                                        <p:strVal val="visible"/>
                                      </p:to>
                                    </p:set>
                                    <p:animEffect transition="in" filter="fade">
                                      <p:cBhvr>
                                        <p:cTn id="156" dur="500"/>
                                        <p:tgtEl>
                                          <p:spTgt spid="75823">
                                            <p:txEl>
                                              <p:pRg st="3" end="3"/>
                                            </p:txEl>
                                          </p:spTgt>
                                        </p:tgtEl>
                                      </p:cBhvr>
                                    </p:animEffect>
                                  </p:childTnLst>
                                </p:cTn>
                              </p:par>
                              <p:par>
                                <p:cTn id="157" presetID="49" presetClass="path" presetSubtype="0" accel="50000" decel="50000" fill="hold" nodeType="withEffect">
                                  <p:stCondLst>
                                    <p:cond delay="0"/>
                                  </p:stCondLst>
                                  <p:childTnLst>
                                    <p:animMotion origin="layout" path="M 8.33333E-7 4.81481E-6 L 0.01389 0.01342 " pathEditMode="relative" rAng="0" ptsTypes="AA">
                                      <p:cBhvr>
                                        <p:cTn id="158" dur="2000" fill="hold"/>
                                        <p:tgtEl>
                                          <p:spTgt spid="75828"/>
                                        </p:tgtEl>
                                        <p:attrNameLst>
                                          <p:attrName>ppt_x</p:attrName>
                                          <p:attrName>ppt_y</p:attrName>
                                        </p:attrNameLst>
                                      </p:cBhvr>
                                      <p:rCtr x="694" y="671"/>
                                    </p:animMotion>
                                  </p:childTnLst>
                                </p:cTn>
                              </p:par>
                              <p:par>
                                <p:cTn id="159" presetID="49" presetClass="path" presetSubtype="0" accel="50000" decel="50000" fill="hold" nodeType="withEffect">
                                  <p:stCondLst>
                                    <p:cond delay="0"/>
                                  </p:stCondLst>
                                  <p:childTnLst>
                                    <p:animMotion origin="layout" path="M 0.08386 0.00463 L 0.11007 0.02454 " pathEditMode="relative" rAng="0" ptsTypes="AA">
                                      <p:cBhvr>
                                        <p:cTn id="160" dur="2000" fill="hold"/>
                                        <p:tgtEl>
                                          <p:spTgt spid="75782"/>
                                        </p:tgtEl>
                                        <p:attrNameLst>
                                          <p:attrName>ppt_x</p:attrName>
                                          <p:attrName>ppt_y</p:attrName>
                                        </p:attrNameLst>
                                      </p:cBhvr>
                                      <p:rCtr x="1302" y="995"/>
                                    </p:animMotion>
                                  </p:childTnLst>
                                </p:cTn>
                              </p:par>
                              <p:par>
                                <p:cTn id="161" presetID="49" presetClass="path" presetSubtype="0" accel="50000" decel="50000" fill="hold" nodeType="withEffect">
                                  <p:stCondLst>
                                    <p:cond delay="0"/>
                                  </p:stCondLst>
                                  <p:childTnLst>
                                    <p:animMotion origin="layout" path="M 0.08855 -4.44444E-6 L 0.11476 0.01991 " pathEditMode="relative" rAng="0" ptsTypes="AA">
                                      <p:cBhvr>
                                        <p:cTn id="162" dur="2000" fill="hold"/>
                                        <p:tgtEl>
                                          <p:spTgt spid="75824"/>
                                        </p:tgtEl>
                                        <p:attrNameLst>
                                          <p:attrName>ppt_x</p:attrName>
                                          <p:attrName>ppt_y</p:attrName>
                                        </p:attrNameLst>
                                      </p:cBhvr>
                                      <p:rCtr x="1302" y="995"/>
                                    </p:animMotion>
                                  </p:childTnLst>
                                </p:cTn>
                              </p:par>
                              <p:par>
                                <p:cTn id="163" presetID="35" presetClass="path" presetSubtype="0" accel="50000" decel="50000" fill="hold" nodeType="withEffect">
                                  <p:stCondLst>
                                    <p:cond delay="0"/>
                                  </p:stCondLst>
                                  <p:childTnLst>
                                    <p:animMotion origin="layout" path="M -0.13021 -3.33333E-6 L -0.15556 0.00023 " pathEditMode="relative" rAng="0" ptsTypes="AA">
                                      <p:cBhvr>
                                        <p:cTn id="164" dur="2000" fill="hold"/>
                                        <p:tgtEl>
                                          <p:spTgt spid="75796"/>
                                        </p:tgtEl>
                                        <p:attrNameLst>
                                          <p:attrName>ppt_x</p:attrName>
                                          <p:attrName>ppt_y</p:attrName>
                                        </p:attrNameLst>
                                      </p:cBhvr>
                                      <p:rCtr x="-1267" y="0"/>
                                    </p:animMotion>
                                  </p:childTnLst>
                                </p:cTn>
                              </p:par>
                              <p:par>
                                <p:cTn id="165" presetID="35" presetClass="path" presetSubtype="0" accel="50000" decel="50000" fill="hold" nodeType="withEffect">
                                  <p:stCondLst>
                                    <p:cond delay="0"/>
                                  </p:stCondLst>
                                  <p:childTnLst>
                                    <p:animMotion origin="layout" path="M -0.12222 2.96296E-6 L -0.15174 0.00185 " pathEditMode="relative" rAng="0" ptsTypes="AA">
                                      <p:cBhvr>
                                        <p:cTn id="166" dur="2000" fill="hold"/>
                                        <p:tgtEl>
                                          <p:spTgt spid="75825"/>
                                        </p:tgtEl>
                                        <p:attrNameLst>
                                          <p:attrName>ppt_x</p:attrName>
                                          <p:attrName>ppt_y</p:attrName>
                                        </p:attrNameLst>
                                      </p:cBhvr>
                                      <p:rCtr x="-1476" y="93"/>
                                    </p:animMotion>
                                  </p:childTnLst>
                                </p:cTn>
                              </p:par>
                            </p:childTnLst>
                          </p:cTn>
                        </p:par>
                      </p:childTnLst>
                    </p:cTn>
                  </p:par>
                  <p:par>
                    <p:cTn id="167" fill="hold" nodeType="clickPar">
                      <p:stCondLst>
                        <p:cond delay="indefinite"/>
                      </p:stCondLst>
                      <p:childTnLst>
                        <p:par>
                          <p:cTn id="168" fill="hold" nodeType="withGroup">
                            <p:stCondLst>
                              <p:cond delay="0"/>
                            </p:stCondLst>
                            <p:childTnLst>
                              <p:par>
                                <p:cTn id="169" presetID="10" presetClass="entr" presetSubtype="0" fill="hold" nodeType="clickEffect">
                                  <p:stCondLst>
                                    <p:cond delay="0"/>
                                  </p:stCondLst>
                                  <p:childTnLst>
                                    <p:set>
                                      <p:cBhvr>
                                        <p:cTn id="170" dur="1" fill="hold">
                                          <p:stCondLst>
                                            <p:cond delay="0"/>
                                          </p:stCondLst>
                                        </p:cTn>
                                        <p:tgtEl>
                                          <p:spTgt spid="75815"/>
                                        </p:tgtEl>
                                        <p:attrNameLst>
                                          <p:attrName>style.visibility</p:attrName>
                                        </p:attrNameLst>
                                      </p:cBhvr>
                                      <p:to>
                                        <p:strVal val="visible"/>
                                      </p:to>
                                    </p:set>
                                    <p:animEffect transition="in" filter="fade">
                                      <p:cBhvr>
                                        <p:cTn id="171" dur="1000"/>
                                        <p:tgtEl>
                                          <p:spTgt spid="75815"/>
                                        </p:tgtEl>
                                      </p:cBhvr>
                                    </p:animEffect>
                                  </p:childTnLst>
                                </p:cTn>
                              </p:par>
                              <p:par>
                                <p:cTn id="172" presetID="10" presetClass="entr" presetSubtype="0" fill="hold" nodeType="withEffect">
                                  <p:stCondLst>
                                    <p:cond delay="0"/>
                                  </p:stCondLst>
                                  <p:childTnLst>
                                    <p:set>
                                      <p:cBhvr>
                                        <p:cTn id="173" dur="1" fill="hold">
                                          <p:stCondLst>
                                            <p:cond delay="0"/>
                                          </p:stCondLst>
                                        </p:cTn>
                                        <p:tgtEl>
                                          <p:spTgt spid="75818"/>
                                        </p:tgtEl>
                                        <p:attrNameLst>
                                          <p:attrName>style.visibility</p:attrName>
                                        </p:attrNameLst>
                                      </p:cBhvr>
                                      <p:to>
                                        <p:strVal val="visible"/>
                                      </p:to>
                                    </p:set>
                                    <p:animEffect transition="in" filter="fade">
                                      <p:cBhvr>
                                        <p:cTn id="174" dur="1000"/>
                                        <p:tgtEl>
                                          <p:spTgt spid="75818"/>
                                        </p:tgtEl>
                                      </p:cBhvr>
                                    </p:animEffect>
                                  </p:childTnLst>
                                </p:cTn>
                              </p:par>
                              <p:par>
                                <p:cTn id="175" presetID="10" presetClass="entr" presetSubtype="0" fill="hold" nodeType="withEffect">
                                  <p:stCondLst>
                                    <p:cond delay="0"/>
                                  </p:stCondLst>
                                  <p:childTnLst>
                                    <p:set>
                                      <p:cBhvr>
                                        <p:cTn id="176" dur="1" fill="hold">
                                          <p:stCondLst>
                                            <p:cond delay="0"/>
                                          </p:stCondLst>
                                        </p:cTn>
                                        <p:tgtEl>
                                          <p:spTgt spid="75820"/>
                                        </p:tgtEl>
                                        <p:attrNameLst>
                                          <p:attrName>style.visibility</p:attrName>
                                        </p:attrNameLst>
                                      </p:cBhvr>
                                      <p:to>
                                        <p:strVal val="visible"/>
                                      </p:to>
                                    </p:set>
                                    <p:animEffect transition="in" filter="fade">
                                      <p:cBhvr>
                                        <p:cTn id="177" dur="1000"/>
                                        <p:tgtEl>
                                          <p:spTgt spid="75820"/>
                                        </p:tgtEl>
                                      </p:cBhvr>
                                    </p:animEffect>
                                  </p:childTnLst>
                                </p:cTn>
                              </p:par>
                              <p:par>
                                <p:cTn id="178" presetID="10" presetClass="entr" presetSubtype="0" fill="hold" nodeType="withEffect">
                                  <p:stCondLst>
                                    <p:cond delay="0"/>
                                  </p:stCondLst>
                                  <p:childTnLst>
                                    <p:set>
                                      <p:cBhvr>
                                        <p:cTn id="179" dur="1" fill="hold">
                                          <p:stCondLst>
                                            <p:cond delay="0"/>
                                          </p:stCondLst>
                                        </p:cTn>
                                        <p:tgtEl>
                                          <p:spTgt spid="75821"/>
                                        </p:tgtEl>
                                        <p:attrNameLst>
                                          <p:attrName>style.visibility</p:attrName>
                                        </p:attrNameLst>
                                      </p:cBhvr>
                                      <p:to>
                                        <p:strVal val="visible"/>
                                      </p:to>
                                    </p:set>
                                    <p:animEffect transition="in" filter="fade">
                                      <p:cBhvr>
                                        <p:cTn id="180" dur="1000"/>
                                        <p:tgtEl>
                                          <p:spTgt spid="75821"/>
                                        </p:tgtEl>
                                      </p:cBhvr>
                                    </p:animEffect>
                                  </p:childTnLst>
                                </p:cTn>
                              </p:par>
                              <p:par>
                                <p:cTn id="181" presetID="10" presetClass="entr" presetSubtype="0" fill="hold" nodeType="withEffect">
                                  <p:stCondLst>
                                    <p:cond delay="0"/>
                                  </p:stCondLst>
                                  <p:childTnLst>
                                    <p:set>
                                      <p:cBhvr>
                                        <p:cTn id="182" dur="1" fill="hold">
                                          <p:stCondLst>
                                            <p:cond delay="0"/>
                                          </p:stCondLst>
                                        </p:cTn>
                                        <p:tgtEl>
                                          <p:spTgt spid="75823">
                                            <p:txEl>
                                              <p:pRg st="4" end="4"/>
                                            </p:txEl>
                                          </p:spTgt>
                                        </p:tgtEl>
                                        <p:attrNameLst>
                                          <p:attrName>style.visibility</p:attrName>
                                        </p:attrNameLst>
                                      </p:cBhvr>
                                      <p:to>
                                        <p:strVal val="visible"/>
                                      </p:to>
                                    </p:set>
                                    <p:animEffect transition="in" filter="fade">
                                      <p:cBhvr>
                                        <p:cTn id="183" dur="500"/>
                                        <p:tgtEl>
                                          <p:spTgt spid="758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F9D95BDC-04A9-525F-0BA5-BA4A8E426E86}"/>
              </a:ext>
            </a:extLst>
          </p:cNvPr>
          <p:cNvSpPr>
            <a:spLocks noGrp="1" noChangeArrowheads="1"/>
          </p:cNvSpPr>
          <p:nvPr>
            <p:ph type="title"/>
          </p:nvPr>
        </p:nvSpPr>
        <p:spPr/>
        <p:txBody>
          <a:bodyPr/>
          <a:lstStyle/>
          <a:p>
            <a:r>
              <a:rPr lang="en-US" altLang="en-US"/>
              <a:t>Incremental structure from motion</a:t>
            </a:r>
          </a:p>
        </p:txBody>
      </p:sp>
      <p:pic>
        <p:nvPicPr>
          <p:cNvPr id="37901" name="TreviReconstruct.avi">
            <a:hlinkClick r:id="" action="ppaction://media"/>
            <a:extLst>
              <a:ext uri="{FF2B5EF4-FFF2-40B4-BE49-F238E27FC236}">
                <a16:creationId xmlns:a16="http://schemas.microsoft.com/office/drawing/2014/main" id="{EF1BA68E-DC28-9221-1831-35661A1751C3}"/>
              </a:ext>
            </a:extLst>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069975" y="1368425"/>
            <a:ext cx="6997700" cy="5248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7901"/>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7901"/>
                                        </p:tgtEl>
                                      </p:cBhvr>
                                    </p:cmd>
                                  </p:childTnLst>
                                </p:cTn>
                              </p:par>
                            </p:childTnLst>
                          </p:cTn>
                        </p:par>
                      </p:childTnLst>
                    </p:cTn>
                  </p:par>
                </p:childTnLst>
              </p:cTn>
              <p:nextCondLst>
                <p:cond evt="onClick" delay="0">
                  <p:tgtEl>
                    <p:spTgt spid="37901"/>
                  </p:tgtEl>
                </p:cond>
              </p:nextCondLst>
            </p:seq>
            <p:video>
              <p:cMediaNode vol="80000">
                <p:cTn id="7" fill="hold" display="0">
                  <p:stCondLst>
                    <p:cond delay="indefinite"/>
                  </p:stCondLst>
                </p:cTn>
                <p:tgtEl>
                  <p:spTgt spid="37901"/>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797" name="Line 157">
            <a:extLst>
              <a:ext uri="{FF2B5EF4-FFF2-40B4-BE49-F238E27FC236}">
                <a16:creationId xmlns:a16="http://schemas.microsoft.com/office/drawing/2014/main" id="{EC6EC221-268C-8E98-3965-10760FA81982}"/>
              </a:ext>
            </a:extLst>
          </p:cNvPr>
          <p:cNvSpPr>
            <a:spLocks noChangeShapeType="1"/>
          </p:cNvSpPr>
          <p:nvPr/>
        </p:nvSpPr>
        <p:spPr bwMode="auto">
          <a:xfrm flipH="1" flipV="1">
            <a:off x="2959100" y="3967163"/>
            <a:ext cx="3455988" cy="134302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642" name="Rectangle 2">
            <a:extLst>
              <a:ext uri="{FF2B5EF4-FFF2-40B4-BE49-F238E27FC236}">
                <a16:creationId xmlns:a16="http://schemas.microsoft.com/office/drawing/2014/main" id="{8C6368C7-9E90-3B04-1907-D009D3628F59}"/>
              </a:ext>
            </a:extLst>
          </p:cNvPr>
          <p:cNvSpPr>
            <a:spLocks noGrp="1" noChangeArrowheads="1"/>
          </p:cNvSpPr>
          <p:nvPr>
            <p:ph type="title"/>
          </p:nvPr>
        </p:nvSpPr>
        <p:spPr/>
        <p:txBody>
          <a:bodyPr/>
          <a:lstStyle/>
          <a:p>
            <a:r>
              <a:rPr lang="en-US" altLang="en-US"/>
              <a:t>Incremental structure from motion</a:t>
            </a:r>
          </a:p>
        </p:txBody>
      </p:sp>
      <p:grpSp>
        <p:nvGrpSpPr>
          <p:cNvPr id="240792" name="Group 152">
            <a:extLst>
              <a:ext uri="{FF2B5EF4-FFF2-40B4-BE49-F238E27FC236}">
                <a16:creationId xmlns:a16="http://schemas.microsoft.com/office/drawing/2014/main" id="{94A0C08A-197C-C1A7-0B24-DB13FE26AD03}"/>
              </a:ext>
            </a:extLst>
          </p:cNvPr>
          <p:cNvGrpSpPr>
            <a:grpSpLocks/>
          </p:cNvGrpSpPr>
          <p:nvPr/>
        </p:nvGrpSpPr>
        <p:grpSpPr bwMode="auto">
          <a:xfrm>
            <a:off x="2413000" y="1944688"/>
            <a:ext cx="4192588" cy="3711575"/>
            <a:chOff x="1520" y="1225"/>
            <a:chExt cx="2641" cy="2338"/>
          </a:xfrm>
        </p:grpSpPr>
        <p:sp>
          <p:nvSpPr>
            <p:cNvPr id="240646" name="Line 6">
              <a:extLst>
                <a:ext uri="{FF2B5EF4-FFF2-40B4-BE49-F238E27FC236}">
                  <a16:creationId xmlns:a16="http://schemas.microsoft.com/office/drawing/2014/main" id="{D6980DEE-9BAC-D617-8A73-154A18E501C1}"/>
                </a:ext>
              </a:extLst>
            </p:cNvPr>
            <p:cNvSpPr>
              <a:spLocks noChangeShapeType="1"/>
            </p:cNvSpPr>
            <p:nvPr/>
          </p:nvSpPr>
          <p:spPr bwMode="auto">
            <a:xfrm flipH="1">
              <a:off x="3859" y="2113"/>
              <a:ext cx="32" cy="56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647" name="Line 7">
              <a:extLst>
                <a:ext uri="{FF2B5EF4-FFF2-40B4-BE49-F238E27FC236}">
                  <a16:creationId xmlns:a16="http://schemas.microsoft.com/office/drawing/2014/main" id="{66FD4829-93AB-3501-62A7-BB2EB0F24040}"/>
                </a:ext>
              </a:extLst>
            </p:cNvPr>
            <p:cNvSpPr>
              <a:spLocks noChangeShapeType="1"/>
            </p:cNvSpPr>
            <p:nvPr/>
          </p:nvSpPr>
          <p:spPr bwMode="auto">
            <a:xfrm>
              <a:off x="3828" y="2710"/>
              <a:ext cx="156" cy="56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648" name="Line 8">
              <a:extLst>
                <a:ext uri="{FF2B5EF4-FFF2-40B4-BE49-F238E27FC236}">
                  <a16:creationId xmlns:a16="http://schemas.microsoft.com/office/drawing/2014/main" id="{A314CE7A-EA6A-E149-641E-969807BCD67A}"/>
                </a:ext>
              </a:extLst>
            </p:cNvPr>
            <p:cNvSpPr>
              <a:spLocks noChangeShapeType="1"/>
            </p:cNvSpPr>
            <p:nvPr/>
          </p:nvSpPr>
          <p:spPr bwMode="auto">
            <a:xfrm flipV="1">
              <a:off x="2505" y="2008"/>
              <a:ext cx="755" cy="60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649" name="Line 9">
              <a:extLst>
                <a:ext uri="{FF2B5EF4-FFF2-40B4-BE49-F238E27FC236}">
                  <a16:creationId xmlns:a16="http://schemas.microsoft.com/office/drawing/2014/main" id="{08BB34BE-5C19-23DE-460C-25A6772199BE}"/>
                </a:ext>
              </a:extLst>
            </p:cNvPr>
            <p:cNvSpPr>
              <a:spLocks noChangeShapeType="1"/>
            </p:cNvSpPr>
            <p:nvPr/>
          </p:nvSpPr>
          <p:spPr bwMode="auto">
            <a:xfrm>
              <a:off x="3261" y="2019"/>
              <a:ext cx="628" cy="52"/>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650" name="Line 10">
              <a:extLst>
                <a:ext uri="{FF2B5EF4-FFF2-40B4-BE49-F238E27FC236}">
                  <a16:creationId xmlns:a16="http://schemas.microsoft.com/office/drawing/2014/main" id="{4ED2414C-D6D4-06AD-2BD4-1AAC4F8D03D8}"/>
                </a:ext>
              </a:extLst>
            </p:cNvPr>
            <p:cNvSpPr>
              <a:spLocks noChangeShapeType="1"/>
            </p:cNvSpPr>
            <p:nvPr/>
          </p:nvSpPr>
          <p:spPr bwMode="auto">
            <a:xfrm>
              <a:off x="2316" y="1406"/>
              <a:ext cx="216" cy="614"/>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651" name="Line 11">
              <a:extLst>
                <a:ext uri="{FF2B5EF4-FFF2-40B4-BE49-F238E27FC236}">
                  <a16:creationId xmlns:a16="http://schemas.microsoft.com/office/drawing/2014/main" id="{087F6EC0-D490-1DBE-E928-2EC94378FF77}"/>
                </a:ext>
              </a:extLst>
            </p:cNvPr>
            <p:cNvSpPr>
              <a:spLocks noChangeShapeType="1"/>
            </p:cNvSpPr>
            <p:nvPr/>
          </p:nvSpPr>
          <p:spPr bwMode="auto">
            <a:xfrm>
              <a:off x="2316" y="1406"/>
              <a:ext cx="181" cy="126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652" name="Line 12">
              <a:extLst>
                <a:ext uri="{FF2B5EF4-FFF2-40B4-BE49-F238E27FC236}">
                  <a16:creationId xmlns:a16="http://schemas.microsoft.com/office/drawing/2014/main" id="{371225EB-9C65-0AEA-4EE9-9EF2F35ECCA6}"/>
                </a:ext>
              </a:extLst>
            </p:cNvPr>
            <p:cNvSpPr>
              <a:spLocks noChangeShapeType="1"/>
            </p:cNvSpPr>
            <p:nvPr/>
          </p:nvSpPr>
          <p:spPr bwMode="auto">
            <a:xfrm flipH="1">
              <a:off x="2497" y="2020"/>
              <a:ext cx="35" cy="649"/>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653" name="Line 13">
              <a:extLst>
                <a:ext uri="{FF2B5EF4-FFF2-40B4-BE49-F238E27FC236}">
                  <a16:creationId xmlns:a16="http://schemas.microsoft.com/office/drawing/2014/main" id="{6D7D60AC-CF04-AC19-CBAD-DFE29D102B68}"/>
                </a:ext>
              </a:extLst>
            </p:cNvPr>
            <p:cNvSpPr>
              <a:spLocks noChangeShapeType="1"/>
            </p:cNvSpPr>
            <p:nvPr/>
          </p:nvSpPr>
          <p:spPr bwMode="auto">
            <a:xfrm>
              <a:off x="1809" y="2452"/>
              <a:ext cx="688" cy="217"/>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654" name="Line 14">
              <a:extLst>
                <a:ext uri="{FF2B5EF4-FFF2-40B4-BE49-F238E27FC236}">
                  <a16:creationId xmlns:a16="http://schemas.microsoft.com/office/drawing/2014/main" id="{B055E943-2024-422F-B22E-5DFD3E42A2E1}"/>
                </a:ext>
              </a:extLst>
            </p:cNvPr>
            <p:cNvSpPr>
              <a:spLocks noChangeShapeType="1"/>
            </p:cNvSpPr>
            <p:nvPr/>
          </p:nvSpPr>
          <p:spPr bwMode="auto">
            <a:xfrm>
              <a:off x="1809" y="3140"/>
              <a:ext cx="615" cy="252"/>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655" name="Line 15">
              <a:extLst>
                <a:ext uri="{FF2B5EF4-FFF2-40B4-BE49-F238E27FC236}">
                  <a16:creationId xmlns:a16="http://schemas.microsoft.com/office/drawing/2014/main" id="{8B402677-76C6-58A9-6CD0-905B082EEB3B}"/>
                </a:ext>
              </a:extLst>
            </p:cNvPr>
            <p:cNvSpPr>
              <a:spLocks noChangeShapeType="1"/>
            </p:cNvSpPr>
            <p:nvPr/>
          </p:nvSpPr>
          <p:spPr bwMode="auto">
            <a:xfrm flipH="1">
              <a:off x="1918" y="1513"/>
              <a:ext cx="1339" cy="976"/>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656" name="Line 16">
              <a:extLst>
                <a:ext uri="{FF2B5EF4-FFF2-40B4-BE49-F238E27FC236}">
                  <a16:creationId xmlns:a16="http://schemas.microsoft.com/office/drawing/2014/main" id="{3A9B5927-8D87-58EC-8928-2244B2E783CC}"/>
                </a:ext>
              </a:extLst>
            </p:cNvPr>
            <p:cNvSpPr>
              <a:spLocks noChangeShapeType="1"/>
            </p:cNvSpPr>
            <p:nvPr/>
          </p:nvSpPr>
          <p:spPr bwMode="auto">
            <a:xfrm>
              <a:off x="3003" y="3247"/>
              <a:ext cx="616" cy="73"/>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657" name="Line 17">
              <a:extLst>
                <a:ext uri="{FF2B5EF4-FFF2-40B4-BE49-F238E27FC236}">
                  <a16:creationId xmlns:a16="http://schemas.microsoft.com/office/drawing/2014/main" id="{1CD0F941-B5C7-EDE1-3FDF-422CDA112659}"/>
                </a:ext>
              </a:extLst>
            </p:cNvPr>
            <p:cNvSpPr>
              <a:spLocks noChangeShapeType="1"/>
            </p:cNvSpPr>
            <p:nvPr/>
          </p:nvSpPr>
          <p:spPr bwMode="auto">
            <a:xfrm>
              <a:off x="1845" y="2562"/>
              <a:ext cx="1774" cy="75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658" name="Line 18">
              <a:extLst>
                <a:ext uri="{FF2B5EF4-FFF2-40B4-BE49-F238E27FC236}">
                  <a16:creationId xmlns:a16="http://schemas.microsoft.com/office/drawing/2014/main" id="{FDEF24E4-AC16-478A-E837-A888AAB318C9}"/>
                </a:ext>
              </a:extLst>
            </p:cNvPr>
            <p:cNvSpPr>
              <a:spLocks noChangeShapeType="1"/>
            </p:cNvSpPr>
            <p:nvPr/>
          </p:nvSpPr>
          <p:spPr bwMode="auto">
            <a:xfrm flipV="1">
              <a:off x="1737" y="2669"/>
              <a:ext cx="724" cy="39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659" name="Line 19">
              <a:extLst>
                <a:ext uri="{FF2B5EF4-FFF2-40B4-BE49-F238E27FC236}">
                  <a16:creationId xmlns:a16="http://schemas.microsoft.com/office/drawing/2014/main" id="{36F7AFCF-3447-2F0A-BC90-AD9E821B601C}"/>
                </a:ext>
              </a:extLst>
            </p:cNvPr>
            <p:cNvSpPr>
              <a:spLocks noChangeShapeType="1"/>
            </p:cNvSpPr>
            <p:nvPr/>
          </p:nvSpPr>
          <p:spPr bwMode="auto">
            <a:xfrm flipV="1">
              <a:off x="3003" y="2669"/>
              <a:ext cx="833" cy="57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660" name="Line 20">
              <a:extLst>
                <a:ext uri="{FF2B5EF4-FFF2-40B4-BE49-F238E27FC236}">
                  <a16:creationId xmlns:a16="http://schemas.microsoft.com/office/drawing/2014/main" id="{9AD0BE25-20CB-55D1-3AE7-2107D0C26196}"/>
                </a:ext>
              </a:extLst>
            </p:cNvPr>
            <p:cNvSpPr>
              <a:spLocks noChangeShapeType="1"/>
            </p:cNvSpPr>
            <p:nvPr/>
          </p:nvSpPr>
          <p:spPr bwMode="auto">
            <a:xfrm flipV="1">
              <a:off x="3184" y="1659"/>
              <a:ext cx="579" cy="32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661" name="Line 21">
              <a:extLst>
                <a:ext uri="{FF2B5EF4-FFF2-40B4-BE49-F238E27FC236}">
                  <a16:creationId xmlns:a16="http://schemas.microsoft.com/office/drawing/2014/main" id="{234FCA35-5C41-47F5-A2DB-222AF983F162}"/>
                </a:ext>
              </a:extLst>
            </p:cNvPr>
            <p:cNvSpPr>
              <a:spLocks noChangeShapeType="1"/>
            </p:cNvSpPr>
            <p:nvPr/>
          </p:nvSpPr>
          <p:spPr bwMode="auto">
            <a:xfrm flipH="1" flipV="1">
              <a:off x="2532" y="2598"/>
              <a:ext cx="689" cy="35"/>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662" name="Line 22">
              <a:extLst>
                <a:ext uri="{FF2B5EF4-FFF2-40B4-BE49-F238E27FC236}">
                  <a16:creationId xmlns:a16="http://schemas.microsoft.com/office/drawing/2014/main" id="{B9C67B10-DFC7-F74F-57B0-F9B73AC6D99E}"/>
                </a:ext>
              </a:extLst>
            </p:cNvPr>
            <p:cNvSpPr>
              <a:spLocks noChangeShapeType="1"/>
            </p:cNvSpPr>
            <p:nvPr/>
          </p:nvSpPr>
          <p:spPr bwMode="auto">
            <a:xfrm flipH="1">
              <a:off x="2388" y="2128"/>
              <a:ext cx="1483" cy="1264"/>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40663" name="Picture 23">
              <a:extLst>
                <a:ext uri="{FF2B5EF4-FFF2-40B4-BE49-F238E27FC236}">
                  <a16:creationId xmlns:a16="http://schemas.microsoft.com/office/drawing/2014/main" id="{AAE586BA-FF16-0722-AE53-F06E343201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 y="3211"/>
              <a:ext cx="470" cy="352"/>
            </a:xfrm>
            <a:prstGeom prst="rect">
              <a:avLst/>
            </a:prstGeom>
            <a:noFill/>
            <a:extLst>
              <a:ext uri="{909E8E84-426E-40DD-AFC4-6F175D3DCCD1}">
                <a14:hiddenFill xmlns:a14="http://schemas.microsoft.com/office/drawing/2010/main">
                  <a:solidFill>
                    <a:srgbClr val="FFFFFF"/>
                  </a:solidFill>
                </a14:hiddenFill>
              </a:ext>
            </a:extLst>
          </p:spPr>
        </p:pic>
        <p:pic>
          <p:nvPicPr>
            <p:cNvPr id="240664" name="Picture 24">
              <a:extLst>
                <a:ext uri="{FF2B5EF4-FFF2-40B4-BE49-F238E27FC236}">
                  <a16:creationId xmlns:a16="http://schemas.microsoft.com/office/drawing/2014/main" id="{829557B7-5932-E5C3-29D9-77E4E7470A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5" y="1478"/>
              <a:ext cx="470" cy="352"/>
            </a:xfrm>
            <a:prstGeom prst="rect">
              <a:avLst/>
            </a:prstGeom>
            <a:noFill/>
            <a:extLst>
              <a:ext uri="{909E8E84-426E-40DD-AFC4-6F175D3DCCD1}">
                <a14:hiddenFill xmlns:a14="http://schemas.microsoft.com/office/drawing/2010/main">
                  <a:solidFill>
                    <a:srgbClr val="FFFFFF"/>
                  </a:solidFill>
                </a14:hiddenFill>
              </a:ext>
            </a:extLst>
          </p:spPr>
        </p:pic>
        <p:pic>
          <p:nvPicPr>
            <p:cNvPr id="240665" name="Picture 25">
              <a:extLst>
                <a:ext uri="{FF2B5EF4-FFF2-40B4-BE49-F238E27FC236}">
                  <a16:creationId xmlns:a16="http://schemas.microsoft.com/office/drawing/2014/main" id="{BEE04520-788E-3826-A689-8B02D43A36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0" y="2959"/>
              <a:ext cx="470" cy="352"/>
            </a:xfrm>
            <a:prstGeom prst="rect">
              <a:avLst/>
            </a:prstGeom>
            <a:noFill/>
            <a:extLst>
              <a:ext uri="{909E8E84-426E-40DD-AFC4-6F175D3DCCD1}">
                <a14:hiddenFill xmlns:a14="http://schemas.microsoft.com/office/drawing/2010/main">
                  <a:solidFill>
                    <a:srgbClr val="FFFFFF"/>
                  </a:solidFill>
                </a14:hiddenFill>
              </a:ext>
            </a:extLst>
          </p:spPr>
        </p:pic>
        <p:pic>
          <p:nvPicPr>
            <p:cNvPr id="240666" name="Picture 26">
              <a:extLst>
                <a:ext uri="{FF2B5EF4-FFF2-40B4-BE49-F238E27FC236}">
                  <a16:creationId xmlns:a16="http://schemas.microsoft.com/office/drawing/2014/main" id="{14D6E549-9991-BF2C-FA5F-CC680C8B6CF6}"/>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9" y="1225"/>
              <a:ext cx="47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240667" name="Picture 27">
              <a:extLst>
                <a:ext uri="{FF2B5EF4-FFF2-40B4-BE49-F238E27FC236}">
                  <a16:creationId xmlns:a16="http://schemas.microsoft.com/office/drawing/2014/main" id="{31D7DD67-5CD8-D7B5-935B-9C3C680FE6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2" y="1730"/>
              <a:ext cx="471" cy="352"/>
            </a:xfrm>
            <a:prstGeom prst="rect">
              <a:avLst/>
            </a:prstGeom>
            <a:noFill/>
            <a:extLst>
              <a:ext uri="{909E8E84-426E-40DD-AFC4-6F175D3DCCD1}">
                <a14:hiddenFill xmlns:a14="http://schemas.microsoft.com/office/drawing/2010/main">
                  <a:solidFill>
                    <a:srgbClr val="FFFFFF"/>
                  </a:solidFill>
                </a14:hiddenFill>
              </a:ext>
            </a:extLst>
          </p:spPr>
        </p:pic>
        <p:pic>
          <p:nvPicPr>
            <p:cNvPr id="240668" name="Picture 28">
              <a:extLst>
                <a:ext uri="{FF2B5EF4-FFF2-40B4-BE49-F238E27FC236}">
                  <a16:creationId xmlns:a16="http://schemas.microsoft.com/office/drawing/2014/main" id="{85D2B538-F4CE-74AF-1A6E-3FB1C14EA7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50" y="3103"/>
              <a:ext cx="471" cy="352"/>
            </a:xfrm>
            <a:prstGeom prst="rect">
              <a:avLst/>
            </a:prstGeom>
            <a:noFill/>
            <a:extLst>
              <a:ext uri="{909E8E84-426E-40DD-AFC4-6F175D3DCCD1}">
                <a14:hiddenFill xmlns:a14="http://schemas.microsoft.com/office/drawing/2010/main">
                  <a:solidFill>
                    <a:srgbClr val="FFFFFF"/>
                  </a:solidFill>
                </a14:hiddenFill>
              </a:ext>
            </a:extLst>
          </p:spPr>
        </p:pic>
        <p:pic>
          <p:nvPicPr>
            <p:cNvPr id="240669" name="Picture 29">
              <a:extLst>
                <a:ext uri="{FF2B5EF4-FFF2-40B4-BE49-F238E27FC236}">
                  <a16:creationId xmlns:a16="http://schemas.microsoft.com/office/drawing/2014/main" id="{65F0A13D-C0B3-C47A-B1F1-E134BB766B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0" y="1947"/>
              <a:ext cx="471" cy="352"/>
            </a:xfrm>
            <a:prstGeom prst="rect">
              <a:avLst/>
            </a:prstGeom>
            <a:noFill/>
            <a:extLst>
              <a:ext uri="{909E8E84-426E-40DD-AFC4-6F175D3DCCD1}">
                <a14:hiddenFill xmlns:a14="http://schemas.microsoft.com/office/drawing/2010/main">
                  <a:solidFill>
                    <a:srgbClr val="FFFFFF"/>
                  </a:solidFill>
                </a14:hiddenFill>
              </a:ext>
            </a:extLst>
          </p:spPr>
        </p:pic>
        <p:pic>
          <p:nvPicPr>
            <p:cNvPr id="240670" name="Picture 30">
              <a:extLst>
                <a:ext uri="{FF2B5EF4-FFF2-40B4-BE49-F238E27FC236}">
                  <a16:creationId xmlns:a16="http://schemas.microsoft.com/office/drawing/2014/main" id="{C165A07C-2A3F-330D-BA7F-53B618233D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01" y="3067"/>
              <a:ext cx="317" cy="470"/>
            </a:xfrm>
            <a:prstGeom prst="rect">
              <a:avLst/>
            </a:prstGeom>
            <a:noFill/>
            <a:extLst>
              <a:ext uri="{909E8E84-426E-40DD-AFC4-6F175D3DCCD1}">
                <a14:hiddenFill xmlns:a14="http://schemas.microsoft.com/office/drawing/2010/main">
                  <a:solidFill>
                    <a:srgbClr val="FFFFFF"/>
                  </a:solidFill>
                </a14:hiddenFill>
              </a:ext>
            </a:extLst>
          </p:spPr>
        </p:pic>
        <p:pic>
          <p:nvPicPr>
            <p:cNvPr id="240671" name="Picture 31">
              <a:extLst>
                <a:ext uri="{FF2B5EF4-FFF2-40B4-BE49-F238E27FC236}">
                  <a16:creationId xmlns:a16="http://schemas.microsoft.com/office/drawing/2014/main" id="{CEA02893-9FB9-F7F4-1AA9-60E8200CA25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0" y="2452"/>
              <a:ext cx="470" cy="352"/>
            </a:xfrm>
            <a:prstGeom prst="rect">
              <a:avLst/>
            </a:prstGeom>
            <a:noFill/>
            <a:extLst>
              <a:ext uri="{909E8E84-426E-40DD-AFC4-6F175D3DCCD1}">
                <a14:hiddenFill xmlns:a14="http://schemas.microsoft.com/office/drawing/2010/main">
                  <a:solidFill>
                    <a:srgbClr val="FFFFFF"/>
                  </a:solidFill>
                </a14:hiddenFill>
              </a:ext>
            </a:extLst>
          </p:spPr>
        </p:pic>
        <p:pic>
          <p:nvPicPr>
            <p:cNvPr id="240672" name="Picture 32">
              <a:extLst>
                <a:ext uri="{FF2B5EF4-FFF2-40B4-BE49-F238E27FC236}">
                  <a16:creationId xmlns:a16="http://schemas.microsoft.com/office/drawing/2014/main" id="{49BCADDA-9BD0-B2E5-F414-8104DAC9E96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67" y="1839"/>
              <a:ext cx="471" cy="352"/>
            </a:xfrm>
            <a:prstGeom prst="rect">
              <a:avLst/>
            </a:prstGeom>
            <a:noFill/>
            <a:extLst>
              <a:ext uri="{909E8E84-426E-40DD-AFC4-6F175D3DCCD1}">
                <a14:hiddenFill xmlns:a14="http://schemas.microsoft.com/office/drawing/2010/main">
                  <a:solidFill>
                    <a:srgbClr val="FFFFFF"/>
                  </a:solidFill>
                </a14:hiddenFill>
              </a:ext>
            </a:extLst>
          </p:spPr>
        </p:pic>
        <p:pic>
          <p:nvPicPr>
            <p:cNvPr id="240675" name="Picture 35">
              <a:extLst>
                <a:ext uri="{FF2B5EF4-FFF2-40B4-BE49-F238E27FC236}">
                  <a16:creationId xmlns:a16="http://schemas.microsoft.com/office/drawing/2014/main" id="{6E3C21CA-2C8F-A4A7-1DC4-D9290CBE582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67" y="1406"/>
              <a:ext cx="471" cy="314"/>
            </a:xfrm>
            <a:prstGeom prst="rect">
              <a:avLst/>
            </a:prstGeom>
            <a:noFill/>
            <a:extLst>
              <a:ext uri="{909E8E84-426E-40DD-AFC4-6F175D3DCCD1}">
                <a14:hiddenFill xmlns:a14="http://schemas.microsoft.com/office/drawing/2010/main">
                  <a:solidFill>
                    <a:srgbClr val="FFFFFF"/>
                  </a:solidFill>
                </a14:hiddenFill>
              </a:ext>
            </a:extLst>
          </p:spPr>
        </p:pic>
        <p:pic>
          <p:nvPicPr>
            <p:cNvPr id="240676" name="Picture 36">
              <a:extLst>
                <a:ext uri="{FF2B5EF4-FFF2-40B4-BE49-F238E27FC236}">
                  <a16:creationId xmlns:a16="http://schemas.microsoft.com/office/drawing/2014/main" id="{91B4560F-7E75-5A5B-D55F-F0A2B7089F5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40" y="2417"/>
              <a:ext cx="352" cy="469"/>
            </a:xfrm>
            <a:prstGeom prst="rect">
              <a:avLst/>
            </a:prstGeom>
            <a:noFill/>
            <a:extLst>
              <a:ext uri="{909E8E84-426E-40DD-AFC4-6F175D3DCCD1}">
                <a14:hiddenFill xmlns:a14="http://schemas.microsoft.com/office/drawing/2010/main">
                  <a:solidFill>
                    <a:srgbClr val="FFFFFF"/>
                  </a:solidFill>
                </a14:hiddenFill>
              </a:ext>
            </a:extLst>
          </p:spPr>
        </p:pic>
        <p:pic>
          <p:nvPicPr>
            <p:cNvPr id="240677" name="Picture 37">
              <a:extLst>
                <a:ext uri="{FF2B5EF4-FFF2-40B4-BE49-F238E27FC236}">
                  <a16:creationId xmlns:a16="http://schemas.microsoft.com/office/drawing/2014/main" id="{E9A54565-FCA9-C222-3F6A-E7C1ABE23C8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19" y="2489"/>
              <a:ext cx="469" cy="352"/>
            </a:xfrm>
            <a:prstGeom prst="rect">
              <a:avLst/>
            </a:prstGeom>
            <a:noFill/>
            <a:extLst>
              <a:ext uri="{909E8E84-426E-40DD-AFC4-6F175D3DCCD1}">
                <a14:hiddenFill xmlns:a14="http://schemas.microsoft.com/office/drawing/2010/main">
                  <a:solidFill>
                    <a:srgbClr val="FFFFFF"/>
                  </a:solidFill>
                </a14:hiddenFill>
              </a:ext>
            </a:extLst>
          </p:spPr>
        </p:pic>
        <p:pic>
          <p:nvPicPr>
            <p:cNvPr id="240678" name="Picture 38">
              <a:extLst>
                <a:ext uri="{FF2B5EF4-FFF2-40B4-BE49-F238E27FC236}">
                  <a16:creationId xmlns:a16="http://schemas.microsoft.com/office/drawing/2014/main" id="{DD08FDFD-7FD0-A5F2-1F40-040D3C10BFD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16" y="1730"/>
              <a:ext cx="353" cy="470"/>
            </a:xfrm>
            <a:prstGeom prst="rect">
              <a:avLst/>
            </a:prstGeom>
            <a:noFill/>
            <a:extLst>
              <a:ext uri="{909E8E84-426E-40DD-AFC4-6F175D3DCCD1}">
                <a14:hiddenFill xmlns:a14="http://schemas.microsoft.com/office/drawing/2010/main">
                  <a:solidFill>
                    <a:srgbClr val="FFFFFF"/>
                  </a:solidFill>
                </a14:hiddenFill>
              </a:ext>
            </a:extLst>
          </p:spPr>
        </p:pic>
        <p:pic>
          <p:nvPicPr>
            <p:cNvPr id="240679" name="Picture 39">
              <a:extLst>
                <a:ext uri="{FF2B5EF4-FFF2-40B4-BE49-F238E27FC236}">
                  <a16:creationId xmlns:a16="http://schemas.microsoft.com/office/drawing/2014/main" id="{E8E0BC18-D482-C1D8-82D3-F7D8381A027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0" y="1947"/>
              <a:ext cx="471" cy="352"/>
            </a:xfrm>
            <a:prstGeom prst="rect">
              <a:avLst/>
            </a:prstGeom>
            <a:noFill/>
            <a:extLst>
              <a:ext uri="{909E8E84-426E-40DD-AFC4-6F175D3DCCD1}">
                <a14:hiddenFill xmlns:a14="http://schemas.microsoft.com/office/drawing/2010/main">
                  <a:solidFill>
                    <a:srgbClr val="FFFFFF"/>
                  </a:solidFill>
                </a14:hiddenFill>
              </a:ext>
            </a:extLst>
          </p:spPr>
        </p:pic>
        <p:pic>
          <p:nvPicPr>
            <p:cNvPr id="240680" name="Picture 40">
              <a:extLst>
                <a:ext uri="{FF2B5EF4-FFF2-40B4-BE49-F238E27FC236}">
                  <a16:creationId xmlns:a16="http://schemas.microsoft.com/office/drawing/2014/main" id="{2C0AD183-2764-6723-CEF9-A94379F46AE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67" y="1839"/>
              <a:ext cx="471" cy="352"/>
            </a:xfrm>
            <a:prstGeom prst="rect">
              <a:avLst/>
            </a:prstGeom>
            <a:noFill/>
            <a:extLst>
              <a:ext uri="{909E8E84-426E-40DD-AFC4-6F175D3DCCD1}">
                <a14:hiddenFill xmlns:a14="http://schemas.microsoft.com/office/drawing/2010/main">
                  <a:solidFill>
                    <a:srgbClr val="FFFFFF"/>
                  </a:solidFill>
                </a14:hiddenFill>
              </a:ext>
            </a:extLst>
          </p:spPr>
        </p:pic>
        <p:pic>
          <p:nvPicPr>
            <p:cNvPr id="240681" name="Picture 41">
              <a:extLst>
                <a:ext uri="{FF2B5EF4-FFF2-40B4-BE49-F238E27FC236}">
                  <a16:creationId xmlns:a16="http://schemas.microsoft.com/office/drawing/2014/main" id="{04382A67-EC6E-76D3-5330-7AACD758040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16" y="1730"/>
              <a:ext cx="353" cy="470"/>
            </a:xfrm>
            <a:prstGeom prst="rect">
              <a:avLst/>
            </a:prstGeom>
            <a:noFill/>
            <a:extLst>
              <a:ext uri="{909E8E84-426E-40DD-AFC4-6F175D3DCCD1}">
                <a14:hiddenFill xmlns:a14="http://schemas.microsoft.com/office/drawing/2010/main">
                  <a:solidFill>
                    <a:srgbClr val="FFFFFF"/>
                  </a:solidFill>
                </a14:hiddenFill>
              </a:ext>
            </a:extLst>
          </p:spPr>
        </p:pic>
        <p:sp>
          <p:nvSpPr>
            <p:cNvPr id="240682" name="Oval 42">
              <a:extLst>
                <a:ext uri="{FF2B5EF4-FFF2-40B4-BE49-F238E27FC236}">
                  <a16:creationId xmlns:a16="http://schemas.microsoft.com/office/drawing/2014/main" id="{71AE05D9-6B8A-189F-B0D6-B7875E9D9FD3}"/>
                </a:ext>
              </a:extLst>
            </p:cNvPr>
            <p:cNvSpPr>
              <a:spLocks noChangeArrowheads="1"/>
            </p:cNvSpPr>
            <p:nvPr/>
          </p:nvSpPr>
          <p:spPr bwMode="auto">
            <a:xfrm flipH="1">
              <a:off x="2207" y="1369"/>
              <a:ext cx="44"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683" name="Oval 43">
              <a:extLst>
                <a:ext uri="{FF2B5EF4-FFF2-40B4-BE49-F238E27FC236}">
                  <a16:creationId xmlns:a16="http://schemas.microsoft.com/office/drawing/2014/main" id="{D5048B98-FB5C-6DE5-6F71-8416AB4C2F81}"/>
                </a:ext>
              </a:extLst>
            </p:cNvPr>
            <p:cNvSpPr>
              <a:spLocks noChangeArrowheads="1"/>
            </p:cNvSpPr>
            <p:nvPr/>
          </p:nvSpPr>
          <p:spPr bwMode="auto">
            <a:xfrm flipH="1">
              <a:off x="2345" y="1442"/>
              <a:ext cx="43"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684" name="Oval 44">
              <a:extLst>
                <a:ext uri="{FF2B5EF4-FFF2-40B4-BE49-F238E27FC236}">
                  <a16:creationId xmlns:a16="http://schemas.microsoft.com/office/drawing/2014/main" id="{C7A73E14-9D77-D8CE-70CD-776ECCF50558}"/>
                </a:ext>
              </a:extLst>
            </p:cNvPr>
            <p:cNvSpPr>
              <a:spLocks noChangeArrowheads="1"/>
            </p:cNvSpPr>
            <p:nvPr/>
          </p:nvSpPr>
          <p:spPr bwMode="auto">
            <a:xfrm flipH="1">
              <a:off x="2489" y="1298"/>
              <a:ext cx="43"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685" name="Oval 45">
              <a:extLst>
                <a:ext uri="{FF2B5EF4-FFF2-40B4-BE49-F238E27FC236}">
                  <a16:creationId xmlns:a16="http://schemas.microsoft.com/office/drawing/2014/main" id="{729BA6CC-59DD-4410-D4B9-13076462A8BB}"/>
                </a:ext>
              </a:extLst>
            </p:cNvPr>
            <p:cNvSpPr>
              <a:spLocks noChangeArrowheads="1"/>
            </p:cNvSpPr>
            <p:nvPr/>
          </p:nvSpPr>
          <p:spPr bwMode="auto">
            <a:xfrm flipH="1">
              <a:off x="2388" y="1795"/>
              <a:ext cx="44"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686" name="Oval 46">
              <a:extLst>
                <a:ext uri="{FF2B5EF4-FFF2-40B4-BE49-F238E27FC236}">
                  <a16:creationId xmlns:a16="http://schemas.microsoft.com/office/drawing/2014/main" id="{68E34546-A410-6F46-9FF3-81A431AF77D3}"/>
                </a:ext>
              </a:extLst>
            </p:cNvPr>
            <p:cNvSpPr>
              <a:spLocks noChangeArrowheads="1"/>
            </p:cNvSpPr>
            <p:nvPr/>
          </p:nvSpPr>
          <p:spPr bwMode="auto">
            <a:xfrm flipH="1">
              <a:off x="2532" y="1911"/>
              <a:ext cx="45"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687" name="Oval 47">
              <a:extLst>
                <a:ext uri="{FF2B5EF4-FFF2-40B4-BE49-F238E27FC236}">
                  <a16:creationId xmlns:a16="http://schemas.microsoft.com/office/drawing/2014/main" id="{2CB6E5C8-B9DE-4CA9-7A88-3AD6B01D0404}"/>
                </a:ext>
              </a:extLst>
            </p:cNvPr>
            <p:cNvSpPr>
              <a:spLocks noChangeArrowheads="1"/>
            </p:cNvSpPr>
            <p:nvPr/>
          </p:nvSpPr>
          <p:spPr bwMode="auto">
            <a:xfrm flipH="1">
              <a:off x="2135" y="1478"/>
              <a:ext cx="43"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800"/>
            </a:p>
          </p:txBody>
        </p:sp>
        <p:sp>
          <p:nvSpPr>
            <p:cNvPr id="240688" name="Oval 48">
              <a:extLst>
                <a:ext uri="{FF2B5EF4-FFF2-40B4-BE49-F238E27FC236}">
                  <a16:creationId xmlns:a16="http://schemas.microsoft.com/office/drawing/2014/main" id="{FA2F34E4-2D02-9CEC-2695-B37779CFA1FF}"/>
                </a:ext>
              </a:extLst>
            </p:cNvPr>
            <p:cNvSpPr>
              <a:spLocks noChangeArrowheads="1"/>
            </p:cNvSpPr>
            <p:nvPr/>
          </p:nvSpPr>
          <p:spPr bwMode="auto">
            <a:xfrm flipH="1">
              <a:off x="3040" y="1478"/>
              <a:ext cx="43"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689" name="Oval 49">
              <a:extLst>
                <a:ext uri="{FF2B5EF4-FFF2-40B4-BE49-F238E27FC236}">
                  <a16:creationId xmlns:a16="http://schemas.microsoft.com/office/drawing/2014/main" id="{36A34BAF-9365-68C8-EDA3-5427785AC5CA}"/>
                </a:ext>
              </a:extLst>
            </p:cNvPr>
            <p:cNvSpPr>
              <a:spLocks noChangeArrowheads="1"/>
            </p:cNvSpPr>
            <p:nvPr/>
          </p:nvSpPr>
          <p:spPr bwMode="auto">
            <a:xfrm flipH="1">
              <a:off x="2388" y="2020"/>
              <a:ext cx="44"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690" name="Oval 50">
              <a:extLst>
                <a:ext uri="{FF2B5EF4-FFF2-40B4-BE49-F238E27FC236}">
                  <a16:creationId xmlns:a16="http://schemas.microsoft.com/office/drawing/2014/main" id="{1239C2BD-7DAE-8818-A12C-F943A3804284}"/>
                </a:ext>
              </a:extLst>
            </p:cNvPr>
            <p:cNvSpPr>
              <a:spLocks noChangeArrowheads="1"/>
            </p:cNvSpPr>
            <p:nvPr/>
          </p:nvSpPr>
          <p:spPr bwMode="auto">
            <a:xfrm flipH="1">
              <a:off x="3365" y="1513"/>
              <a:ext cx="44" cy="45"/>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691" name="Oval 51">
              <a:extLst>
                <a:ext uri="{FF2B5EF4-FFF2-40B4-BE49-F238E27FC236}">
                  <a16:creationId xmlns:a16="http://schemas.microsoft.com/office/drawing/2014/main" id="{CD2A12F5-B629-BABD-F28F-FA9C53D91CD0}"/>
                </a:ext>
              </a:extLst>
            </p:cNvPr>
            <p:cNvSpPr>
              <a:spLocks noChangeArrowheads="1"/>
            </p:cNvSpPr>
            <p:nvPr/>
          </p:nvSpPr>
          <p:spPr bwMode="auto">
            <a:xfrm flipH="1">
              <a:off x="3148" y="1659"/>
              <a:ext cx="44"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692" name="Oval 52">
              <a:extLst>
                <a:ext uri="{FF2B5EF4-FFF2-40B4-BE49-F238E27FC236}">
                  <a16:creationId xmlns:a16="http://schemas.microsoft.com/office/drawing/2014/main" id="{A406557E-5ACA-41B2-7A09-AB6B63905D18}"/>
                </a:ext>
              </a:extLst>
            </p:cNvPr>
            <p:cNvSpPr>
              <a:spLocks noChangeArrowheads="1"/>
            </p:cNvSpPr>
            <p:nvPr/>
          </p:nvSpPr>
          <p:spPr bwMode="auto">
            <a:xfrm flipH="1">
              <a:off x="3003" y="1911"/>
              <a:ext cx="45"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693" name="Oval 53">
              <a:extLst>
                <a:ext uri="{FF2B5EF4-FFF2-40B4-BE49-F238E27FC236}">
                  <a16:creationId xmlns:a16="http://schemas.microsoft.com/office/drawing/2014/main" id="{C15DF714-01F9-E9FC-375B-55B223B77D0B}"/>
                </a:ext>
              </a:extLst>
            </p:cNvPr>
            <p:cNvSpPr>
              <a:spLocks noChangeArrowheads="1"/>
            </p:cNvSpPr>
            <p:nvPr/>
          </p:nvSpPr>
          <p:spPr bwMode="auto">
            <a:xfrm flipH="1">
              <a:off x="3365" y="2091"/>
              <a:ext cx="44" cy="45"/>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694" name="Oval 54">
              <a:extLst>
                <a:ext uri="{FF2B5EF4-FFF2-40B4-BE49-F238E27FC236}">
                  <a16:creationId xmlns:a16="http://schemas.microsoft.com/office/drawing/2014/main" id="{2D61825A-C107-10F1-4F49-B12448D55D03}"/>
                </a:ext>
              </a:extLst>
            </p:cNvPr>
            <p:cNvSpPr>
              <a:spLocks noChangeArrowheads="1"/>
            </p:cNvSpPr>
            <p:nvPr/>
          </p:nvSpPr>
          <p:spPr bwMode="auto">
            <a:xfrm flipH="1">
              <a:off x="3148" y="2562"/>
              <a:ext cx="44" cy="42"/>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695" name="Oval 55">
              <a:extLst>
                <a:ext uri="{FF2B5EF4-FFF2-40B4-BE49-F238E27FC236}">
                  <a16:creationId xmlns:a16="http://schemas.microsoft.com/office/drawing/2014/main" id="{CCDD6B07-28FA-2B20-A9A0-94C13A8579A0}"/>
                </a:ext>
              </a:extLst>
            </p:cNvPr>
            <p:cNvSpPr>
              <a:spLocks noChangeArrowheads="1"/>
            </p:cNvSpPr>
            <p:nvPr/>
          </p:nvSpPr>
          <p:spPr bwMode="auto">
            <a:xfrm flipH="1">
              <a:off x="3292" y="2633"/>
              <a:ext cx="44"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696" name="Oval 56">
              <a:extLst>
                <a:ext uri="{FF2B5EF4-FFF2-40B4-BE49-F238E27FC236}">
                  <a16:creationId xmlns:a16="http://schemas.microsoft.com/office/drawing/2014/main" id="{E66F4736-C059-BDC0-15DB-1A5C29B1E764}"/>
                </a:ext>
              </a:extLst>
            </p:cNvPr>
            <p:cNvSpPr>
              <a:spLocks noChangeArrowheads="1"/>
            </p:cNvSpPr>
            <p:nvPr/>
          </p:nvSpPr>
          <p:spPr bwMode="auto">
            <a:xfrm flipH="1">
              <a:off x="2678" y="2489"/>
              <a:ext cx="43"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697" name="Oval 57">
              <a:extLst>
                <a:ext uri="{FF2B5EF4-FFF2-40B4-BE49-F238E27FC236}">
                  <a16:creationId xmlns:a16="http://schemas.microsoft.com/office/drawing/2014/main" id="{777B0242-653E-1D20-0C68-8E883EB0B7AE}"/>
                </a:ext>
              </a:extLst>
            </p:cNvPr>
            <p:cNvSpPr>
              <a:spLocks noChangeArrowheads="1"/>
            </p:cNvSpPr>
            <p:nvPr/>
          </p:nvSpPr>
          <p:spPr bwMode="auto">
            <a:xfrm flipH="1">
              <a:off x="3076" y="2778"/>
              <a:ext cx="43"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698" name="Oval 58">
              <a:extLst>
                <a:ext uri="{FF2B5EF4-FFF2-40B4-BE49-F238E27FC236}">
                  <a16:creationId xmlns:a16="http://schemas.microsoft.com/office/drawing/2014/main" id="{FB20C6BF-19AC-040F-1DE5-7F65D33E25AB}"/>
                </a:ext>
              </a:extLst>
            </p:cNvPr>
            <p:cNvSpPr>
              <a:spLocks noChangeArrowheads="1"/>
            </p:cNvSpPr>
            <p:nvPr/>
          </p:nvSpPr>
          <p:spPr bwMode="auto">
            <a:xfrm flipH="1">
              <a:off x="2532" y="2633"/>
              <a:ext cx="45"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01" name="Oval 61">
              <a:extLst>
                <a:ext uri="{FF2B5EF4-FFF2-40B4-BE49-F238E27FC236}">
                  <a16:creationId xmlns:a16="http://schemas.microsoft.com/office/drawing/2014/main" id="{887FA8B4-7346-151E-3F1F-5ED9BA5410C9}"/>
                </a:ext>
              </a:extLst>
            </p:cNvPr>
            <p:cNvSpPr>
              <a:spLocks noChangeArrowheads="1"/>
            </p:cNvSpPr>
            <p:nvPr/>
          </p:nvSpPr>
          <p:spPr bwMode="auto">
            <a:xfrm flipH="1">
              <a:off x="1701" y="1839"/>
              <a:ext cx="43"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02" name="Oval 62">
              <a:extLst>
                <a:ext uri="{FF2B5EF4-FFF2-40B4-BE49-F238E27FC236}">
                  <a16:creationId xmlns:a16="http://schemas.microsoft.com/office/drawing/2014/main" id="{0E1AAA09-B465-D9D9-02C8-EA4706FD0DBF}"/>
                </a:ext>
              </a:extLst>
            </p:cNvPr>
            <p:cNvSpPr>
              <a:spLocks noChangeArrowheads="1"/>
            </p:cNvSpPr>
            <p:nvPr/>
          </p:nvSpPr>
          <p:spPr bwMode="auto">
            <a:xfrm flipH="1">
              <a:off x="1918" y="1874"/>
              <a:ext cx="43" cy="45"/>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03" name="Oval 63">
              <a:extLst>
                <a:ext uri="{FF2B5EF4-FFF2-40B4-BE49-F238E27FC236}">
                  <a16:creationId xmlns:a16="http://schemas.microsoft.com/office/drawing/2014/main" id="{918A3436-734D-3D9F-E739-31430155A7B9}"/>
                </a:ext>
              </a:extLst>
            </p:cNvPr>
            <p:cNvSpPr>
              <a:spLocks noChangeArrowheads="1"/>
            </p:cNvSpPr>
            <p:nvPr/>
          </p:nvSpPr>
          <p:spPr bwMode="auto">
            <a:xfrm flipH="1">
              <a:off x="1918" y="3103"/>
              <a:ext cx="43"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04" name="Oval 64">
              <a:extLst>
                <a:ext uri="{FF2B5EF4-FFF2-40B4-BE49-F238E27FC236}">
                  <a16:creationId xmlns:a16="http://schemas.microsoft.com/office/drawing/2014/main" id="{33BC8A0C-177E-1D44-BBBF-A356E06D6D13}"/>
                </a:ext>
              </a:extLst>
            </p:cNvPr>
            <p:cNvSpPr>
              <a:spLocks noChangeArrowheads="1"/>
            </p:cNvSpPr>
            <p:nvPr/>
          </p:nvSpPr>
          <p:spPr bwMode="auto">
            <a:xfrm flipH="1">
              <a:off x="1845" y="3211"/>
              <a:ext cx="45"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06" name="Oval 66">
              <a:extLst>
                <a:ext uri="{FF2B5EF4-FFF2-40B4-BE49-F238E27FC236}">
                  <a16:creationId xmlns:a16="http://schemas.microsoft.com/office/drawing/2014/main" id="{52A5E55D-B97A-5B3F-2D59-7380BCA8E73F}"/>
                </a:ext>
              </a:extLst>
            </p:cNvPr>
            <p:cNvSpPr>
              <a:spLocks noChangeArrowheads="1"/>
            </p:cNvSpPr>
            <p:nvPr/>
          </p:nvSpPr>
          <p:spPr bwMode="auto">
            <a:xfrm flipH="1">
              <a:off x="2388" y="3284"/>
              <a:ext cx="44"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07" name="Oval 67">
              <a:extLst>
                <a:ext uri="{FF2B5EF4-FFF2-40B4-BE49-F238E27FC236}">
                  <a16:creationId xmlns:a16="http://schemas.microsoft.com/office/drawing/2014/main" id="{3B604E39-9713-DF10-0746-0DE12EF680CB}"/>
                </a:ext>
              </a:extLst>
            </p:cNvPr>
            <p:cNvSpPr>
              <a:spLocks noChangeArrowheads="1"/>
            </p:cNvSpPr>
            <p:nvPr/>
          </p:nvSpPr>
          <p:spPr bwMode="auto">
            <a:xfrm flipH="1">
              <a:off x="2532" y="2633"/>
              <a:ext cx="45"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08" name="Oval 68">
              <a:extLst>
                <a:ext uri="{FF2B5EF4-FFF2-40B4-BE49-F238E27FC236}">
                  <a16:creationId xmlns:a16="http://schemas.microsoft.com/office/drawing/2014/main" id="{EA8EC1CE-4EAB-D60D-52E6-C9537E91B09A}"/>
                </a:ext>
              </a:extLst>
            </p:cNvPr>
            <p:cNvSpPr>
              <a:spLocks noChangeArrowheads="1"/>
            </p:cNvSpPr>
            <p:nvPr/>
          </p:nvSpPr>
          <p:spPr bwMode="auto">
            <a:xfrm flipH="1">
              <a:off x="2207" y="3392"/>
              <a:ext cx="44"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09" name="Oval 69">
              <a:extLst>
                <a:ext uri="{FF2B5EF4-FFF2-40B4-BE49-F238E27FC236}">
                  <a16:creationId xmlns:a16="http://schemas.microsoft.com/office/drawing/2014/main" id="{3EB85744-2EBD-AAD2-F06C-7A273FE9CCB7}"/>
                </a:ext>
              </a:extLst>
            </p:cNvPr>
            <p:cNvSpPr>
              <a:spLocks noChangeArrowheads="1"/>
            </p:cNvSpPr>
            <p:nvPr/>
          </p:nvSpPr>
          <p:spPr bwMode="auto">
            <a:xfrm flipH="1">
              <a:off x="2351" y="2742"/>
              <a:ext cx="45"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10" name="Oval 70">
              <a:extLst>
                <a:ext uri="{FF2B5EF4-FFF2-40B4-BE49-F238E27FC236}">
                  <a16:creationId xmlns:a16="http://schemas.microsoft.com/office/drawing/2014/main" id="{743F79B3-092C-3C60-ECC0-90B7DDDFEA96}"/>
                </a:ext>
              </a:extLst>
            </p:cNvPr>
            <p:cNvSpPr>
              <a:spLocks noChangeArrowheads="1"/>
            </p:cNvSpPr>
            <p:nvPr/>
          </p:nvSpPr>
          <p:spPr bwMode="auto">
            <a:xfrm flipH="1">
              <a:off x="2316" y="3392"/>
              <a:ext cx="43"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11" name="Oval 71">
              <a:extLst>
                <a:ext uri="{FF2B5EF4-FFF2-40B4-BE49-F238E27FC236}">
                  <a16:creationId xmlns:a16="http://schemas.microsoft.com/office/drawing/2014/main" id="{4549DF01-A49C-C2EC-3F13-941DEDC61B97}"/>
                </a:ext>
              </a:extLst>
            </p:cNvPr>
            <p:cNvSpPr>
              <a:spLocks noChangeArrowheads="1"/>
            </p:cNvSpPr>
            <p:nvPr/>
          </p:nvSpPr>
          <p:spPr bwMode="auto">
            <a:xfrm flipH="1">
              <a:off x="2497" y="2742"/>
              <a:ext cx="43"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12" name="Oval 72">
              <a:extLst>
                <a:ext uri="{FF2B5EF4-FFF2-40B4-BE49-F238E27FC236}">
                  <a16:creationId xmlns:a16="http://schemas.microsoft.com/office/drawing/2014/main" id="{3FA760F1-5930-1F6E-B087-F4615676119F}"/>
                </a:ext>
              </a:extLst>
            </p:cNvPr>
            <p:cNvSpPr>
              <a:spLocks noChangeArrowheads="1"/>
            </p:cNvSpPr>
            <p:nvPr/>
          </p:nvSpPr>
          <p:spPr bwMode="auto">
            <a:xfrm flipH="1">
              <a:off x="2859" y="3175"/>
              <a:ext cx="43"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14" name="Oval 74">
              <a:extLst>
                <a:ext uri="{FF2B5EF4-FFF2-40B4-BE49-F238E27FC236}">
                  <a16:creationId xmlns:a16="http://schemas.microsoft.com/office/drawing/2014/main" id="{EA4C3050-F6E3-47DA-E726-0B70AE480606}"/>
                </a:ext>
              </a:extLst>
            </p:cNvPr>
            <p:cNvSpPr>
              <a:spLocks noChangeArrowheads="1"/>
            </p:cNvSpPr>
            <p:nvPr/>
          </p:nvSpPr>
          <p:spPr bwMode="auto">
            <a:xfrm flipH="1">
              <a:off x="3474" y="3211"/>
              <a:ext cx="43"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15" name="Oval 75">
              <a:extLst>
                <a:ext uri="{FF2B5EF4-FFF2-40B4-BE49-F238E27FC236}">
                  <a16:creationId xmlns:a16="http://schemas.microsoft.com/office/drawing/2014/main" id="{5891F80B-DDA3-A424-3B2E-5251C808CF7E}"/>
                </a:ext>
              </a:extLst>
            </p:cNvPr>
            <p:cNvSpPr>
              <a:spLocks noChangeArrowheads="1"/>
            </p:cNvSpPr>
            <p:nvPr/>
          </p:nvSpPr>
          <p:spPr bwMode="auto">
            <a:xfrm flipH="1">
              <a:off x="3908" y="2669"/>
              <a:ext cx="44" cy="45"/>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16" name="Oval 76">
              <a:extLst>
                <a:ext uri="{FF2B5EF4-FFF2-40B4-BE49-F238E27FC236}">
                  <a16:creationId xmlns:a16="http://schemas.microsoft.com/office/drawing/2014/main" id="{04C8E5F4-528A-51F1-330D-B8CA96AEC4F8}"/>
                </a:ext>
              </a:extLst>
            </p:cNvPr>
            <p:cNvSpPr>
              <a:spLocks noChangeArrowheads="1"/>
            </p:cNvSpPr>
            <p:nvPr/>
          </p:nvSpPr>
          <p:spPr bwMode="auto">
            <a:xfrm flipH="1">
              <a:off x="3582" y="3392"/>
              <a:ext cx="45"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17" name="Oval 77">
              <a:extLst>
                <a:ext uri="{FF2B5EF4-FFF2-40B4-BE49-F238E27FC236}">
                  <a16:creationId xmlns:a16="http://schemas.microsoft.com/office/drawing/2014/main" id="{B82A1682-358B-1B4D-272C-B05132BD3C1E}"/>
                </a:ext>
              </a:extLst>
            </p:cNvPr>
            <p:cNvSpPr>
              <a:spLocks noChangeArrowheads="1"/>
            </p:cNvSpPr>
            <p:nvPr/>
          </p:nvSpPr>
          <p:spPr bwMode="auto">
            <a:xfrm flipH="1">
              <a:off x="3727" y="2742"/>
              <a:ext cx="44"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18" name="Oval 78">
              <a:extLst>
                <a:ext uri="{FF2B5EF4-FFF2-40B4-BE49-F238E27FC236}">
                  <a16:creationId xmlns:a16="http://schemas.microsoft.com/office/drawing/2014/main" id="{D62DEF10-8ED9-C610-837F-30673F33E43F}"/>
                </a:ext>
              </a:extLst>
            </p:cNvPr>
            <p:cNvSpPr>
              <a:spLocks noChangeArrowheads="1"/>
            </p:cNvSpPr>
            <p:nvPr/>
          </p:nvSpPr>
          <p:spPr bwMode="auto">
            <a:xfrm flipH="1">
              <a:off x="3690" y="1550"/>
              <a:ext cx="45"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19" name="Oval 79">
              <a:extLst>
                <a:ext uri="{FF2B5EF4-FFF2-40B4-BE49-F238E27FC236}">
                  <a16:creationId xmlns:a16="http://schemas.microsoft.com/office/drawing/2014/main" id="{ACE2CFC0-13BA-63A3-850A-5874F31A8331}"/>
                </a:ext>
              </a:extLst>
            </p:cNvPr>
            <p:cNvSpPr>
              <a:spLocks noChangeArrowheads="1"/>
            </p:cNvSpPr>
            <p:nvPr/>
          </p:nvSpPr>
          <p:spPr bwMode="auto">
            <a:xfrm flipH="1">
              <a:off x="3908" y="1730"/>
              <a:ext cx="44"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20" name="Oval 80">
              <a:extLst>
                <a:ext uri="{FF2B5EF4-FFF2-40B4-BE49-F238E27FC236}">
                  <a16:creationId xmlns:a16="http://schemas.microsoft.com/office/drawing/2014/main" id="{E6FB0C9B-02E0-4996-1082-6FA844D76014}"/>
                </a:ext>
              </a:extLst>
            </p:cNvPr>
            <p:cNvSpPr>
              <a:spLocks noChangeArrowheads="1"/>
            </p:cNvSpPr>
            <p:nvPr/>
          </p:nvSpPr>
          <p:spPr bwMode="auto">
            <a:xfrm flipH="1">
              <a:off x="4017" y="2091"/>
              <a:ext cx="43" cy="45"/>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21" name="Oval 81">
              <a:extLst>
                <a:ext uri="{FF2B5EF4-FFF2-40B4-BE49-F238E27FC236}">
                  <a16:creationId xmlns:a16="http://schemas.microsoft.com/office/drawing/2014/main" id="{E068CA1E-DCA9-C2DB-C49F-2306BF962549}"/>
                </a:ext>
              </a:extLst>
            </p:cNvPr>
            <p:cNvSpPr>
              <a:spLocks noChangeArrowheads="1"/>
            </p:cNvSpPr>
            <p:nvPr/>
          </p:nvSpPr>
          <p:spPr bwMode="auto">
            <a:xfrm flipH="1">
              <a:off x="4017" y="1984"/>
              <a:ext cx="43"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22" name="Oval 82">
              <a:extLst>
                <a:ext uri="{FF2B5EF4-FFF2-40B4-BE49-F238E27FC236}">
                  <a16:creationId xmlns:a16="http://schemas.microsoft.com/office/drawing/2014/main" id="{A780D1E0-3E77-688D-13F7-ED5811DE29CD}"/>
                </a:ext>
              </a:extLst>
            </p:cNvPr>
            <p:cNvSpPr>
              <a:spLocks noChangeArrowheads="1"/>
            </p:cNvSpPr>
            <p:nvPr/>
          </p:nvSpPr>
          <p:spPr bwMode="auto">
            <a:xfrm flipH="1">
              <a:off x="1556" y="2994"/>
              <a:ext cx="43"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23" name="Oval 83">
              <a:extLst>
                <a:ext uri="{FF2B5EF4-FFF2-40B4-BE49-F238E27FC236}">
                  <a16:creationId xmlns:a16="http://schemas.microsoft.com/office/drawing/2014/main" id="{C49450E2-6F05-35A7-9695-4E9C221CC99E}"/>
                </a:ext>
              </a:extLst>
            </p:cNvPr>
            <p:cNvSpPr>
              <a:spLocks noChangeArrowheads="1"/>
            </p:cNvSpPr>
            <p:nvPr/>
          </p:nvSpPr>
          <p:spPr bwMode="auto">
            <a:xfrm flipH="1">
              <a:off x="2316" y="1333"/>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24" name="Oval 84">
              <a:extLst>
                <a:ext uri="{FF2B5EF4-FFF2-40B4-BE49-F238E27FC236}">
                  <a16:creationId xmlns:a16="http://schemas.microsoft.com/office/drawing/2014/main" id="{46AE69C8-FF7B-4BC3-4D6F-30223D5BD284}"/>
                </a:ext>
              </a:extLst>
            </p:cNvPr>
            <p:cNvSpPr>
              <a:spLocks noChangeArrowheads="1"/>
            </p:cNvSpPr>
            <p:nvPr/>
          </p:nvSpPr>
          <p:spPr bwMode="auto">
            <a:xfrm flipH="1">
              <a:off x="2461" y="1406"/>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25" name="Oval 85">
              <a:extLst>
                <a:ext uri="{FF2B5EF4-FFF2-40B4-BE49-F238E27FC236}">
                  <a16:creationId xmlns:a16="http://schemas.microsoft.com/office/drawing/2014/main" id="{67F4524C-65C9-702A-7731-FD561155D4A8}"/>
                </a:ext>
              </a:extLst>
            </p:cNvPr>
            <p:cNvSpPr>
              <a:spLocks noChangeArrowheads="1"/>
            </p:cNvSpPr>
            <p:nvPr/>
          </p:nvSpPr>
          <p:spPr bwMode="auto">
            <a:xfrm flipH="1">
              <a:off x="3076" y="1586"/>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26" name="Oval 86">
              <a:extLst>
                <a:ext uri="{FF2B5EF4-FFF2-40B4-BE49-F238E27FC236}">
                  <a16:creationId xmlns:a16="http://schemas.microsoft.com/office/drawing/2014/main" id="{FFD9E585-78D6-7667-42EC-68CDB6A767B6}"/>
                </a:ext>
              </a:extLst>
            </p:cNvPr>
            <p:cNvSpPr>
              <a:spLocks noChangeArrowheads="1"/>
            </p:cNvSpPr>
            <p:nvPr/>
          </p:nvSpPr>
          <p:spPr bwMode="auto">
            <a:xfrm flipH="1">
              <a:off x="3257" y="1513"/>
              <a:ext cx="43"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27" name="Oval 87">
              <a:extLst>
                <a:ext uri="{FF2B5EF4-FFF2-40B4-BE49-F238E27FC236}">
                  <a16:creationId xmlns:a16="http://schemas.microsoft.com/office/drawing/2014/main" id="{30E94712-3F6D-CD87-CAEB-D6C3456170BF}"/>
                </a:ext>
              </a:extLst>
            </p:cNvPr>
            <p:cNvSpPr>
              <a:spLocks noChangeArrowheads="1"/>
            </p:cNvSpPr>
            <p:nvPr/>
          </p:nvSpPr>
          <p:spPr bwMode="auto">
            <a:xfrm flipH="1">
              <a:off x="3292" y="1442"/>
              <a:ext cx="44" cy="4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28" name="Oval 88">
              <a:extLst>
                <a:ext uri="{FF2B5EF4-FFF2-40B4-BE49-F238E27FC236}">
                  <a16:creationId xmlns:a16="http://schemas.microsoft.com/office/drawing/2014/main" id="{19DF74D8-9D36-0797-C47D-C3E5282E8277}"/>
                </a:ext>
              </a:extLst>
            </p:cNvPr>
            <p:cNvSpPr>
              <a:spLocks noChangeArrowheads="1"/>
            </p:cNvSpPr>
            <p:nvPr/>
          </p:nvSpPr>
          <p:spPr bwMode="auto">
            <a:xfrm flipH="1">
              <a:off x="3980" y="1586"/>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29" name="Oval 89">
              <a:extLst>
                <a:ext uri="{FF2B5EF4-FFF2-40B4-BE49-F238E27FC236}">
                  <a16:creationId xmlns:a16="http://schemas.microsoft.com/office/drawing/2014/main" id="{995B177F-799C-9535-27D5-BCB8DDA838CD}"/>
                </a:ext>
              </a:extLst>
            </p:cNvPr>
            <p:cNvSpPr>
              <a:spLocks noChangeArrowheads="1"/>
            </p:cNvSpPr>
            <p:nvPr/>
          </p:nvSpPr>
          <p:spPr bwMode="auto">
            <a:xfrm flipH="1">
              <a:off x="3836" y="1513"/>
              <a:ext cx="43"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30" name="Oval 90">
              <a:extLst>
                <a:ext uri="{FF2B5EF4-FFF2-40B4-BE49-F238E27FC236}">
                  <a16:creationId xmlns:a16="http://schemas.microsoft.com/office/drawing/2014/main" id="{9F150494-8662-6AF2-8E10-CA4A17798D21}"/>
                </a:ext>
              </a:extLst>
            </p:cNvPr>
            <p:cNvSpPr>
              <a:spLocks noChangeArrowheads="1"/>
            </p:cNvSpPr>
            <p:nvPr/>
          </p:nvSpPr>
          <p:spPr bwMode="auto">
            <a:xfrm flipH="1">
              <a:off x="3727" y="1659"/>
              <a:ext cx="44" cy="4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31" name="Oval 91">
              <a:extLst>
                <a:ext uri="{FF2B5EF4-FFF2-40B4-BE49-F238E27FC236}">
                  <a16:creationId xmlns:a16="http://schemas.microsoft.com/office/drawing/2014/main" id="{36D95CF3-665C-FC1F-1FC4-F3DD7EC6D6D6}"/>
                </a:ext>
              </a:extLst>
            </p:cNvPr>
            <p:cNvSpPr>
              <a:spLocks noChangeArrowheads="1"/>
            </p:cNvSpPr>
            <p:nvPr/>
          </p:nvSpPr>
          <p:spPr bwMode="auto">
            <a:xfrm flipH="1">
              <a:off x="1701" y="1947"/>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32" name="Oval 92">
              <a:extLst>
                <a:ext uri="{FF2B5EF4-FFF2-40B4-BE49-F238E27FC236}">
                  <a16:creationId xmlns:a16="http://schemas.microsoft.com/office/drawing/2014/main" id="{51D3600D-921F-B72A-27B6-5AC8354FD3BF}"/>
                </a:ext>
              </a:extLst>
            </p:cNvPr>
            <p:cNvSpPr>
              <a:spLocks noChangeArrowheads="1"/>
            </p:cNvSpPr>
            <p:nvPr/>
          </p:nvSpPr>
          <p:spPr bwMode="auto">
            <a:xfrm flipH="1">
              <a:off x="1955" y="1767"/>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33" name="Oval 93">
              <a:extLst>
                <a:ext uri="{FF2B5EF4-FFF2-40B4-BE49-F238E27FC236}">
                  <a16:creationId xmlns:a16="http://schemas.microsoft.com/office/drawing/2014/main" id="{C39D3751-E379-B9F2-374D-DD1B3A131E31}"/>
                </a:ext>
              </a:extLst>
            </p:cNvPr>
            <p:cNvSpPr>
              <a:spLocks noChangeArrowheads="1"/>
            </p:cNvSpPr>
            <p:nvPr/>
          </p:nvSpPr>
          <p:spPr bwMode="auto">
            <a:xfrm flipH="1">
              <a:off x="3111" y="1911"/>
              <a:ext cx="45"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34" name="Oval 94">
              <a:extLst>
                <a:ext uri="{FF2B5EF4-FFF2-40B4-BE49-F238E27FC236}">
                  <a16:creationId xmlns:a16="http://schemas.microsoft.com/office/drawing/2014/main" id="{9FB26D33-4557-05E2-8CA7-C8EB8A6AFE34}"/>
                </a:ext>
              </a:extLst>
            </p:cNvPr>
            <p:cNvSpPr>
              <a:spLocks noChangeArrowheads="1"/>
            </p:cNvSpPr>
            <p:nvPr/>
          </p:nvSpPr>
          <p:spPr bwMode="auto">
            <a:xfrm flipH="1">
              <a:off x="3040" y="2128"/>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35" name="Oval 95">
              <a:extLst>
                <a:ext uri="{FF2B5EF4-FFF2-40B4-BE49-F238E27FC236}">
                  <a16:creationId xmlns:a16="http://schemas.microsoft.com/office/drawing/2014/main" id="{16F8C902-0EE2-34BC-896C-18F196860CE9}"/>
                </a:ext>
              </a:extLst>
            </p:cNvPr>
            <p:cNvSpPr>
              <a:spLocks noChangeArrowheads="1"/>
            </p:cNvSpPr>
            <p:nvPr/>
          </p:nvSpPr>
          <p:spPr bwMode="auto">
            <a:xfrm flipH="1">
              <a:off x="3257" y="2020"/>
              <a:ext cx="43" cy="4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36" name="Oval 96">
              <a:extLst>
                <a:ext uri="{FF2B5EF4-FFF2-40B4-BE49-F238E27FC236}">
                  <a16:creationId xmlns:a16="http://schemas.microsoft.com/office/drawing/2014/main" id="{85311CA8-B4FD-1E63-77E4-A1B03091DBEA}"/>
                </a:ext>
              </a:extLst>
            </p:cNvPr>
            <p:cNvSpPr>
              <a:spLocks noChangeArrowheads="1"/>
            </p:cNvSpPr>
            <p:nvPr/>
          </p:nvSpPr>
          <p:spPr bwMode="auto">
            <a:xfrm flipH="1">
              <a:off x="2532" y="2020"/>
              <a:ext cx="45" cy="4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37" name="Oval 97">
              <a:extLst>
                <a:ext uri="{FF2B5EF4-FFF2-40B4-BE49-F238E27FC236}">
                  <a16:creationId xmlns:a16="http://schemas.microsoft.com/office/drawing/2014/main" id="{A371AC5E-402C-A686-98AD-DB94599183A3}"/>
                </a:ext>
              </a:extLst>
            </p:cNvPr>
            <p:cNvSpPr>
              <a:spLocks noChangeArrowheads="1"/>
            </p:cNvSpPr>
            <p:nvPr/>
          </p:nvSpPr>
          <p:spPr bwMode="auto">
            <a:xfrm flipH="1">
              <a:off x="2569" y="1767"/>
              <a:ext cx="44"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38" name="Oval 98">
              <a:extLst>
                <a:ext uri="{FF2B5EF4-FFF2-40B4-BE49-F238E27FC236}">
                  <a16:creationId xmlns:a16="http://schemas.microsoft.com/office/drawing/2014/main" id="{49316D67-025C-DEFB-F537-9707B6478E45}"/>
                </a:ext>
              </a:extLst>
            </p:cNvPr>
            <p:cNvSpPr>
              <a:spLocks noChangeArrowheads="1"/>
            </p:cNvSpPr>
            <p:nvPr/>
          </p:nvSpPr>
          <p:spPr bwMode="auto">
            <a:xfrm flipH="1">
              <a:off x="2388" y="2525"/>
              <a:ext cx="44"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39" name="Oval 99">
              <a:extLst>
                <a:ext uri="{FF2B5EF4-FFF2-40B4-BE49-F238E27FC236}">
                  <a16:creationId xmlns:a16="http://schemas.microsoft.com/office/drawing/2014/main" id="{9D23FFF0-1E5C-511B-0E42-EFF41419C076}"/>
                </a:ext>
              </a:extLst>
            </p:cNvPr>
            <p:cNvSpPr>
              <a:spLocks noChangeArrowheads="1"/>
            </p:cNvSpPr>
            <p:nvPr/>
          </p:nvSpPr>
          <p:spPr bwMode="auto">
            <a:xfrm flipH="1">
              <a:off x="3257" y="2742"/>
              <a:ext cx="43" cy="4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40" name="Oval 100">
              <a:extLst>
                <a:ext uri="{FF2B5EF4-FFF2-40B4-BE49-F238E27FC236}">
                  <a16:creationId xmlns:a16="http://schemas.microsoft.com/office/drawing/2014/main" id="{66AE1E36-2993-164F-DFB9-55E7D332B002}"/>
                </a:ext>
              </a:extLst>
            </p:cNvPr>
            <p:cNvSpPr>
              <a:spLocks noChangeArrowheads="1"/>
            </p:cNvSpPr>
            <p:nvPr/>
          </p:nvSpPr>
          <p:spPr bwMode="auto">
            <a:xfrm flipH="1">
              <a:off x="3292" y="2489"/>
              <a:ext cx="44"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41" name="Oval 101">
              <a:extLst>
                <a:ext uri="{FF2B5EF4-FFF2-40B4-BE49-F238E27FC236}">
                  <a16:creationId xmlns:a16="http://schemas.microsoft.com/office/drawing/2014/main" id="{5469EE33-7BB6-292F-7020-ED6E7A5EA8F2}"/>
                </a:ext>
              </a:extLst>
            </p:cNvPr>
            <p:cNvSpPr>
              <a:spLocks noChangeArrowheads="1"/>
            </p:cNvSpPr>
            <p:nvPr/>
          </p:nvSpPr>
          <p:spPr bwMode="auto">
            <a:xfrm flipH="1">
              <a:off x="3800" y="2669"/>
              <a:ext cx="43"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42" name="Oval 102">
              <a:extLst>
                <a:ext uri="{FF2B5EF4-FFF2-40B4-BE49-F238E27FC236}">
                  <a16:creationId xmlns:a16="http://schemas.microsoft.com/office/drawing/2014/main" id="{439AA413-B7D4-305B-096D-F05E1AE075B0}"/>
                </a:ext>
              </a:extLst>
            </p:cNvPr>
            <p:cNvSpPr>
              <a:spLocks noChangeArrowheads="1"/>
            </p:cNvSpPr>
            <p:nvPr/>
          </p:nvSpPr>
          <p:spPr bwMode="auto">
            <a:xfrm flipH="1">
              <a:off x="3836" y="2525"/>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43" name="Oval 103">
              <a:extLst>
                <a:ext uri="{FF2B5EF4-FFF2-40B4-BE49-F238E27FC236}">
                  <a16:creationId xmlns:a16="http://schemas.microsoft.com/office/drawing/2014/main" id="{4A5D52D1-A4F3-9537-EADE-F1D84F31E0BB}"/>
                </a:ext>
              </a:extLst>
            </p:cNvPr>
            <p:cNvSpPr>
              <a:spLocks noChangeArrowheads="1"/>
            </p:cNvSpPr>
            <p:nvPr/>
          </p:nvSpPr>
          <p:spPr bwMode="auto">
            <a:xfrm flipH="1">
              <a:off x="3655" y="2669"/>
              <a:ext cx="43"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46" name="Oval 106">
              <a:extLst>
                <a:ext uri="{FF2B5EF4-FFF2-40B4-BE49-F238E27FC236}">
                  <a16:creationId xmlns:a16="http://schemas.microsoft.com/office/drawing/2014/main" id="{8BBB33B1-FA2C-F463-91CF-B93FE50606E2}"/>
                </a:ext>
              </a:extLst>
            </p:cNvPr>
            <p:cNvSpPr>
              <a:spLocks noChangeArrowheads="1"/>
            </p:cNvSpPr>
            <p:nvPr/>
          </p:nvSpPr>
          <p:spPr bwMode="auto">
            <a:xfrm flipH="1">
              <a:off x="3582" y="3247"/>
              <a:ext cx="45"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47" name="Oval 107">
              <a:extLst>
                <a:ext uri="{FF2B5EF4-FFF2-40B4-BE49-F238E27FC236}">
                  <a16:creationId xmlns:a16="http://schemas.microsoft.com/office/drawing/2014/main" id="{82C64633-803C-7959-3928-3481B954B29E}"/>
                </a:ext>
              </a:extLst>
            </p:cNvPr>
            <p:cNvSpPr>
              <a:spLocks noChangeArrowheads="1"/>
            </p:cNvSpPr>
            <p:nvPr/>
          </p:nvSpPr>
          <p:spPr bwMode="auto">
            <a:xfrm flipH="1">
              <a:off x="3619" y="3140"/>
              <a:ext cx="43" cy="42"/>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48" name="Oval 108">
              <a:extLst>
                <a:ext uri="{FF2B5EF4-FFF2-40B4-BE49-F238E27FC236}">
                  <a16:creationId xmlns:a16="http://schemas.microsoft.com/office/drawing/2014/main" id="{830FD7C5-F8DF-E2F0-8C80-41FFCD75B1AE}"/>
                </a:ext>
              </a:extLst>
            </p:cNvPr>
            <p:cNvSpPr>
              <a:spLocks noChangeArrowheads="1"/>
            </p:cNvSpPr>
            <p:nvPr/>
          </p:nvSpPr>
          <p:spPr bwMode="auto">
            <a:xfrm flipH="1">
              <a:off x="3040" y="3247"/>
              <a:ext cx="43"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49" name="Oval 109">
              <a:extLst>
                <a:ext uri="{FF2B5EF4-FFF2-40B4-BE49-F238E27FC236}">
                  <a16:creationId xmlns:a16="http://schemas.microsoft.com/office/drawing/2014/main" id="{83A34897-37EF-EE8E-4235-DF07EE0B11EA}"/>
                </a:ext>
              </a:extLst>
            </p:cNvPr>
            <p:cNvSpPr>
              <a:spLocks noChangeArrowheads="1"/>
            </p:cNvSpPr>
            <p:nvPr/>
          </p:nvSpPr>
          <p:spPr bwMode="auto">
            <a:xfrm flipH="1">
              <a:off x="2786" y="3284"/>
              <a:ext cx="44" cy="4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50" name="Oval 110">
              <a:extLst>
                <a:ext uri="{FF2B5EF4-FFF2-40B4-BE49-F238E27FC236}">
                  <a16:creationId xmlns:a16="http://schemas.microsoft.com/office/drawing/2014/main" id="{3F007E61-9A3D-B342-AB0A-567325D9F960}"/>
                </a:ext>
              </a:extLst>
            </p:cNvPr>
            <p:cNvSpPr>
              <a:spLocks noChangeArrowheads="1"/>
            </p:cNvSpPr>
            <p:nvPr/>
          </p:nvSpPr>
          <p:spPr bwMode="auto">
            <a:xfrm flipH="1">
              <a:off x="3148" y="3355"/>
              <a:ext cx="44"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51" name="Oval 111">
              <a:extLst>
                <a:ext uri="{FF2B5EF4-FFF2-40B4-BE49-F238E27FC236}">
                  <a16:creationId xmlns:a16="http://schemas.microsoft.com/office/drawing/2014/main" id="{F639DAA8-79CD-589B-5034-4E942D148FBE}"/>
                </a:ext>
              </a:extLst>
            </p:cNvPr>
            <p:cNvSpPr>
              <a:spLocks noChangeArrowheads="1"/>
            </p:cNvSpPr>
            <p:nvPr/>
          </p:nvSpPr>
          <p:spPr bwMode="auto">
            <a:xfrm flipH="1">
              <a:off x="2497" y="3428"/>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52" name="Oval 112">
              <a:extLst>
                <a:ext uri="{FF2B5EF4-FFF2-40B4-BE49-F238E27FC236}">
                  <a16:creationId xmlns:a16="http://schemas.microsoft.com/office/drawing/2014/main" id="{B13037A6-670A-ECA1-BBE4-441C0AE141CE}"/>
                </a:ext>
              </a:extLst>
            </p:cNvPr>
            <p:cNvSpPr>
              <a:spLocks noChangeArrowheads="1"/>
            </p:cNvSpPr>
            <p:nvPr/>
          </p:nvSpPr>
          <p:spPr bwMode="auto">
            <a:xfrm flipH="1">
              <a:off x="2207" y="3247"/>
              <a:ext cx="44"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53" name="Oval 113">
              <a:extLst>
                <a:ext uri="{FF2B5EF4-FFF2-40B4-BE49-F238E27FC236}">
                  <a16:creationId xmlns:a16="http://schemas.microsoft.com/office/drawing/2014/main" id="{C78BABA4-8F19-6494-41B4-32D89D212D5E}"/>
                </a:ext>
              </a:extLst>
            </p:cNvPr>
            <p:cNvSpPr>
              <a:spLocks noChangeArrowheads="1"/>
            </p:cNvSpPr>
            <p:nvPr/>
          </p:nvSpPr>
          <p:spPr bwMode="auto">
            <a:xfrm flipH="1">
              <a:off x="2280" y="3464"/>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54" name="Oval 114">
              <a:extLst>
                <a:ext uri="{FF2B5EF4-FFF2-40B4-BE49-F238E27FC236}">
                  <a16:creationId xmlns:a16="http://schemas.microsoft.com/office/drawing/2014/main" id="{C80C62B8-2A73-7510-A709-B204994C75D9}"/>
                </a:ext>
              </a:extLst>
            </p:cNvPr>
            <p:cNvSpPr>
              <a:spLocks noChangeArrowheads="1"/>
            </p:cNvSpPr>
            <p:nvPr/>
          </p:nvSpPr>
          <p:spPr bwMode="auto">
            <a:xfrm flipH="1">
              <a:off x="1556" y="3211"/>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55" name="Oval 115">
              <a:extLst>
                <a:ext uri="{FF2B5EF4-FFF2-40B4-BE49-F238E27FC236}">
                  <a16:creationId xmlns:a16="http://schemas.microsoft.com/office/drawing/2014/main" id="{5C75EAC5-0C91-3456-11DF-60C035F664F1}"/>
                </a:ext>
              </a:extLst>
            </p:cNvPr>
            <p:cNvSpPr>
              <a:spLocks noChangeArrowheads="1"/>
            </p:cNvSpPr>
            <p:nvPr/>
          </p:nvSpPr>
          <p:spPr bwMode="auto">
            <a:xfrm flipH="1">
              <a:off x="1701" y="3030"/>
              <a:ext cx="43"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59" name="Oval 119">
              <a:extLst>
                <a:ext uri="{FF2B5EF4-FFF2-40B4-BE49-F238E27FC236}">
                  <a16:creationId xmlns:a16="http://schemas.microsoft.com/office/drawing/2014/main" id="{CC6820EC-9013-D349-A1B7-B3C4AB8EA0A8}"/>
                </a:ext>
              </a:extLst>
            </p:cNvPr>
            <p:cNvSpPr>
              <a:spLocks noChangeArrowheads="1"/>
            </p:cNvSpPr>
            <p:nvPr/>
          </p:nvSpPr>
          <p:spPr bwMode="auto">
            <a:xfrm flipH="1">
              <a:off x="2135" y="1298"/>
              <a:ext cx="43"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60" name="Oval 120">
              <a:extLst>
                <a:ext uri="{FF2B5EF4-FFF2-40B4-BE49-F238E27FC236}">
                  <a16:creationId xmlns:a16="http://schemas.microsoft.com/office/drawing/2014/main" id="{4824A152-D7F6-C427-657F-FAB7E230AA8A}"/>
                </a:ext>
              </a:extLst>
            </p:cNvPr>
            <p:cNvSpPr>
              <a:spLocks noChangeArrowheads="1"/>
            </p:cNvSpPr>
            <p:nvPr/>
          </p:nvSpPr>
          <p:spPr bwMode="auto">
            <a:xfrm flipH="1">
              <a:off x="2243" y="1478"/>
              <a:ext cx="45"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61" name="Oval 121">
              <a:extLst>
                <a:ext uri="{FF2B5EF4-FFF2-40B4-BE49-F238E27FC236}">
                  <a16:creationId xmlns:a16="http://schemas.microsoft.com/office/drawing/2014/main" id="{792CB9D0-591C-DA0B-0B54-38AA641F5C17}"/>
                </a:ext>
              </a:extLst>
            </p:cNvPr>
            <p:cNvSpPr>
              <a:spLocks noChangeArrowheads="1"/>
            </p:cNvSpPr>
            <p:nvPr/>
          </p:nvSpPr>
          <p:spPr bwMode="auto">
            <a:xfrm flipH="1">
              <a:off x="3257" y="1622"/>
              <a:ext cx="43"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62" name="Oval 122">
              <a:extLst>
                <a:ext uri="{FF2B5EF4-FFF2-40B4-BE49-F238E27FC236}">
                  <a16:creationId xmlns:a16="http://schemas.microsoft.com/office/drawing/2014/main" id="{7D45EBB8-CF6A-EE78-1B59-6C6C435409BF}"/>
                </a:ext>
              </a:extLst>
            </p:cNvPr>
            <p:cNvSpPr>
              <a:spLocks noChangeArrowheads="1"/>
            </p:cNvSpPr>
            <p:nvPr/>
          </p:nvSpPr>
          <p:spPr bwMode="auto">
            <a:xfrm flipH="1">
              <a:off x="3148" y="1442"/>
              <a:ext cx="44"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63" name="Oval 123">
              <a:extLst>
                <a:ext uri="{FF2B5EF4-FFF2-40B4-BE49-F238E27FC236}">
                  <a16:creationId xmlns:a16="http://schemas.microsoft.com/office/drawing/2014/main" id="{36EB4E35-8CCE-7044-B4F2-BF97770E5694}"/>
                </a:ext>
              </a:extLst>
            </p:cNvPr>
            <p:cNvSpPr>
              <a:spLocks noChangeArrowheads="1"/>
            </p:cNvSpPr>
            <p:nvPr/>
          </p:nvSpPr>
          <p:spPr bwMode="auto">
            <a:xfrm flipH="1">
              <a:off x="3836" y="1586"/>
              <a:ext cx="43"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64" name="Oval 124">
              <a:extLst>
                <a:ext uri="{FF2B5EF4-FFF2-40B4-BE49-F238E27FC236}">
                  <a16:creationId xmlns:a16="http://schemas.microsoft.com/office/drawing/2014/main" id="{7DE1E630-8C36-B781-2126-404CA44F91A5}"/>
                </a:ext>
              </a:extLst>
            </p:cNvPr>
            <p:cNvSpPr>
              <a:spLocks noChangeArrowheads="1"/>
            </p:cNvSpPr>
            <p:nvPr/>
          </p:nvSpPr>
          <p:spPr bwMode="auto">
            <a:xfrm flipH="1">
              <a:off x="4053" y="1767"/>
              <a:ext cx="43"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65" name="Oval 125">
              <a:extLst>
                <a:ext uri="{FF2B5EF4-FFF2-40B4-BE49-F238E27FC236}">
                  <a16:creationId xmlns:a16="http://schemas.microsoft.com/office/drawing/2014/main" id="{07147A06-D466-692F-F4C8-7F71875B9940}"/>
                </a:ext>
              </a:extLst>
            </p:cNvPr>
            <p:cNvSpPr>
              <a:spLocks noChangeArrowheads="1"/>
            </p:cNvSpPr>
            <p:nvPr/>
          </p:nvSpPr>
          <p:spPr bwMode="auto">
            <a:xfrm flipH="1">
              <a:off x="3655" y="3428"/>
              <a:ext cx="43"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66" name="Oval 126">
              <a:extLst>
                <a:ext uri="{FF2B5EF4-FFF2-40B4-BE49-F238E27FC236}">
                  <a16:creationId xmlns:a16="http://schemas.microsoft.com/office/drawing/2014/main" id="{737D47EB-D35A-D12F-73FA-54F2AA3EC3CD}"/>
                </a:ext>
              </a:extLst>
            </p:cNvPr>
            <p:cNvSpPr>
              <a:spLocks noChangeArrowheads="1"/>
            </p:cNvSpPr>
            <p:nvPr/>
          </p:nvSpPr>
          <p:spPr bwMode="auto">
            <a:xfrm flipH="1">
              <a:off x="3474" y="3392"/>
              <a:ext cx="43"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67" name="Oval 127">
              <a:extLst>
                <a:ext uri="{FF2B5EF4-FFF2-40B4-BE49-F238E27FC236}">
                  <a16:creationId xmlns:a16="http://schemas.microsoft.com/office/drawing/2014/main" id="{24A888B5-3E32-32A0-B8B9-472D1706E4E2}"/>
                </a:ext>
              </a:extLst>
            </p:cNvPr>
            <p:cNvSpPr>
              <a:spLocks noChangeArrowheads="1"/>
            </p:cNvSpPr>
            <p:nvPr/>
          </p:nvSpPr>
          <p:spPr bwMode="auto">
            <a:xfrm flipH="1">
              <a:off x="3438" y="3103"/>
              <a:ext cx="43"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68" name="Oval 128">
              <a:extLst>
                <a:ext uri="{FF2B5EF4-FFF2-40B4-BE49-F238E27FC236}">
                  <a16:creationId xmlns:a16="http://schemas.microsoft.com/office/drawing/2014/main" id="{26A46174-0A35-111A-9B28-A03E369D6EA1}"/>
                </a:ext>
              </a:extLst>
            </p:cNvPr>
            <p:cNvSpPr>
              <a:spLocks noChangeArrowheads="1"/>
            </p:cNvSpPr>
            <p:nvPr/>
          </p:nvSpPr>
          <p:spPr bwMode="auto">
            <a:xfrm flipH="1">
              <a:off x="2967" y="3140"/>
              <a:ext cx="44" cy="42"/>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69" name="Oval 129">
              <a:extLst>
                <a:ext uri="{FF2B5EF4-FFF2-40B4-BE49-F238E27FC236}">
                  <a16:creationId xmlns:a16="http://schemas.microsoft.com/office/drawing/2014/main" id="{BD2674C7-7CC8-D026-7929-1E26DF935B70}"/>
                </a:ext>
              </a:extLst>
            </p:cNvPr>
            <p:cNvSpPr>
              <a:spLocks noChangeArrowheads="1"/>
            </p:cNvSpPr>
            <p:nvPr/>
          </p:nvSpPr>
          <p:spPr bwMode="auto">
            <a:xfrm flipH="1">
              <a:off x="3111" y="3175"/>
              <a:ext cx="45"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70" name="Oval 130">
              <a:extLst>
                <a:ext uri="{FF2B5EF4-FFF2-40B4-BE49-F238E27FC236}">
                  <a16:creationId xmlns:a16="http://schemas.microsoft.com/office/drawing/2014/main" id="{A5817E63-5929-5BC1-DA45-82DF20E437C4}"/>
                </a:ext>
              </a:extLst>
            </p:cNvPr>
            <p:cNvSpPr>
              <a:spLocks noChangeArrowheads="1"/>
            </p:cNvSpPr>
            <p:nvPr/>
          </p:nvSpPr>
          <p:spPr bwMode="auto">
            <a:xfrm flipH="1">
              <a:off x="2895" y="3284"/>
              <a:ext cx="43"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71" name="Oval 131">
              <a:extLst>
                <a:ext uri="{FF2B5EF4-FFF2-40B4-BE49-F238E27FC236}">
                  <a16:creationId xmlns:a16="http://schemas.microsoft.com/office/drawing/2014/main" id="{230C773D-5CD1-AD69-D69E-A75E3C8670FB}"/>
                </a:ext>
              </a:extLst>
            </p:cNvPr>
            <p:cNvSpPr>
              <a:spLocks noChangeArrowheads="1"/>
            </p:cNvSpPr>
            <p:nvPr/>
          </p:nvSpPr>
          <p:spPr bwMode="auto">
            <a:xfrm flipH="1">
              <a:off x="2497" y="3320"/>
              <a:ext cx="43"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72" name="Oval 132">
              <a:extLst>
                <a:ext uri="{FF2B5EF4-FFF2-40B4-BE49-F238E27FC236}">
                  <a16:creationId xmlns:a16="http://schemas.microsoft.com/office/drawing/2014/main" id="{704AE455-AF6C-F22A-A1A3-8ACA0B4FBDD2}"/>
                </a:ext>
              </a:extLst>
            </p:cNvPr>
            <p:cNvSpPr>
              <a:spLocks noChangeArrowheads="1"/>
            </p:cNvSpPr>
            <p:nvPr/>
          </p:nvSpPr>
          <p:spPr bwMode="auto">
            <a:xfrm flipH="1">
              <a:off x="2388" y="3464"/>
              <a:ext cx="44"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73" name="Oval 133">
              <a:extLst>
                <a:ext uri="{FF2B5EF4-FFF2-40B4-BE49-F238E27FC236}">
                  <a16:creationId xmlns:a16="http://schemas.microsoft.com/office/drawing/2014/main" id="{8D68E6C3-66A4-8193-51DB-DC4E98CE9A9C}"/>
                </a:ext>
              </a:extLst>
            </p:cNvPr>
            <p:cNvSpPr>
              <a:spLocks noChangeArrowheads="1"/>
            </p:cNvSpPr>
            <p:nvPr/>
          </p:nvSpPr>
          <p:spPr bwMode="auto">
            <a:xfrm flipH="1">
              <a:off x="1701" y="3211"/>
              <a:ext cx="43"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74" name="Oval 134">
              <a:extLst>
                <a:ext uri="{FF2B5EF4-FFF2-40B4-BE49-F238E27FC236}">
                  <a16:creationId xmlns:a16="http://schemas.microsoft.com/office/drawing/2014/main" id="{FCF8DD37-4DCF-9408-7F81-4454FFE7ED89}"/>
                </a:ext>
              </a:extLst>
            </p:cNvPr>
            <p:cNvSpPr>
              <a:spLocks noChangeArrowheads="1"/>
            </p:cNvSpPr>
            <p:nvPr/>
          </p:nvSpPr>
          <p:spPr bwMode="auto">
            <a:xfrm flipH="1">
              <a:off x="1809" y="3030"/>
              <a:ext cx="44" cy="45"/>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75" name="Oval 135">
              <a:extLst>
                <a:ext uri="{FF2B5EF4-FFF2-40B4-BE49-F238E27FC236}">
                  <a16:creationId xmlns:a16="http://schemas.microsoft.com/office/drawing/2014/main" id="{5FB93989-85C7-4B2A-5F20-D9C5A45D5B91}"/>
                </a:ext>
              </a:extLst>
            </p:cNvPr>
            <p:cNvSpPr>
              <a:spLocks noChangeArrowheads="1"/>
            </p:cNvSpPr>
            <p:nvPr/>
          </p:nvSpPr>
          <p:spPr bwMode="auto">
            <a:xfrm flipH="1">
              <a:off x="1556" y="3103"/>
              <a:ext cx="43"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78" name="Oval 138">
              <a:extLst>
                <a:ext uri="{FF2B5EF4-FFF2-40B4-BE49-F238E27FC236}">
                  <a16:creationId xmlns:a16="http://schemas.microsoft.com/office/drawing/2014/main" id="{850C4981-FDF3-C69C-6AF1-72FE30B501C5}"/>
                </a:ext>
              </a:extLst>
            </p:cNvPr>
            <p:cNvSpPr>
              <a:spLocks noChangeArrowheads="1"/>
            </p:cNvSpPr>
            <p:nvPr/>
          </p:nvSpPr>
          <p:spPr bwMode="auto">
            <a:xfrm flipH="1">
              <a:off x="2497" y="2489"/>
              <a:ext cx="43"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79" name="Oval 139">
              <a:extLst>
                <a:ext uri="{FF2B5EF4-FFF2-40B4-BE49-F238E27FC236}">
                  <a16:creationId xmlns:a16="http://schemas.microsoft.com/office/drawing/2014/main" id="{410C25A3-D51D-197C-AC3E-D6F57D48833B}"/>
                </a:ext>
              </a:extLst>
            </p:cNvPr>
            <p:cNvSpPr>
              <a:spLocks noChangeArrowheads="1"/>
            </p:cNvSpPr>
            <p:nvPr/>
          </p:nvSpPr>
          <p:spPr bwMode="auto">
            <a:xfrm flipH="1">
              <a:off x="2642" y="2598"/>
              <a:ext cx="44"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80" name="Oval 140">
              <a:extLst>
                <a:ext uri="{FF2B5EF4-FFF2-40B4-BE49-F238E27FC236}">
                  <a16:creationId xmlns:a16="http://schemas.microsoft.com/office/drawing/2014/main" id="{EDC5DDAB-28BC-1B7A-111A-2EFB88DE93AE}"/>
                </a:ext>
              </a:extLst>
            </p:cNvPr>
            <p:cNvSpPr>
              <a:spLocks noChangeArrowheads="1"/>
            </p:cNvSpPr>
            <p:nvPr/>
          </p:nvSpPr>
          <p:spPr bwMode="auto">
            <a:xfrm flipH="1">
              <a:off x="2569" y="2128"/>
              <a:ext cx="44"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81" name="Oval 141">
              <a:extLst>
                <a:ext uri="{FF2B5EF4-FFF2-40B4-BE49-F238E27FC236}">
                  <a16:creationId xmlns:a16="http://schemas.microsoft.com/office/drawing/2014/main" id="{264AAD3E-F105-8F93-D661-4CF413A264A1}"/>
                </a:ext>
              </a:extLst>
            </p:cNvPr>
            <p:cNvSpPr>
              <a:spLocks noChangeArrowheads="1"/>
            </p:cNvSpPr>
            <p:nvPr/>
          </p:nvSpPr>
          <p:spPr bwMode="auto">
            <a:xfrm flipH="1">
              <a:off x="2351" y="1874"/>
              <a:ext cx="45" cy="45"/>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82" name="Oval 142">
              <a:extLst>
                <a:ext uri="{FF2B5EF4-FFF2-40B4-BE49-F238E27FC236}">
                  <a16:creationId xmlns:a16="http://schemas.microsoft.com/office/drawing/2014/main" id="{685EF679-82F7-0504-2338-AF88DCC06D15}"/>
                </a:ext>
              </a:extLst>
            </p:cNvPr>
            <p:cNvSpPr>
              <a:spLocks noChangeArrowheads="1"/>
            </p:cNvSpPr>
            <p:nvPr/>
          </p:nvSpPr>
          <p:spPr bwMode="auto">
            <a:xfrm flipH="1">
              <a:off x="3076" y="2056"/>
              <a:ext cx="43"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83" name="Oval 143">
              <a:extLst>
                <a:ext uri="{FF2B5EF4-FFF2-40B4-BE49-F238E27FC236}">
                  <a16:creationId xmlns:a16="http://schemas.microsoft.com/office/drawing/2014/main" id="{2FC5B8A0-2A87-CEB4-65ED-83F71295DAE8}"/>
                </a:ext>
              </a:extLst>
            </p:cNvPr>
            <p:cNvSpPr>
              <a:spLocks noChangeArrowheads="1"/>
            </p:cNvSpPr>
            <p:nvPr/>
          </p:nvSpPr>
          <p:spPr bwMode="auto">
            <a:xfrm flipH="1">
              <a:off x="3329" y="1874"/>
              <a:ext cx="44" cy="45"/>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84" name="Oval 144">
              <a:extLst>
                <a:ext uri="{FF2B5EF4-FFF2-40B4-BE49-F238E27FC236}">
                  <a16:creationId xmlns:a16="http://schemas.microsoft.com/office/drawing/2014/main" id="{A1B99604-BA56-E3D5-DD86-95DEC2EDE969}"/>
                </a:ext>
              </a:extLst>
            </p:cNvPr>
            <p:cNvSpPr>
              <a:spLocks noChangeArrowheads="1"/>
            </p:cNvSpPr>
            <p:nvPr/>
          </p:nvSpPr>
          <p:spPr bwMode="auto">
            <a:xfrm flipH="1">
              <a:off x="3908" y="2091"/>
              <a:ext cx="44"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85" name="Oval 145">
              <a:extLst>
                <a:ext uri="{FF2B5EF4-FFF2-40B4-BE49-F238E27FC236}">
                  <a16:creationId xmlns:a16="http://schemas.microsoft.com/office/drawing/2014/main" id="{1C6BE8FD-4915-4DB8-30BA-9B442821126E}"/>
                </a:ext>
              </a:extLst>
            </p:cNvPr>
            <p:cNvSpPr>
              <a:spLocks noChangeArrowheads="1"/>
            </p:cNvSpPr>
            <p:nvPr/>
          </p:nvSpPr>
          <p:spPr bwMode="auto">
            <a:xfrm flipH="1">
              <a:off x="3800" y="1984"/>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86" name="Oval 146">
              <a:extLst>
                <a:ext uri="{FF2B5EF4-FFF2-40B4-BE49-F238E27FC236}">
                  <a16:creationId xmlns:a16="http://schemas.microsoft.com/office/drawing/2014/main" id="{0F6602BF-5B79-DDA3-B5C5-512D47645FEC}"/>
                </a:ext>
              </a:extLst>
            </p:cNvPr>
            <p:cNvSpPr>
              <a:spLocks noChangeArrowheads="1"/>
            </p:cNvSpPr>
            <p:nvPr/>
          </p:nvSpPr>
          <p:spPr bwMode="auto">
            <a:xfrm flipH="1">
              <a:off x="4088" y="2200"/>
              <a:ext cx="45" cy="4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87" name="Oval 147">
              <a:extLst>
                <a:ext uri="{FF2B5EF4-FFF2-40B4-BE49-F238E27FC236}">
                  <a16:creationId xmlns:a16="http://schemas.microsoft.com/office/drawing/2014/main" id="{E59F6AE1-DC2F-7DAA-97FF-993918B58FD2}"/>
                </a:ext>
              </a:extLst>
            </p:cNvPr>
            <p:cNvSpPr>
              <a:spLocks noChangeArrowheads="1"/>
            </p:cNvSpPr>
            <p:nvPr/>
          </p:nvSpPr>
          <p:spPr bwMode="auto">
            <a:xfrm flipH="1">
              <a:off x="3221" y="2525"/>
              <a:ext cx="43"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88" name="Oval 148">
              <a:extLst>
                <a:ext uri="{FF2B5EF4-FFF2-40B4-BE49-F238E27FC236}">
                  <a16:creationId xmlns:a16="http://schemas.microsoft.com/office/drawing/2014/main" id="{D4300F1D-BA9D-CEDF-A046-6E18623F2585}"/>
                </a:ext>
              </a:extLst>
            </p:cNvPr>
            <p:cNvSpPr>
              <a:spLocks noChangeArrowheads="1"/>
            </p:cNvSpPr>
            <p:nvPr/>
          </p:nvSpPr>
          <p:spPr bwMode="auto">
            <a:xfrm flipH="1">
              <a:off x="3076" y="2452"/>
              <a:ext cx="43" cy="45"/>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89" name="Oval 149">
              <a:extLst>
                <a:ext uri="{FF2B5EF4-FFF2-40B4-BE49-F238E27FC236}">
                  <a16:creationId xmlns:a16="http://schemas.microsoft.com/office/drawing/2014/main" id="{BFC9FFE1-A110-33F7-9B3C-9D3D9FA62EC6}"/>
                </a:ext>
              </a:extLst>
            </p:cNvPr>
            <p:cNvSpPr>
              <a:spLocks noChangeArrowheads="1"/>
            </p:cNvSpPr>
            <p:nvPr/>
          </p:nvSpPr>
          <p:spPr bwMode="auto">
            <a:xfrm flipH="1">
              <a:off x="3148" y="2814"/>
              <a:ext cx="44"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90" name="Oval 150">
              <a:extLst>
                <a:ext uri="{FF2B5EF4-FFF2-40B4-BE49-F238E27FC236}">
                  <a16:creationId xmlns:a16="http://schemas.microsoft.com/office/drawing/2014/main" id="{7D5E4293-06CF-054A-A406-B3459FB99B04}"/>
                </a:ext>
              </a:extLst>
            </p:cNvPr>
            <p:cNvSpPr>
              <a:spLocks noChangeArrowheads="1"/>
            </p:cNvSpPr>
            <p:nvPr/>
          </p:nvSpPr>
          <p:spPr bwMode="auto">
            <a:xfrm flipH="1">
              <a:off x="3980" y="2598"/>
              <a:ext cx="43" cy="43"/>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40931" name="Rectangle 291">
            <a:extLst>
              <a:ext uri="{FF2B5EF4-FFF2-40B4-BE49-F238E27FC236}">
                <a16:creationId xmlns:a16="http://schemas.microsoft.com/office/drawing/2014/main" id="{FD0742EC-B71B-4F8C-08F4-CB95938ABFFD}"/>
              </a:ext>
            </a:extLst>
          </p:cNvPr>
          <p:cNvSpPr>
            <a:spLocks noChangeArrowheads="1"/>
          </p:cNvSpPr>
          <p:nvPr/>
        </p:nvSpPr>
        <p:spPr bwMode="auto">
          <a:xfrm>
            <a:off x="1844675" y="1585913"/>
            <a:ext cx="5799138" cy="4722812"/>
          </a:xfrm>
          <a:prstGeom prst="rect">
            <a:avLst/>
          </a:prstGeom>
          <a:solidFill>
            <a:srgbClr val="FFFFFF">
              <a:alpha val="7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40793" name="Group 153">
            <a:extLst>
              <a:ext uri="{FF2B5EF4-FFF2-40B4-BE49-F238E27FC236}">
                <a16:creationId xmlns:a16="http://schemas.microsoft.com/office/drawing/2014/main" id="{91C459D2-3DC0-7718-8BB3-7EDEC136F841}"/>
              </a:ext>
            </a:extLst>
          </p:cNvPr>
          <p:cNvGrpSpPr>
            <a:grpSpLocks/>
          </p:cNvGrpSpPr>
          <p:nvPr/>
        </p:nvGrpSpPr>
        <p:grpSpPr bwMode="auto">
          <a:xfrm>
            <a:off x="2700338" y="3606800"/>
            <a:ext cx="496887" cy="746125"/>
            <a:chOff x="1701" y="2272"/>
            <a:chExt cx="313" cy="470"/>
          </a:xfrm>
        </p:grpSpPr>
        <p:pic>
          <p:nvPicPr>
            <p:cNvPr id="240673" name="Picture 33">
              <a:extLst>
                <a:ext uri="{FF2B5EF4-FFF2-40B4-BE49-F238E27FC236}">
                  <a16:creationId xmlns:a16="http://schemas.microsoft.com/office/drawing/2014/main" id="{3D4E9632-3C29-0A4F-E7B1-7CF6818546C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01" y="2272"/>
              <a:ext cx="313" cy="470"/>
            </a:xfrm>
            <a:prstGeom prst="rect">
              <a:avLst/>
            </a:prstGeom>
            <a:noFill/>
            <a:extLst>
              <a:ext uri="{909E8E84-426E-40DD-AFC4-6F175D3DCCD1}">
                <a14:hiddenFill xmlns:a14="http://schemas.microsoft.com/office/drawing/2010/main">
                  <a:solidFill>
                    <a:srgbClr val="FFFFFF"/>
                  </a:solidFill>
                </a14:hiddenFill>
              </a:ext>
            </a:extLst>
          </p:spPr>
        </p:pic>
        <p:sp>
          <p:nvSpPr>
            <p:cNvPr id="240699" name="Oval 59">
              <a:extLst>
                <a:ext uri="{FF2B5EF4-FFF2-40B4-BE49-F238E27FC236}">
                  <a16:creationId xmlns:a16="http://schemas.microsoft.com/office/drawing/2014/main" id="{4F608DA2-50F5-50C0-DF7D-A77EF420BA56}"/>
                </a:ext>
              </a:extLst>
            </p:cNvPr>
            <p:cNvSpPr>
              <a:spLocks noChangeArrowheads="1"/>
            </p:cNvSpPr>
            <p:nvPr/>
          </p:nvSpPr>
          <p:spPr bwMode="auto">
            <a:xfrm flipH="1">
              <a:off x="1845" y="2345"/>
              <a:ext cx="45"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00" name="Oval 60">
              <a:extLst>
                <a:ext uri="{FF2B5EF4-FFF2-40B4-BE49-F238E27FC236}">
                  <a16:creationId xmlns:a16="http://schemas.microsoft.com/office/drawing/2014/main" id="{2DB0E190-D492-FA96-439D-36A7086C7B6D}"/>
                </a:ext>
              </a:extLst>
            </p:cNvPr>
            <p:cNvSpPr>
              <a:spLocks noChangeArrowheads="1"/>
            </p:cNvSpPr>
            <p:nvPr/>
          </p:nvSpPr>
          <p:spPr bwMode="auto">
            <a:xfrm flipH="1">
              <a:off x="1772" y="2525"/>
              <a:ext cx="45"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56" name="Oval 116">
              <a:extLst>
                <a:ext uri="{FF2B5EF4-FFF2-40B4-BE49-F238E27FC236}">
                  <a16:creationId xmlns:a16="http://schemas.microsoft.com/office/drawing/2014/main" id="{2479DF80-4318-77E9-C7F0-3846435D8263}"/>
                </a:ext>
              </a:extLst>
            </p:cNvPr>
            <p:cNvSpPr>
              <a:spLocks noChangeArrowheads="1"/>
            </p:cNvSpPr>
            <p:nvPr/>
          </p:nvSpPr>
          <p:spPr bwMode="auto">
            <a:xfrm flipH="1">
              <a:off x="1882" y="2562"/>
              <a:ext cx="44" cy="42"/>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57" name="Oval 117">
              <a:extLst>
                <a:ext uri="{FF2B5EF4-FFF2-40B4-BE49-F238E27FC236}">
                  <a16:creationId xmlns:a16="http://schemas.microsoft.com/office/drawing/2014/main" id="{9D83C6A5-0A26-CFBC-00BE-6A9B9F89A34E}"/>
                </a:ext>
              </a:extLst>
            </p:cNvPr>
            <p:cNvSpPr>
              <a:spLocks noChangeArrowheads="1"/>
            </p:cNvSpPr>
            <p:nvPr/>
          </p:nvSpPr>
          <p:spPr bwMode="auto">
            <a:xfrm flipH="1">
              <a:off x="1918" y="2452"/>
              <a:ext cx="43" cy="45"/>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58" name="Oval 118">
              <a:extLst>
                <a:ext uri="{FF2B5EF4-FFF2-40B4-BE49-F238E27FC236}">
                  <a16:creationId xmlns:a16="http://schemas.microsoft.com/office/drawing/2014/main" id="{6E470AC0-9B37-4815-B9C6-EA5299CF69BB}"/>
                </a:ext>
              </a:extLst>
            </p:cNvPr>
            <p:cNvSpPr>
              <a:spLocks noChangeArrowheads="1"/>
            </p:cNvSpPr>
            <p:nvPr/>
          </p:nvSpPr>
          <p:spPr bwMode="auto">
            <a:xfrm flipH="1">
              <a:off x="1737" y="2633"/>
              <a:ext cx="43"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76" name="Oval 136">
              <a:extLst>
                <a:ext uri="{FF2B5EF4-FFF2-40B4-BE49-F238E27FC236}">
                  <a16:creationId xmlns:a16="http://schemas.microsoft.com/office/drawing/2014/main" id="{5CEF1FF1-9BC4-4A91-6C35-8CC93B1D9971}"/>
                </a:ext>
              </a:extLst>
            </p:cNvPr>
            <p:cNvSpPr>
              <a:spLocks noChangeArrowheads="1"/>
            </p:cNvSpPr>
            <p:nvPr/>
          </p:nvSpPr>
          <p:spPr bwMode="auto">
            <a:xfrm flipH="1">
              <a:off x="1845" y="2669"/>
              <a:ext cx="45" cy="45"/>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77" name="Oval 137">
              <a:extLst>
                <a:ext uri="{FF2B5EF4-FFF2-40B4-BE49-F238E27FC236}">
                  <a16:creationId xmlns:a16="http://schemas.microsoft.com/office/drawing/2014/main" id="{C78CE99D-D5FD-08BA-CEB9-B02BD096F787}"/>
                </a:ext>
              </a:extLst>
            </p:cNvPr>
            <p:cNvSpPr>
              <a:spLocks noChangeArrowheads="1"/>
            </p:cNvSpPr>
            <p:nvPr/>
          </p:nvSpPr>
          <p:spPr bwMode="auto">
            <a:xfrm flipH="1">
              <a:off x="1955" y="2633"/>
              <a:ext cx="43" cy="44"/>
            </a:xfrm>
            <a:prstGeom prst="ellipse">
              <a:avLst/>
            </a:prstGeom>
            <a:solidFill>
              <a:srgbClr val="0000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40795" name="Rectangle 155">
            <a:extLst>
              <a:ext uri="{FF2B5EF4-FFF2-40B4-BE49-F238E27FC236}">
                <a16:creationId xmlns:a16="http://schemas.microsoft.com/office/drawing/2014/main" id="{01D96FA5-B09E-425A-D1FC-39888C61F4BB}"/>
              </a:ext>
            </a:extLst>
          </p:cNvPr>
          <p:cNvSpPr>
            <a:spLocks noChangeArrowheads="1"/>
          </p:cNvSpPr>
          <p:nvPr/>
        </p:nvSpPr>
        <p:spPr bwMode="auto">
          <a:xfrm>
            <a:off x="2536825" y="3505200"/>
            <a:ext cx="806450" cy="960438"/>
          </a:xfrm>
          <a:prstGeom prst="rect">
            <a:avLst/>
          </a:prstGeom>
          <a:noFill/>
          <a:ln w="2857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40794" name="Group 154">
            <a:extLst>
              <a:ext uri="{FF2B5EF4-FFF2-40B4-BE49-F238E27FC236}">
                <a16:creationId xmlns:a16="http://schemas.microsoft.com/office/drawing/2014/main" id="{A1574966-4B74-E7FA-2960-CE8DD8405D04}"/>
              </a:ext>
            </a:extLst>
          </p:cNvPr>
          <p:cNvGrpSpPr>
            <a:grpSpLocks/>
          </p:cNvGrpSpPr>
          <p:nvPr/>
        </p:nvGrpSpPr>
        <p:grpSpPr bwMode="auto">
          <a:xfrm>
            <a:off x="6145213" y="4868863"/>
            <a:ext cx="500062" cy="746125"/>
            <a:chOff x="3871" y="3067"/>
            <a:chExt cx="315" cy="470"/>
          </a:xfrm>
        </p:grpSpPr>
        <p:pic>
          <p:nvPicPr>
            <p:cNvPr id="240674" name="Picture 34">
              <a:extLst>
                <a:ext uri="{FF2B5EF4-FFF2-40B4-BE49-F238E27FC236}">
                  <a16:creationId xmlns:a16="http://schemas.microsoft.com/office/drawing/2014/main" id="{31C697DC-D873-4231-D732-131E6F511CA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71" y="3067"/>
              <a:ext cx="315" cy="470"/>
            </a:xfrm>
            <a:prstGeom prst="rect">
              <a:avLst/>
            </a:prstGeom>
            <a:noFill/>
            <a:extLst>
              <a:ext uri="{909E8E84-426E-40DD-AFC4-6F175D3DCCD1}">
                <a14:hiddenFill xmlns:a14="http://schemas.microsoft.com/office/drawing/2010/main">
                  <a:solidFill>
                    <a:srgbClr val="FFFFFF"/>
                  </a:solidFill>
                </a14:hiddenFill>
              </a:ext>
            </a:extLst>
          </p:spPr>
        </p:pic>
        <p:sp>
          <p:nvSpPr>
            <p:cNvPr id="240705" name="Oval 65">
              <a:extLst>
                <a:ext uri="{FF2B5EF4-FFF2-40B4-BE49-F238E27FC236}">
                  <a16:creationId xmlns:a16="http://schemas.microsoft.com/office/drawing/2014/main" id="{7BE0851B-A509-4DE2-83E3-ECCAA9E7E24C}"/>
                </a:ext>
              </a:extLst>
            </p:cNvPr>
            <p:cNvSpPr>
              <a:spLocks noChangeArrowheads="1"/>
            </p:cNvSpPr>
            <p:nvPr/>
          </p:nvSpPr>
          <p:spPr bwMode="auto">
            <a:xfrm flipH="1">
              <a:off x="3980" y="3175"/>
              <a:ext cx="43" cy="44"/>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13" name="Oval 73">
              <a:extLst>
                <a:ext uri="{FF2B5EF4-FFF2-40B4-BE49-F238E27FC236}">
                  <a16:creationId xmlns:a16="http://schemas.microsoft.com/office/drawing/2014/main" id="{10F6B776-7C39-D2A2-70A3-C504E3F08C56}"/>
                </a:ext>
              </a:extLst>
            </p:cNvPr>
            <p:cNvSpPr>
              <a:spLocks noChangeArrowheads="1"/>
            </p:cNvSpPr>
            <p:nvPr/>
          </p:nvSpPr>
          <p:spPr bwMode="auto">
            <a:xfrm flipH="1">
              <a:off x="4125" y="3284"/>
              <a:ext cx="44" cy="43"/>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44" name="Oval 104">
              <a:extLst>
                <a:ext uri="{FF2B5EF4-FFF2-40B4-BE49-F238E27FC236}">
                  <a16:creationId xmlns:a16="http://schemas.microsoft.com/office/drawing/2014/main" id="{5B79D3D9-79C8-F57D-2D43-C91081BAEA67}"/>
                </a:ext>
              </a:extLst>
            </p:cNvPr>
            <p:cNvSpPr>
              <a:spLocks noChangeArrowheads="1"/>
            </p:cNvSpPr>
            <p:nvPr/>
          </p:nvSpPr>
          <p:spPr bwMode="auto">
            <a:xfrm flipH="1">
              <a:off x="4017" y="3284"/>
              <a:ext cx="43" cy="43"/>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0745" name="Oval 105">
              <a:extLst>
                <a:ext uri="{FF2B5EF4-FFF2-40B4-BE49-F238E27FC236}">
                  <a16:creationId xmlns:a16="http://schemas.microsoft.com/office/drawing/2014/main" id="{C6B91ABF-6D0F-2B7C-F0D2-7C2397F7D442}"/>
                </a:ext>
              </a:extLst>
            </p:cNvPr>
            <p:cNvSpPr>
              <a:spLocks noChangeArrowheads="1"/>
            </p:cNvSpPr>
            <p:nvPr/>
          </p:nvSpPr>
          <p:spPr bwMode="auto">
            <a:xfrm flipH="1">
              <a:off x="3908" y="3355"/>
              <a:ext cx="44" cy="44"/>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40796" name="Rectangle 156">
            <a:extLst>
              <a:ext uri="{FF2B5EF4-FFF2-40B4-BE49-F238E27FC236}">
                <a16:creationId xmlns:a16="http://schemas.microsoft.com/office/drawing/2014/main" id="{AE39339A-A4E4-3C68-AC8D-D58FED148844}"/>
              </a:ext>
            </a:extLst>
          </p:cNvPr>
          <p:cNvSpPr>
            <a:spLocks noChangeArrowheads="1"/>
          </p:cNvSpPr>
          <p:nvPr/>
        </p:nvSpPr>
        <p:spPr bwMode="auto">
          <a:xfrm>
            <a:off x="5992813" y="4773613"/>
            <a:ext cx="806450" cy="960437"/>
          </a:xfrm>
          <a:prstGeom prst="rect">
            <a:avLst/>
          </a:prstGeom>
          <a:noFill/>
          <a:ln w="2857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0795"/>
                                        </p:tgtEl>
                                        <p:attrNameLst>
                                          <p:attrName>style.visibility</p:attrName>
                                        </p:attrNameLst>
                                      </p:cBhvr>
                                      <p:to>
                                        <p:strVal val="visible"/>
                                      </p:to>
                                    </p:set>
                                    <p:animEffect transition="in" filter="fade">
                                      <p:cBhvr>
                                        <p:cTn id="7" dur="500"/>
                                        <p:tgtEl>
                                          <p:spTgt spid="240795"/>
                                        </p:tgtEl>
                                      </p:cBhvr>
                                    </p:animEffect>
                                  </p:childTnLst>
                                </p:cTn>
                              </p:par>
                              <p:par>
                                <p:cTn id="8" presetID="10" presetClass="entr" presetSubtype="0" fill="hold" nodeType="withEffect">
                                  <p:stCondLst>
                                    <p:cond delay="0"/>
                                  </p:stCondLst>
                                  <p:childTnLst>
                                    <p:set>
                                      <p:cBhvr>
                                        <p:cTn id="9" dur="1" fill="hold">
                                          <p:stCondLst>
                                            <p:cond delay="0"/>
                                          </p:stCondLst>
                                        </p:cTn>
                                        <p:tgtEl>
                                          <p:spTgt spid="240796"/>
                                        </p:tgtEl>
                                        <p:attrNameLst>
                                          <p:attrName>style.visibility</p:attrName>
                                        </p:attrNameLst>
                                      </p:cBhvr>
                                      <p:to>
                                        <p:strVal val="visible"/>
                                      </p:to>
                                    </p:set>
                                    <p:animEffect transition="in" filter="fade">
                                      <p:cBhvr>
                                        <p:cTn id="10" dur="500"/>
                                        <p:tgtEl>
                                          <p:spTgt spid="240796"/>
                                        </p:tgtEl>
                                      </p:cBhvr>
                                    </p:animEffect>
                                  </p:childTnLst>
                                </p:cTn>
                              </p:par>
                              <p:par>
                                <p:cTn id="11" presetID="10" presetClass="entr" presetSubtype="0" fill="hold" nodeType="withEffect">
                                  <p:stCondLst>
                                    <p:cond delay="0"/>
                                  </p:stCondLst>
                                  <p:childTnLst>
                                    <p:set>
                                      <p:cBhvr>
                                        <p:cTn id="12" dur="1" fill="hold">
                                          <p:stCondLst>
                                            <p:cond delay="0"/>
                                          </p:stCondLst>
                                        </p:cTn>
                                        <p:tgtEl>
                                          <p:spTgt spid="240931"/>
                                        </p:tgtEl>
                                        <p:attrNameLst>
                                          <p:attrName>style.visibility</p:attrName>
                                        </p:attrNameLst>
                                      </p:cBhvr>
                                      <p:to>
                                        <p:strVal val="visible"/>
                                      </p:to>
                                    </p:set>
                                    <p:animEffect transition="in" filter="fade">
                                      <p:cBhvr>
                                        <p:cTn id="13" dur="500"/>
                                        <p:tgtEl>
                                          <p:spTgt spid="240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4E27C-D6A9-CD00-7105-111BD40CB1A0}"/>
            </a:ext>
          </a:extLst>
        </p:cNvPr>
        <p:cNvGrpSpPr/>
        <p:nvPr/>
      </p:nvGrpSpPr>
      <p:grpSpPr>
        <a:xfrm>
          <a:off x="0" y="0"/>
          <a:ext cx="0" cy="0"/>
          <a:chOff x="0" y="0"/>
          <a:chExt cx="0" cy="0"/>
        </a:xfrm>
      </p:grpSpPr>
      <p:sp>
        <p:nvSpPr>
          <p:cNvPr id="222210" name="Rectangle 2">
            <a:extLst>
              <a:ext uri="{FF2B5EF4-FFF2-40B4-BE49-F238E27FC236}">
                <a16:creationId xmlns:a16="http://schemas.microsoft.com/office/drawing/2014/main" id="{0D96A6FE-DB0F-2374-DC5A-3AC42490CFCA}"/>
              </a:ext>
            </a:extLst>
          </p:cNvPr>
          <p:cNvSpPr>
            <a:spLocks noGrp="1" noChangeArrowheads="1"/>
          </p:cNvSpPr>
          <p:nvPr>
            <p:ph type="title"/>
          </p:nvPr>
        </p:nvSpPr>
        <p:spPr/>
        <p:txBody>
          <a:bodyPr/>
          <a:lstStyle/>
          <a:p>
            <a:r>
              <a:rPr lang="en-US" altLang="en-US"/>
              <a:t>Incremental structure from motion</a:t>
            </a:r>
          </a:p>
        </p:txBody>
      </p:sp>
      <p:pic>
        <p:nvPicPr>
          <p:cNvPr id="5" name="TreviReconstruct2.m4v">
            <a:hlinkClick r:id="" action="ppaction://media"/>
            <a:extLst>
              <a:ext uri="{FF2B5EF4-FFF2-40B4-BE49-F238E27FC236}">
                <a16:creationId xmlns:a16="http://schemas.microsoft.com/office/drawing/2014/main" id="{511BD021-6B9B-8187-CD8F-ECC678E2067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63625" y="1533525"/>
            <a:ext cx="6983413" cy="5237163"/>
          </a:xfrm>
        </p:spPr>
      </p:pic>
    </p:spTree>
    <p:extLst>
      <p:ext uri="{BB962C8B-B14F-4D97-AF65-F5344CB8AC3E}">
        <p14:creationId xmlns:p14="http://schemas.microsoft.com/office/powerpoint/2010/main" val="4170652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05FE0-A7BF-EB20-773B-6E7E3DDF7645}"/>
            </a:ext>
          </a:extLst>
        </p:cNvPr>
        <p:cNvGrpSpPr/>
        <p:nvPr/>
      </p:nvGrpSpPr>
      <p:grpSpPr>
        <a:xfrm>
          <a:off x="0" y="0"/>
          <a:ext cx="0" cy="0"/>
          <a:chOff x="0" y="0"/>
          <a:chExt cx="0" cy="0"/>
        </a:xfrm>
      </p:grpSpPr>
      <p:sp>
        <p:nvSpPr>
          <p:cNvPr id="224258" name="Rectangle 2">
            <a:extLst>
              <a:ext uri="{FF2B5EF4-FFF2-40B4-BE49-F238E27FC236}">
                <a16:creationId xmlns:a16="http://schemas.microsoft.com/office/drawing/2014/main" id="{D91041EB-E636-989B-E9C5-02977C511C89}"/>
              </a:ext>
            </a:extLst>
          </p:cNvPr>
          <p:cNvSpPr>
            <a:spLocks noGrp="1" noChangeArrowheads="1"/>
          </p:cNvSpPr>
          <p:nvPr>
            <p:ph type="title"/>
          </p:nvPr>
        </p:nvSpPr>
        <p:spPr/>
        <p:txBody>
          <a:bodyPr/>
          <a:lstStyle/>
          <a:p>
            <a:r>
              <a:rPr lang="en-US" altLang="en-US"/>
              <a:t>Incremental structure from motion</a:t>
            </a:r>
          </a:p>
        </p:txBody>
      </p:sp>
      <p:pic>
        <p:nvPicPr>
          <p:cNvPr id="2" name="TreviReconstruct2b.m4v">
            <a:hlinkClick r:id="" action="ppaction://media"/>
            <a:extLst>
              <a:ext uri="{FF2B5EF4-FFF2-40B4-BE49-F238E27FC236}">
                <a16:creationId xmlns:a16="http://schemas.microsoft.com/office/drawing/2014/main" id="{E7B08627-1BB0-A6DA-3114-B6EDE29752B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249944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1F01671C-45B9-45B5-6E45-BA27DCFD10E6}"/>
              </a:ext>
            </a:extLst>
          </p:cNvPr>
          <p:cNvSpPr>
            <a:spLocks noGrp="1" noChangeArrowheads="1"/>
          </p:cNvSpPr>
          <p:nvPr>
            <p:ph type="title"/>
          </p:nvPr>
        </p:nvSpPr>
        <p:spPr/>
        <p:txBody>
          <a:bodyPr/>
          <a:lstStyle/>
          <a:p>
            <a:r>
              <a:rPr lang="en-US" altLang="en-US"/>
              <a:t>Reconstruction performance</a:t>
            </a:r>
          </a:p>
        </p:txBody>
      </p:sp>
      <p:sp>
        <p:nvSpPr>
          <p:cNvPr id="71693" name="Rectangle 13">
            <a:extLst>
              <a:ext uri="{FF2B5EF4-FFF2-40B4-BE49-F238E27FC236}">
                <a16:creationId xmlns:a16="http://schemas.microsoft.com/office/drawing/2014/main" id="{F3EEC1A7-96F1-85D7-6079-DD459802787D}"/>
              </a:ext>
            </a:extLst>
          </p:cNvPr>
          <p:cNvSpPr>
            <a:spLocks noGrp="1" noChangeArrowheads="1"/>
          </p:cNvSpPr>
          <p:nvPr>
            <p:ph type="body" idx="1"/>
          </p:nvPr>
        </p:nvSpPr>
        <p:spPr>
          <a:xfrm>
            <a:off x="347663" y="1533525"/>
            <a:ext cx="8415337" cy="5065713"/>
          </a:xfrm>
        </p:spPr>
        <p:txBody>
          <a:bodyPr/>
          <a:lstStyle/>
          <a:p>
            <a:r>
              <a:rPr lang="en-US" altLang="en-US" sz="2700"/>
              <a:t>For photo sets from the Internet, 20% to 75% of the photos were registered</a:t>
            </a:r>
          </a:p>
          <a:p>
            <a:r>
              <a:rPr lang="en-US" altLang="en-US" sz="2700"/>
              <a:t>Most unregistered photos belonged to different connected components</a:t>
            </a:r>
          </a:p>
          <a:p>
            <a:endParaRPr lang="en-US" altLang="en-US" sz="2700"/>
          </a:p>
          <a:p>
            <a:endParaRPr lang="en-US" altLang="en-US" sz="2700"/>
          </a:p>
          <a:p>
            <a:r>
              <a:rPr lang="en-US" altLang="en-US" sz="2700"/>
              <a:t>Running time: &lt; 1 hour for 80 photos</a:t>
            </a:r>
          </a:p>
          <a:p>
            <a:pPr>
              <a:buFontTx/>
              <a:buNone/>
            </a:pPr>
            <a:r>
              <a:rPr lang="en-US" altLang="en-US" sz="2700"/>
              <a:t>                           &gt; 1 week for 2600 photo</a:t>
            </a:r>
          </a:p>
        </p:txBody>
      </p:sp>
      <p:pic>
        <p:nvPicPr>
          <p:cNvPr id="71690" name="Picture 10">
            <a:extLst>
              <a:ext uri="{FF2B5EF4-FFF2-40B4-BE49-F238E27FC236}">
                <a16:creationId xmlns:a16="http://schemas.microsoft.com/office/drawing/2014/main" id="{4B1D5895-C914-481A-DC11-BACB9D919A21}"/>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52400" y="3697288"/>
            <a:ext cx="8763000" cy="1131887"/>
          </a:xfr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693">
                                            <p:txEl>
                                              <p:pRg st="0" end="0"/>
                                            </p:txEl>
                                          </p:spTgt>
                                        </p:tgtEl>
                                        <p:attrNameLst>
                                          <p:attrName>style.visibility</p:attrName>
                                        </p:attrNameLst>
                                      </p:cBhvr>
                                      <p:to>
                                        <p:strVal val="visible"/>
                                      </p:to>
                                    </p:set>
                                    <p:animEffect transition="in" filter="fade">
                                      <p:cBhvr>
                                        <p:cTn id="7" dur="500"/>
                                        <p:tgtEl>
                                          <p:spTgt spid="7169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693">
                                            <p:txEl>
                                              <p:pRg st="1" end="1"/>
                                            </p:txEl>
                                          </p:spTgt>
                                        </p:tgtEl>
                                        <p:attrNameLst>
                                          <p:attrName>style.visibility</p:attrName>
                                        </p:attrNameLst>
                                      </p:cBhvr>
                                      <p:to>
                                        <p:strVal val="visible"/>
                                      </p:to>
                                    </p:set>
                                    <p:animEffect transition="in" filter="fade">
                                      <p:cBhvr>
                                        <p:cTn id="12" dur="500"/>
                                        <p:tgtEl>
                                          <p:spTgt spid="7169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690"/>
                                        </p:tgtEl>
                                        <p:attrNameLst>
                                          <p:attrName>style.visibility</p:attrName>
                                        </p:attrNameLst>
                                      </p:cBhvr>
                                      <p:to>
                                        <p:strVal val="visible"/>
                                      </p:to>
                                    </p:set>
                                    <p:animEffect transition="in" filter="fade">
                                      <p:cBhvr>
                                        <p:cTn id="17" dur="500"/>
                                        <p:tgtEl>
                                          <p:spTgt spid="7169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1693">
                                            <p:txEl>
                                              <p:pRg st="4" end="4"/>
                                            </p:txEl>
                                          </p:spTgt>
                                        </p:tgtEl>
                                        <p:attrNameLst>
                                          <p:attrName>style.visibility</p:attrName>
                                        </p:attrNameLst>
                                      </p:cBhvr>
                                      <p:to>
                                        <p:strVal val="visible"/>
                                      </p:to>
                                    </p:set>
                                    <p:animEffect transition="in" filter="fade">
                                      <p:cBhvr>
                                        <p:cTn id="22" dur="500"/>
                                        <p:tgtEl>
                                          <p:spTgt spid="7169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1693">
                                            <p:txEl>
                                              <p:pRg st="5" end="5"/>
                                            </p:txEl>
                                          </p:spTgt>
                                        </p:tgtEl>
                                        <p:attrNameLst>
                                          <p:attrName>style.visibility</p:attrName>
                                        </p:attrNameLst>
                                      </p:cBhvr>
                                      <p:to>
                                        <p:strVal val="visible"/>
                                      </p:to>
                                    </p:set>
                                    <p:animEffect transition="in" filter="fade">
                                      <p:cBhvr>
                                        <p:cTn id="27" dur="500"/>
                                        <p:tgtEl>
                                          <p:spTgt spid="7169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4A7D6-71AE-6057-56D3-1808FBD65E0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C87974C-19EC-5799-3366-76A0088B83BA}"/>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DA4F7C71-E0D8-60ED-FD8E-416AC20F88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8643"/>
            <a:ext cx="9144000" cy="5700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271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C53F5EAA-E6A8-EAA6-54ED-B323DAAEB187}"/>
              </a:ext>
            </a:extLst>
          </p:cNvPr>
          <p:cNvSpPr>
            <a:spLocks noGrp="1" noChangeArrowheads="1"/>
          </p:cNvSpPr>
          <p:nvPr>
            <p:ph type="title"/>
          </p:nvPr>
        </p:nvSpPr>
        <p:spPr/>
        <p:txBody>
          <a:bodyPr/>
          <a:lstStyle/>
          <a:p>
            <a:r>
              <a:rPr lang="en-US" altLang="en-US"/>
              <a:t>Photo Tourism overview</a:t>
            </a:r>
          </a:p>
        </p:txBody>
      </p:sp>
      <p:sp>
        <p:nvSpPr>
          <p:cNvPr id="45059" name="AutoShape 3">
            <a:extLst>
              <a:ext uri="{FF2B5EF4-FFF2-40B4-BE49-F238E27FC236}">
                <a16:creationId xmlns:a16="http://schemas.microsoft.com/office/drawing/2014/main" id="{34B70F3A-6804-7A49-C33D-F45E555AF776}"/>
              </a:ext>
            </a:extLst>
          </p:cNvPr>
          <p:cNvSpPr>
            <a:spLocks noChangeArrowheads="1"/>
          </p:cNvSpPr>
          <p:nvPr/>
        </p:nvSpPr>
        <p:spPr bwMode="auto">
          <a:xfrm>
            <a:off x="3352800" y="3152775"/>
            <a:ext cx="2239963" cy="1143000"/>
          </a:xfrm>
          <a:prstGeom prst="roundRect">
            <a:avLst>
              <a:gd name="adj" fmla="val 16667"/>
            </a:avLst>
          </a:prstGeom>
          <a:solidFill>
            <a:srgbClr val="FFCCCC"/>
          </a:solidFill>
          <a:ln w="38100">
            <a:solidFill>
              <a:schemeClr val="tx1"/>
            </a:solidFill>
            <a:round/>
            <a:headEnd/>
            <a:tailEnd/>
          </a:ln>
          <a:effectLst>
            <a:outerShdw dist="35921" dir="2700000" algn="ctr" rotWithShape="0">
              <a:schemeClr val="bg2">
                <a:alpha val="50000"/>
              </a:schemeClr>
            </a:outerShdw>
          </a:effectLst>
        </p:spPr>
        <p:txBody>
          <a:bodyPr anchor="ctr"/>
          <a:lstStyle/>
          <a:p>
            <a:pPr algn="ctr"/>
            <a:r>
              <a:rPr lang="en-US" altLang="en-US" sz="2400"/>
              <a:t>Scene reconstruction</a:t>
            </a:r>
          </a:p>
        </p:txBody>
      </p:sp>
      <p:sp>
        <p:nvSpPr>
          <p:cNvPr id="45061" name="AutoShape 5">
            <a:extLst>
              <a:ext uri="{FF2B5EF4-FFF2-40B4-BE49-F238E27FC236}">
                <a16:creationId xmlns:a16="http://schemas.microsoft.com/office/drawing/2014/main" id="{D8F10FFC-5AC6-5AA6-1600-60287244275A}"/>
              </a:ext>
            </a:extLst>
          </p:cNvPr>
          <p:cNvSpPr>
            <a:spLocks noChangeArrowheads="1"/>
          </p:cNvSpPr>
          <p:nvPr/>
        </p:nvSpPr>
        <p:spPr bwMode="auto">
          <a:xfrm>
            <a:off x="7010400" y="2554288"/>
            <a:ext cx="1905000" cy="2362200"/>
          </a:xfrm>
          <a:prstGeom prst="roundRect">
            <a:avLst>
              <a:gd name="adj" fmla="val 16667"/>
            </a:avLst>
          </a:prstGeom>
          <a:solidFill>
            <a:srgbClr val="99CCFF"/>
          </a:solidFill>
          <a:ln w="38100">
            <a:solidFill>
              <a:schemeClr val="tx1"/>
            </a:solidFill>
            <a:round/>
            <a:headEnd/>
            <a:tailEnd/>
          </a:ln>
          <a:effectLst>
            <a:outerShdw dist="35921" dir="2700000" algn="ctr" rotWithShape="0">
              <a:schemeClr val="bg2">
                <a:alpha val="50000"/>
              </a:schemeClr>
            </a:outerShdw>
          </a:effectLst>
        </p:spPr>
        <p:txBody>
          <a:bodyPr anchor="ctr"/>
          <a:lstStyle/>
          <a:p>
            <a:pPr algn="ctr"/>
            <a:endParaRPr lang="en-US" altLang="en-US" sz="2000"/>
          </a:p>
          <a:p>
            <a:pPr algn="ctr"/>
            <a:endParaRPr lang="en-US" altLang="en-US" sz="2000"/>
          </a:p>
          <a:p>
            <a:pPr algn="ctr"/>
            <a:endParaRPr lang="en-US" altLang="en-US" sz="2000"/>
          </a:p>
          <a:p>
            <a:pPr algn="ctr"/>
            <a:endParaRPr lang="en-US" altLang="en-US" sz="2000"/>
          </a:p>
          <a:p>
            <a:pPr algn="ctr"/>
            <a:endParaRPr lang="en-US" altLang="en-US" sz="2000"/>
          </a:p>
          <a:p>
            <a:pPr algn="ctr"/>
            <a:r>
              <a:rPr lang="en-US" altLang="en-US" sz="2000"/>
              <a:t>Photo Explorer</a:t>
            </a:r>
          </a:p>
        </p:txBody>
      </p:sp>
      <p:pic>
        <p:nvPicPr>
          <p:cNvPr id="45063" name="Picture 7">
            <a:extLst>
              <a:ext uri="{FF2B5EF4-FFF2-40B4-BE49-F238E27FC236}">
                <a16:creationId xmlns:a16="http://schemas.microsoft.com/office/drawing/2014/main" id="{CB61B772-F5EA-121F-1D44-446DA8860D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0" y="2811463"/>
            <a:ext cx="1600200" cy="1200150"/>
          </a:xfrm>
          <a:prstGeom prst="rect">
            <a:avLst/>
          </a:prstGeom>
          <a:noFill/>
          <a:extLst>
            <a:ext uri="{909E8E84-426E-40DD-AFC4-6F175D3DCCD1}">
              <a14:hiddenFill xmlns:a14="http://schemas.microsoft.com/office/drawing/2010/main">
                <a:solidFill>
                  <a:srgbClr val="FFFFFF"/>
                </a:solidFill>
              </a14:hiddenFill>
            </a:ext>
          </a:extLst>
        </p:spPr>
      </p:pic>
      <p:pic>
        <p:nvPicPr>
          <p:cNvPr id="45064" name="Picture 8">
            <a:extLst>
              <a:ext uri="{FF2B5EF4-FFF2-40B4-BE49-F238E27FC236}">
                <a16:creationId xmlns:a16="http://schemas.microsoft.com/office/drawing/2014/main" id="{E57FEF9D-32B4-3D73-6576-294D53A4ED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924175"/>
            <a:ext cx="1905000" cy="1579563"/>
          </a:xfrm>
          <a:prstGeom prst="rect">
            <a:avLst/>
          </a:prstGeom>
          <a:noFill/>
          <a:extLst>
            <a:ext uri="{909E8E84-426E-40DD-AFC4-6F175D3DCCD1}">
              <a14:hiddenFill xmlns:a14="http://schemas.microsoft.com/office/drawing/2010/main">
                <a:solidFill>
                  <a:srgbClr val="FFFFFF"/>
                </a:solidFill>
              </a14:hiddenFill>
            </a:ext>
          </a:extLst>
        </p:spPr>
      </p:pic>
      <p:sp>
        <p:nvSpPr>
          <p:cNvPr id="45065" name="Text Box 9">
            <a:extLst>
              <a:ext uri="{FF2B5EF4-FFF2-40B4-BE49-F238E27FC236}">
                <a16:creationId xmlns:a16="http://schemas.microsoft.com/office/drawing/2014/main" id="{F0FF2377-9831-5986-C9BD-A1233D9E6389}"/>
              </a:ext>
            </a:extLst>
          </p:cNvPr>
          <p:cNvSpPr txBox="1">
            <a:spLocks noChangeArrowheads="1"/>
          </p:cNvSpPr>
          <p:nvPr/>
        </p:nvSpPr>
        <p:spPr bwMode="auto">
          <a:xfrm>
            <a:off x="184150" y="4524375"/>
            <a:ext cx="202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t>Input photographs</a:t>
            </a:r>
          </a:p>
        </p:txBody>
      </p:sp>
      <p:sp>
        <p:nvSpPr>
          <p:cNvPr id="45066" name="AutoShape 10">
            <a:extLst>
              <a:ext uri="{FF2B5EF4-FFF2-40B4-BE49-F238E27FC236}">
                <a16:creationId xmlns:a16="http://schemas.microsoft.com/office/drawing/2014/main" id="{07A0BB6C-3DFF-6064-9119-0C370BF1E56E}"/>
              </a:ext>
            </a:extLst>
          </p:cNvPr>
          <p:cNvSpPr>
            <a:spLocks noChangeArrowheads="1"/>
          </p:cNvSpPr>
          <p:nvPr/>
        </p:nvSpPr>
        <p:spPr bwMode="auto">
          <a:xfrm>
            <a:off x="5992813" y="3457575"/>
            <a:ext cx="685800" cy="547688"/>
          </a:xfrm>
          <a:prstGeom prst="rightArrow">
            <a:avLst>
              <a:gd name="adj1" fmla="val 50148"/>
              <a:gd name="adj2" fmla="val 58841"/>
            </a:avLst>
          </a:prstGeom>
          <a:solidFill>
            <a:srgbClr val="FFFFCC"/>
          </a:solidFill>
          <a:ln w="2857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en-US"/>
          </a:p>
        </p:txBody>
      </p:sp>
      <p:sp>
        <p:nvSpPr>
          <p:cNvPr id="45067" name="AutoShape 11">
            <a:extLst>
              <a:ext uri="{FF2B5EF4-FFF2-40B4-BE49-F238E27FC236}">
                <a16:creationId xmlns:a16="http://schemas.microsoft.com/office/drawing/2014/main" id="{82167BC4-7563-8E39-BA99-FF2E62A730C7}"/>
              </a:ext>
            </a:extLst>
          </p:cNvPr>
          <p:cNvSpPr>
            <a:spLocks noChangeArrowheads="1"/>
          </p:cNvSpPr>
          <p:nvPr/>
        </p:nvSpPr>
        <p:spPr bwMode="auto">
          <a:xfrm>
            <a:off x="2393950" y="3457575"/>
            <a:ext cx="685800" cy="547688"/>
          </a:xfrm>
          <a:prstGeom prst="rightArrow">
            <a:avLst>
              <a:gd name="adj1" fmla="val 50148"/>
              <a:gd name="adj2" fmla="val 58841"/>
            </a:avLst>
          </a:prstGeom>
          <a:solidFill>
            <a:srgbClr val="FFFFCC"/>
          </a:solidFill>
          <a:ln w="2857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en-US"/>
          </a:p>
        </p:txBody>
      </p:sp>
      <p:sp>
        <p:nvSpPr>
          <p:cNvPr id="45068" name="Rectangle 12">
            <a:extLst>
              <a:ext uri="{FF2B5EF4-FFF2-40B4-BE49-F238E27FC236}">
                <a16:creationId xmlns:a16="http://schemas.microsoft.com/office/drawing/2014/main" id="{F0B3F6B2-A050-67F7-C2A4-4341344911BE}"/>
              </a:ext>
            </a:extLst>
          </p:cNvPr>
          <p:cNvSpPr>
            <a:spLocks noChangeArrowheads="1"/>
          </p:cNvSpPr>
          <p:nvPr/>
        </p:nvSpPr>
        <p:spPr bwMode="auto">
          <a:xfrm>
            <a:off x="0" y="2466975"/>
            <a:ext cx="3124200" cy="2590800"/>
          </a:xfrm>
          <a:prstGeom prst="rect">
            <a:avLst/>
          </a:prstGeom>
          <a:solidFill>
            <a:schemeClr val="bg1">
              <a:alpha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69" name="Rectangle 13">
            <a:extLst>
              <a:ext uri="{FF2B5EF4-FFF2-40B4-BE49-F238E27FC236}">
                <a16:creationId xmlns:a16="http://schemas.microsoft.com/office/drawing/2014/main" id="{6F94DB92-61F8-FC0E-1DE2-0C6B544D7663}"/>
              </a:ext>
            </a:extLst>
          </p:cNvPr>
          <p:cNvSpPr>
            <a:spLocks noChangeArrowheads="1"/>
          </p:cNvSpPr>
          <p:nvPr/>
        </p:nvSpPr>
        <p:spPr bwMode="auto">
          <a:xfrm>
            <a:off x="5638800" y="2238375"/>
            <a:ext cx="3505200" cy="3124200"/>
          </a:xfrm>
          <a:prstGeom prst="rect">
            <a:avLst/>
          </a:prstGeom>
          <a:solidFill>
            <a:schemeClr val="bg1">
              <a:alpha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70" name="Rectangle 14">
            <a:extLst>
              <a:ext uri="{FF2B5EF4-FFF2-40B4-BE49-F238E27FC236}">
                <a16:creationId xmlns:a16="http://schemas.microsoft.com/office/drawing/2014/main" id="{A44273A3-D956-2232-2587-925C996A8D99}"/>
              </a:ext>
            </a:extLst>
          </p:cNvPr>
          <p:cNvSpPr>
            <a:spLocks noChangeArrowheads="1"/>
          </p:cNvSpPr>
          <p:nvPr/>
        </p:nvSpPr>
        <p:spPr bwMode="auto">
          <a:xfrm>
            <a:off x="3200400" y="2543175"/>
            <a:ext cx="2438400" cy="2590800"/>
          </a:xfrm>
          <a:prstGeom prst="rect">
            <a:avLst/>
          </a:prstGeom>
          <a:solidFill>
            <a:schemeClr val="bg1">
              <a:alpha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5070"/>
                                        </p:tgtEl>
                                        <p:attrNameLst>
                                          <p:attrName>style.visibility</p:attrName>
                                        </p:attrNameLst>
                                      </p:cBhvr>
                                      <p:to>
                                        <p:strVal val="visible"/>
                                      </p:to>
                                    </p:set>
                                    <p:animEffect transition="in" filter="fade">
                                      <p:cBhvr>
                                        <p:cTn id="7" dur="500"/>
                                        <p:tgtEl>
                                          <p:spTgt spid="45070"/>
                                        </p:tgtEl>
                                      </p:cBhvr>
                                    </p:animEffect>
                                  </p:childTnLst>
                                </p:cTn>
                              </p:par>
                            </p:childTnLst>
                          </p:cTn>
                        </p:par>
                        <p:par>
                          <p:cTn id="8" fill="hold" nodeType="afterGroup">
                            <p:stCondLst>
                              <p:cond delay="500"/>
                            </p:stCondLst>
                            <p:childTnLst>
                              <p:par>
                                <p:cTn id="9" presetID="10" presetClass="exit" presetSubtype="0" fill="hold" nodeType="afterEffect">
                                  <p:stCondLst>
                                    <p:cond delay="0"/>
                                  </p:stCondLst>
                                  <p:childTnLst>
                                    <p:animEffect transition="out" filter="fade">
                                      <p:cBhvr>
                                        <p:cTn id="10" dur="500"/>
                                        <p:tgtEl>
                                          <p:spTgt spid="45069"/>
                                        </p:tgtEl>
                                      </p:cBhvr>
                                    </p:animEffect>
                                    <p:set>
                                      <p:cBhvr>
                                        <p:cTn id="11" dur="1" fill="hold">
                                          <p:stCondLst>
                                            <p:cond delay="499"/>
                                          </p:stCondLst>
                                        </p:cTn>
                                        <p:tgtEl>
                                          <p:spTgt spid="450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2866" name="Rectangle 2">
            <a:extLst>
              <a:ext uri="{FF2B5EF4-FFF2-40B4-BE49-F238E27FC236}">
                <a16:creationId xmlns:a16="http://schemas.microsoft.com/office/drawing/2014/main" id="{E48BD5AC-06BB-D7F4-7D74-88BF6C266A59}"/>
              </a:ext>
            </a:extLst>
          </p:cNvPr>
          <p:cNvSpPr>
            <a:spLocks noGrp="1" noChangeArrowheads="1"/>
          </p:cNvSpPr>
          <p:nvPr>
            <p:ph type="title"/>
          </p:nvPr>
        </p:nvSpPr>
        <p:spPr/>
        <p:txBody>
          <a:bodyPr/>
          <a:lstStyle/>
          <a:p>
            <a:r>
              <a:rPr lang="en-US" altLang="en-US"/>
              <a:t>Photo Explorer</a:t>
            </a:r>
          </a:p>
        </p:txBody>
      </p:sp>
      <p:pic>
        <p:nvPicPr>
          <p:cNvPr id="292868" name="TreviInteract2.wmv">
            <a:hlinkClick r:id="" action="ppaction://media"/>
            <a:extLst>
              <a:ext uri="{FF2B5EF4-FFF2-40B4-BE49-F238E27FC236}">
                <a16:creationId xmlns:a16="http://schemas.microsoft.com/office/drawing/2014/main" id="{08F29130-4287-99FE-A395-F01AEBD7C18F}"/>
              </a:ext>
            </a:extLst>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116013" y="1277938"/>
            <a:ext cx="7151687" cy="53641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3166" fill="hold"/>
                                        <p:tgtEl>
                                          <p:spTgt spid="29286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92868"/>
                </p:tgtEl>
              </p:cMediaNode>
            </p:video>
            <p:seq concurrent="1" nextAc="seek">
              <p:cTn id="8" restart="whenNotActive" fill="hold" evtFilter="cancelBubble" nodeType="interactiveSeq">
                <p:stCondLst>
                  <p:cond evt="onClick" delay="0">
                    <p:tgtEl>
                      <p:spTgt spid="29286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92868"/>
                                        </p:tgtEl>
                                      </p:cBhvr>
                                    </p:cmd>
                                  </p:childTnLst>
                                </p:cTn>
                              </p:par>
                            </p:childTnLst>
                          </p:cTn>
                        </p:par>
                      </p:childTnLst>
                    </p:cTn>
                  </p:par>
                </p:childTnLst>
              </p:cTn>
              <p:nextCondLst>
                <p:cond evt="onClick" delay="0">
                  <p:tgtEl>
                    <p:spTgt spid="292868"/>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8F2B3-15F8-DD32-2F47-D2D4DB699642}"/>
            </a:ext>
          </a:extLst>
        </p:cNvPr>
        <p:cNvGrpSpPr/>
        <p:nvPr/>
      </p:nvGrpSpPr>
      <p:grpSpPr>
        <a:xfrm>
          <a:off x="0" y="0"/>
          <a:ext cx="0" cy="0"/>
          <a:chOff x="0" y="0"/>
          <a:chExt cx="0" cy="0"/>
        </a:xfrm>
      </p:grpSpPr>
      <p:sp>
        <p:nvSpPr>
          <p:cNvPr id="292866" name="Rectangle 2">
            <a:extLst>
              <a:ext uri="{FF2B5EF4-FFF2-40B4-BE49-F238E27FC236}">
                <a16:creationId xmlns:a16="http://schemas.microsoft.com/office/drawing/2014/main" id="{239794C4-8B57-D44C-A9D5-F9275669CFE6}"/>
              </a:ext>
            </a:extLst>
          </p:cNvPr>
          <p:cNvSpPr>
            <a:spLocks noGrp="1" noChangeArrowheads="1"/>
          </p:cNvSpPr>
          <p:nvPr>
            <p:ph type="title"/>
          </p:nvPr>
        </p:nvSpPr>
        <p:spPr/>
        <p:txBody>
          <a:bodyPr/>
          <a:lstStyle/>
          <a:p>
            <a:r>
              <a:rPr lang="en-US" altLang="en-US"/>
              <a:t>Photo Explorer</a:t>
            </a:r>
          </a:p>
        </p:txBody>
      </p:sp>
      <p:pic>
        <p:nvPicPr>
          <p:cNvPr id="2" name="TreviInteract2.m4v">
            <a:hlinkClick r:id="" action="ppaction://media"/>
            <a:extLst>
              <a:ext uri="{FF2B5EF4-FFF2-40B4-BE49-F238E27FC236}">
                <a16:creationId xmlns:a16="http://schemas.microsoft.com/office/drawing/2014/main" id="{A4C39CE0-33F9-5554-0146-610E4BEF0A3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5509494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B11C0ACE-BBEF-25A4-85B2-F94DFC2EB436}"/>
              </a:ext>
            </a:extLst>
          </p:cNvPr>
          <p:cNvSpPr>
            <a:spLocks noGrp="1" noChangeArrowheads="1"/>
          </p:cNvSpPr>
          <p:nvPr>
            <p:ph type="title"/>
          </p:nvPr>
        </p:nvSpPr>
        <p:spPr/>
        <p:txBody>
          <a:bodyPr/>
          <a:lstStyle/>
          <a:p>
            <a:r>
              <a:rPr lang="en-US" altLang="en-US"/>
              <a:t>Demo</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a:extLst>
              <a:ext uri="{FF2B5EF4-FFF2-40B4-BE49-F238E27FC236}">
                <a16:creationId xmlns:a16="http://schemas.microsoft.com/office/drawing/2014/main" id="{C2AD3E1B-DF10-199E-FD4C-DC4831B74689}"/>
              </a:ext>
            </a:extLst>
          </p:cNvPr>
          <p:cNvSpPr>
            <a:spLocks noGrp="1" noChangeArrowheads="1"/>
          </p:cNvSpPr>
          <p:nvPr>
            <p:ph type="title"/>
          </p:nvPr>
        </p:nvSpPr>
        <p:spPr/>
        <p:txBody>
          <a:bodyPr/>
          <a:lstStyle/>
          <a:p>
            <a:r>
              <a:rPr lang="en-US" altLang="en-US"/>
              <a:t>Photo Tourism overview</a:t>
            </a:r>
          </a:p>
        </p:txBody>
      </p:sp>
      <p:sp>
        <p:nvSpPr>
          <p:cNvPr id="234499" name="AutoShape 3">
            <a:extLst>
              <a:ext uri="{FF2B5EF4-FFF2-40B4-BE49-F238E27FC236}">
                <a16:creationId xmlns:a16="http://schemas.microsoft.com/office/drawing/2014/main" id="{3B27F931-932C-FCFD-069B-B19A5013F393}"/>
              </a:ext>
            </a:extLst>
          </p:cNvPr>
          <p:cNvSpPr>
            <a:spLocks noChangeArrowheads="1"/>
          </p:cNvSpPr>
          <p:nvPr/>
        </p:nvSpPr>
        <p:spPr bwMode="auto">
          <a:xfrm>
            <a:off x="3352800" y="3152775"/>
            <a:ext cx="2239963" cy="1143000"/>
          </a:xfrm>
          <a:prstGeom prst="roundRect">
            <a:avLst>
              <a:gd name="adj" fmla="val 16667"/>
            </a:avLst>
          </a:prstGeom>
          <a:solidFill>
            <a:srgbClr val="FFCCCC"/>
          </a:solidFill>
          <a:ln w="38100">
            <a:solidFill>
              <a:schemeClr val="tx1"/>
            </a:solidFill>
            <a:round/>
            <a:headEnd/>
            <a:tailEnd/>
          </a:ln>
          <a:effectLst>
            <a:outerShdw dist="35921" dir="2700000" algn="ctr" rotWithShape="0">
              <a:schemeClr val="bg2">
                <a:alpha val="50000"/>
              </a:schemeClr>
            </a:outerShdw>
          </a:effectLst>
        </p:spPr>
        <p:txBody>
          <a:bodyPr anchor="ctr"/>
          <a:lstStyle/>
          <a:p>
            <a:pPr algn="ctr"/>
            <a:r>
              <a:rPr lang="en-US" altLang="en-US" sz="2400"/>
              <a:t>Scene reconstruction</a:t>
            </a:r>
          </a:p>
        </p:txBody>
      </p:sp>
      <p:sp>
        <p:nvSpPr>
          <p:cNvPr id="234500" name="AutoShape 4">
            <a:extLst>
              <a:ext uri="{FF2B5EF4-FFF2-40B4-BE49-F238E27FC236}">
                <a16:creationId xmlns:a16="http://schemas.microsoft.com/office/drawing/2014/main" id="{65D6F0FF-B24A-67A8-D71A-1E13FB7550F1}"/>
              </a:ext>
            </a:extLst>
          </p:cNvPr>
          <p:cNvSpPr>
            <a:spLocks noChangeArrowheads="1"/>
          </p:cNvSpPr>
          <p:nvPr/>
        </p:nvSpPr>
        <p:spPr bwMode="auto">
          <a:xfrm>
            <a:off x="7010400" y="2592388"/>
            <a:ext cx="1905000" cy="2362200"/>
          </a:xfrm>
          <a:prstGeom prst="roundRect">
            <a:avLst>
              <a:gd name="adj" fmla="val 16667"/>
            </a:avLst>
          </a:prstGeom>
          <a:solidFill>
            <a:srgbClr val="99CCFF"/>
          </a:solidFill>
          <a:ln w="38100">
            <a:solidFill>
              <a:schemeClr val="tx1"/>
            </a:solidFill>
            <a:round/>
            <a:headEnd/>
            <a:tailEnd/>
          </a:ln>
          <a:effectLst>
            <a:outerShdw dist="35921" dir="2700000" algn="ctr" rotWithShape="0">
              <a:schemeClr val="bg2">
                <a:alpha val="50000"/>
              </a:schemeClr>
            </a:outerShdw>
          </a:effectLst>
        </p:spPr>
        <p:txBody>
          <a:bodyPr anchor="ctr"/>
          <a:lstStyle/>
          <a:p>
            <a:pPr algn="ctr"/>
            <a:endParaRPr lang="en-US" altLang="en-US" sz="2000"/>
          </a:p>
          <a:p>
            <a:pPr algn="ctr"/>
            <a:endParaRPr lang="en-US" altLang="en-US" sz="2000"/>
          </a:p>
          <a:p>
            <a:pPr algn="ctr"/>
            <a:endParaRPr lang="en-US" altLang="en-US" sz="2000"/>
          </a:p>
          <a:p>
            <a:pPr algn="ctr"/>
            <a:endParaRPr lang="en-US" altLang="en-US" sz="2000"/>
          </a:p>
          <a:p>
            <a:pPr algn="ctr"/>
            <a:endParaRPr lang="en-US" altLang="en-US" sz="2000"/>
          </a:p>
          <a:p>
            <a:pPr algn="ctr"/>
            <a:r>
              <a:rPr lang="en-US" altLang="en-US" sz="2000"/>
              <a:t>Photo Explorer</a:t>
            </a:r>
          </a:p>
        </p:txBody>
      </p:sp>
      <p:pic>
        <p:nvPicPr>
          <p:cNvPr id="234501" name="Picture 5">
            <a:extLst>
              <a:ext uri="{FF2B5EF4-FFF2-40B4-BE49-F238E27FC236}">
                <a16:creationId xmlns:a16="http://schemas.microsoft.com/office/drawing/2014/main" id="{341F038E-06F3-5111-E84F-72ED4B8471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0" y="2849563"/>
            <a:ext cx="1600200" cy="1200150"/>
          </a:xfrm>
          <a:prstGeom prst="rect">
            <a:avLst/>
          </a:prstGeom>
          <a:noFill/>
          <a:extLst>
            <a:ext uri="{909E8E84-426E-40DD-AFC4-6F175D3DCCD1}">
              <a14:hiddenFill xmlns:a14="http://schemas.microsoft.com/office/drawing/2010/main">
                <a:solidFill>
                  <a:srgbClr val="FFFFFF"/>
                </a:solidFill>
              </a14:hiddenFill>
            </a:ext>
          </a:extLst>
        </p:spPr>
      </p:pic>
      <p:pic>
        <p:nvPicPr>
          <p:cNvPr id="234502" name="Picture 6">
            <a:extLst>
              <a:ext uri="{FF2B5EF4-FFF2-40B4-BE49-F238E27FC236}">
                <a16:creationId xmlns:a16="http://schemas.microsoft.com/office/drawing/2014/main" id="{9F97BDCE-E8FD-47EB-63CF-F50E177AC7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924175"/>
            <a:ext cx="1905000" cy="1579563"/>
          </a:xfrm>
          <a:prstGeom prst="rect">
            <a:avLst/>
          </a:prstGeom>
          <a:noFill/>
          <a:extLst>
            <a:ext uri="{909E8E84-426E-40DD-AFC4-6F175D3DCCD1}">
              <a14:hiddenFill xmlns:a14="http://schemas.microsoft.com/office/drawing/2010/main">
                <a:solidFill>
                  <a:srgbClr val="FFFFFF"/>
                </a:solidFill>
              </a14:hiddenFill>
            </a:ext>
          </a:extLst>
        </p:spPr>
      </p:pic>
      <p:sp>
        <p:nvSpPr>
          <p:cNvPr id="234503" name="Text Box 7">
            <a:extLst>
              <a:ext uri="{FF2B5EF4-FFF2-40B4-BE49-F238E27FC236}">
                <a16:creationId xmlns:a16="http://schemas.microsoft.com/office/drawing/2014/main" id="{825FFD40-2D39-A214-ECCC-E5BBEA58F1F9}"/>
              </a:ext>
            </a:extLst>
          </p:cNvPr>
          <p:cNvSpPr txBox="1">
            <a:spLocks noChangeArrowheads="1"/>
          </p:cNvSpPr>
          <p:nvPr/>
        </p:nvSpPr>
        <p:spPr bwMode="auto">
          <a:xfrm>
            <a:off x="184150" y="4524375"/>
            <a:ext cx="202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t>Input photographs</a:t>
            </a:r>
          </a:p>
        </p:txBody>
      </p:sp>
      <p:sp>
        <p:nvSpPr>
          <p:cNvPr id="234504" name="AutoShape 8">
            <a:extLst>
              <a:ext uri="{FF2B5EF4-FFF2-40B4-BE49-F238E27FC236}">
                <a16:creationId xmlns:a16="http://schemas.microsoft.com/office/drawing/2014/main" id="{C371E356-7F2D-1D44-CB38-F1C2E8EB5CBF}"/>
              </a:ext>
            </a:extLst>
          </p:cNvPr>
          <p:cNvSpPr>
            <a:spLocks noChangeArrowheads="1"/>
          </p:cNvSpPr>
          <p:nvPr/>
        </p:nvSpPr>
        <p:spPr bwMode="auto">
          <a:xfrm>
            <a:off x="5992813" y="3457575"/>
            <a:ext cx="685800" cy="547688"/>
          </a:xfrm>
          <a:prstGeom prst="rightArrow">
            <a:avLst>
              <a:gd name="adj1" fmla="val 50148"/>
              <a:gd name="adj2" fmla="val 58841"/>
            </a:avLst>
          </a:prstGeom>
          <a:solidFill>
            <a:srgbClr val="FFFFCC"/>
          </a:solidFill>
          <a:ln w="2857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en-US"/>
          </a:p>
        </p:txBody>
      </p:sp>
      <p:sp>
        <p:nvSpPr>
          <p:cNvPr id="234505" name="AutoShape 9">
            <a:extLst>
              <a:ext uri="{FF2B5EF4-FFF2-40B4-BE49-F238E27FC236}">
                <a16:creationId xmlns:a16="http://schemas.microsoft.com/office/drawing/2014/main" id="{726DACEE-E6B2-DB21-0CB3-1789A99E27AE}"/>
              </a:ext>
            </a:extLst>
          </p:cNvPr>
          <p:cNvSpPr>
            <a:spLocks noChangeArrowheads="1"/>
          </p:cNvSpPr>
          <p:nvPr/>
        </p:nvSpPr>
        <p:spPr bwMode="auto">
          <a:xfrm>
            <a:off x="2393950" y="3457575"/>
            <a:ext cx="685800" cy="547688"/>
          </a:xfrm>
          <a:prstGeom prst="rightArrow">
            <a:avLst>
              <a:gd name="adj1" fmla="val 50148"/>
              <a:gd name="adj2" fmla="val 58841"/>
            </a:avLst>
          </a:prstGeom>
          <a:solidFill>
            <a:srgbClr val="FFFFCC"/>
          </a:solidFill>
          <a:ln w="2857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en-US"/>
          </a:p>
        </p:txBody>
      </p:sp>
      <p:sp>
        <p:nvSpPr>
          <p:cNvPr id="234506" name="Rectangle 10">
            <a:extLst>
              <a:ext uri="{FF2B5EF4-FFF2-40B4-BE49-F238E27FC236}">
                <a16:creationId xmlns:a16="http://schemas.microsoft.com/office/drawing/2014/main" id="{73DC5875-F4BF-E0C7-EAC3-A58DBFF64809}"/>
              </a:ext>
            </a:extLst>
          </p:cNvPr>
          <p:cNvSpPr>
            <a:spLocks noChangeArrowheads="1"/>
          </p:cNvSpPr>
          <p:nvPr/>
        </p:nvSpPr>
        <p:spPr bwMode="auto">
          <a:xfrm>
            <a:off x="0" y="2466975"/>
            <a:ext cx="3124200" cy="2590800"/>
          </a:xfrm>
          <a:prstGeom prst="rect">
            <a:avLst/>
          </a:prstGeom>
          <a:solidFill>
            <a:schemeClr val="bg1">
              <a:alpha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508" name="Rectangle 12">
            <a:extLst>
              <a:ext uri="{FF2B5EF4-FFF2-40B4-BE49-F238E27FC236}">
                <a16:creationId xmlns:a16="http://schemas.microsoft.com/office/drawing/2014/main" id="{360121D8-C5E8-F120-72C8-1F0D0B5E69BD}"/>
              </a:ext>
            </a:extLst>
          </p:cNvPr>
          <p:cNvSpPr>
            <a:spLocks noChangeArrowheads="1"/>
          </p:cNvSpPr>
          <p:nvPr/>
        </p:nvSpPr>
        <p:spPr bwMode="auto">
          <a:xfrm>
            <a:off x="3200400" y="2543175"/>
            <a:ext cx="2438400" cy="2590800"/>
          </a:xfrm>
          <a:prstGeom prst="rect">
            <a:avLst/>
          </a:prstGeom>
          <a:solidFill>
            <a:schemeClr val="bg1">
              <a:alpha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509" name="Rectangle 13">
            <a:extLst>
              <a:ext uri="{FF2B5EF4-FFF2-40B4-BE49-F238E27FC236}">
                <a16:creationId xmlns:a16="http://schemas.microsoft.com/office/drawing/2014/main" id="{7427F780-DDA0-2299-2A5C-4DA8DEF1C8FF}"/>
              </a:ext>
            </a:extLst>
          </p:cNvPr>
          <p:cNvSpPr>
            <a:spLocks noGrp="1" noChangeArrowheads="1"/>
          </p:cNvSpPr>
          <p:nvPr>
            <p:ph type="body" idx="1"/>
          </p:nvPr>
        </p:nvSpPr>
        <p:spPr>
          <a:xfrm>
            <a:off x="7029450" y="5080000"/>
            <a:ext cx="1766888" cy="1228725"/>
          </a:xfrm>
          <a:noFill/>
          <a:ln/>
        </p:spPr>
        <p:txBody>
          <a:bodyPr/>
          <a:lstStyle/>
          <a:p>
            <a:pPr>
              <a:spcBef>
                <a:spcPts val="200"/>
              </a:spcBef>
              <a:spcAft>
                <a:spcPts val="200"/>
              </a:spcAft>
            </a:pPr>
            <a:r>
              <a:rPr lang="en-US" altLang="en-US" sz="1700"/>
              <a:t>Navigation</a:t>
            </a:r>
          </a:p>
          <a:p>
            <a:pPr>
              <a:spcBef>
                <a:spcPts val="200"/>
              </a:spcBef>
              <a:spcAft>
                <a:spcPts val="200"/>
              </a:spcAft>
            </a:pPr>
            <a:r>
              <a:rPr lang="en-US" altLang="en-US" sz="1700"/>
              <a:t>Rendering</a:t>
            </a:r>
          </a:p>
          <a:p>
            <a:pPr>
              <a:spcBef>
                <a:spcPts val="200"/>
              </a:spcBef>
              <a:spcAft>
                <a:spcPts val="200"/>
              </a:spcAft>
            </a:pPr>
            <a:r>
              <a:rPr lang="en-US" altLang="en-US" sz="1700"/>
              <a:t>Annotations</a:t>
            </a:r>
          </a:p>
        </p:txBody>
      </p:sp>
      <p:sp>
        <p:nvSpPr>
          <p:cNvPr id="234510" name="Rectangle 14">
            <a:extLst>
              <a:ext uri="{FF2B5EF4-FFF2-40B4-BE49-F238E27FC236}">
                <a16:creationId xmlns:a16="http://schemas.microsoft.com/office/drawing/2014/main" id="{15B93869-F7F4-9B9D-2DC9-3723AB476DEE}"/>
              </a:ext>
            </a:extLst>
          </p:cNvPr>
          <p:cNvSpPr>
            <a:spLocks noChangeArrowheads="1"/>
          </p:cNvSpPr>
          <p:nvPr/>
        </p:nvSpPr>
        <p:spPr bwMode="auto">
          <a:xfrm>
            <a:off x="7029450" y="5426075"/>
            <a:ext cx="1730375" cy="344488"/>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511" name="Rectangle 15">
            <a:extLst>
              <a:ext uri="{FF2B5EF4-FFF2-40B4-BE49-F238E27FC236}">
                <a16:creationId xmlns:a16="http://schemas.microsoft.com/office/drawing/2014/main" id="{18426461-539C-B368-8455-BB2933D60C34}"/>
              </a:ext>
            </a:extLst>
          </p:cNvPr>
          <p:cNvSpPr>
            <a:spLocks noChangeArrowheads="1"/>
          </p:cNvSpPr>
          <p:nvPr/>
        </p:nvSpPr>
        <p:spPr bwMode="auto">
          <a:xfrm>
            <a:off x="7069138" y="5810250"/>
            <a:ext cx="1728787" cy="344488"/>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4509">
                                            <p:txEl>
                                              <p:pRg st="0" end="0"/>
                                            </p:txEl>
                                          </p:spTgt>
                                        </p:tgtEl>
                                        <p:attrNameLst>
                                          <p:attrName>style.visibility</p:attrName>
                                        </p:attrNameLst>
                                      </p:cBhvr>
                                      <p:to>
                                        <p:strVal val="visible"/>
                                      </p:to>
                                    </p:set>
                                    <p:animEffect transition="in" filter="fade">
                                      <p:cBhvr>
                                        <p:cTn id="7" dur="500"/>
                                        <p:tgtEl>
                                          <p:spTgt spid="23450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4509">
                                            <p:txEl>
                                              <p:pRg st="1" end="1"/>
                                            </p:txEl>
                                          </p:spTgt>
                                        </p:tgtEl>
                                        <p:attrNameLst>
                                          <p:attrName>style.visibility</p:attrName>
                                        </p:attrNameLst>
                                      </p:cBhvr>
                                      <p:to>
                                        <p:strVal val="visible"/>
                                      </p:to>
                                    </p:set>
                                    <p:animEffect transition="in" filter="fade">
                                      <p:cBhvr>
                                        <p:cTn id="10" dur="500"/>
                                        <p:tgtEl>
                                          <p:spTgt spid="23450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4509">
                                            <p:txEl>
                                              <p:pRg st="2" end="2"/>
                                            </p:txEl>
                                          </p:spTgt>
                                        </p:tgtEl>
                                        <p:attrNameLst>
                                          <p:attrName>style.visibility</p:attrName>
                                        </p:attrNameLst>
                                      </p:cBhvr>
                                      <p:to>
                                        <p:strVal val="visible"/>
                                      </p:to>
                                    </p:set>
                                    <p:animEffect transition="in" filter="fade">
                                      <p:cBhvr>
                                        <p:cTn id="13" dur="500"/>
                                        <p:tgtEl>
                                          <p:spTgt spid="234509">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234511"/>
                                        </p:tgtEl>
                                        <p:attrNameLst>
                                          <p:attrName>style.visibility</p:attrName>
                                        </p:attrNameLst>
                                      </p:cBhvr>
                                      <p:to>
                                        <p:strVal val="visible"/>
                                      </p:to>
                                    </p:set>
                                    <p:animEffect transition="in" filter="fade">
                                      <p:cBhvr>
                                        <p:cTn id="18" dur="500"/>
                                        <p:tgtEl>
                                          <p:spTgt spid="234511"/>
                                        </p:tgtEl>
                                      </p:cBhvr>
                                    </p:animEffect>
                                  </p:childTnLst>
                                </p:cTn>
                              </p:par>
                              <p:par>
                                <p:cTn id="19" presetID="10" presetClass="entr" presetSubtype="0" fill="hold" nodeType="withEffect">
                                  <p:stCondLst>
                                    <p:cond delay="0"/>
                                  </p:stCondLst>
                                  <p:childTnLst>
                                    <p:set>
                                      <p:cBhvr>
                                        <p:cTn id="20" dur="1" fill="hold">
                                          <p:stCondLst>
                                            <p:cond delay="0"/>
                                          </p:stCondLst>
                                        </p:cTn>
                                        <p:tgtEl>
                                          <p:spTgt spid="234510"/>
                                        </p:tgtEl>
                                        <p:attrNameLst>
                                          <p:attrName>style.visibility</p:attrName>
                                        </p:attrNameLst>
                                      </p:cBhvr>
                                      <p:to>
                                        <p:strVal val="visible"/>
                                      </p:to>
                                    </p:set>
                                    <p:animEffect transition="in" filter="fade">
                                      <p:cBhvr>
                                        <p:cTn id="21" dur="500"/>
                                        <p:tgtEl>
                                          <p:spTgt spid="234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09"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120F71B7-C6A3-C116-34FC-29D21FA74838}"/>
              </a:ext>
            </a:extLst>
          </p:cNvPr>
          <p:cNvSpPr>
            <a:spLocks noGrp="1" noChangeArrowheads="1"/>
          </p:cNvSpPr>
          <p:nvPr>
            <p:ph type="title"/>
          </p:nvPr>
        </p:nvSpPr>
        <p:spPr/>
        <p:txBody>
          <a:bodyPr/>
          <a:lstStyle/>
          <a:p>
            <a:r>
              <a:rPr lang="en-US" altLang="en-US"/>
              <a:t>Navigation controls</a:t>
            </a:r>
          </a:p>
        </p:txBody>
      </p:sp>
      <p:sp>
        <p:nvSpPr>
          <p:cNvPr id="47107" name="Rectangle 3">
            <a:extLst>
              <a:ext uri="{FF2B5EF4-FFF2-40B4-BE49-F238E27FC236}">
                <a16:creationId xmlns:a16="http://schemas.microsoft.com/office/drawing/2014/main" id="{20060081-DC27-45D2-B9D0-8042CF19DBE7}"/>
              </a:ext>
            </a:extLst>
          </p:cNvPr>
          <p:cNvSpPr>
            <a:spLocks noGrp="1" noChangeArrowheads="1"/>
          </p:cNvSpPr>
          <p:nvPr>
            <p:ph type="body" idx="1"/>
          </p:nvPr>
        </p:nvSpPr>
        <p:spPr>
          <a:xfrm>
            <a:off x="347663" y="1533525"/>
            <a:ext cx="8415337" cy="3433763"/>
          </a:xfrm>
        </p:spPr>
        <p:txBody>
          <a:bodyPr/>
          <a:lstStyle/>
          <a:p>
            <a:r>
              <a:rPr lang="en-US" altLang="en-US"/>
              <a:t>Free-flight navigation</a:t>
            </a:r>
          </a:p>
          <a:p>
            <a:r>
              <a:rPr lang="en-US" altLang="en-US"/>
              <a:t>Object-based browsing</a:t>
            </a:r>
          </a:p>
          <a:p>
            <a:r>
              <a:rPr lang="en-US" altLang="en-US"/>
              <a:t>Relation-based browsing</a:t>
            </a:r>
          </a:p>
          <a:p>
            <a:r>
              <a:rPr lang="en-US" altLang="en-US"/>
              <a:t>Overhead map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Effect transition="in" filter="fade">
                                      <p:cBhvr>
                                        <p:cTn id="7" dur="500"/>
                                        <p:tgtEl>
                                          <p:spTgt spid="4710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107">
                                            <p:txEl>
                                              <p:pRg st="1" end="1"/>
                                            </p:txEl>
                                          </p:spTgt>
                                        </p:tgtEl>
                                        <p:attrNameLst>
                                          <p:attrName>style.visibility</p:attrName>
                                        </p:attrNameLst>
                                      </p:cBhvr>
                                      <p:to>
                                        <p:strVal val="visible"/>
                                      </p:to>
                                    </p:set>
                                    <p:animEffect transition="in" filter="fade">
                                      <p:cBhvr>
                                        <p:cTn id="10" dur="500"/>
                                        <p:tgtEl>
                                          <p:spTgt spid="4710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7107">
                                            <p:txEl>
                                              <p:pRg st="2" end="2"/>
                                            </p:txEl>
                                          </p:spTgt>
                                        </p:tgtEl>
                                        <p:attrNameLst>
                                          <p:attrName>style.visibility</p:attrName>
                                        </p:attrNameLst>
                                      </p:cBhvr>
                                      <p:to>
                                        <p:strVal val="visible"/>
                                      </p:to>
                                    </p:set>
                                    <p:animEffect transition="in" filter="fade">
                                      <p:cBhvr>
                                        <p:cTn id="13" dur="500"/>
                                        <p:tgtEl>
                                          <p:spTgt spid="4710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107">
                                            <p:txEl>
                                              <p:pRg st="3" end="3"/>
                                            </p:txEl>
                                          </p:spTgt>
                                        </p:tgtEl>
                                        <p:attrNameLst>
                                          <p:attrName>style.visibility</p:attrName>
                                        </p:attrNameLst>
                                      </p:cBhvr>
                                      <p:to>
                                        <p:strVal val="visible"/>
                                      </p:to>
                                    </p:set>
                                    <p:animEffect transition="in" filter="fade">
                                      <p:cBhvr>
                                        <p:cTn id="16" dur="500"/>
                                        <p:tgtEl>
                                          <p:spTgt spid="471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a:extLst>
              <a:ext uri="{FF2B5EF4-FFF2-40B4-BE49-F238E27FC236}">
                <a16:creationId xmlns:a16="http://schemas.microsoft.com/office/drawing/2014/main" id="{FE94E635-B742-F750-8582-2E9BD69D7AAC}"/>
              </a:ext>
            </a:extLst>
          </p:cNvPr>
          <p:cNvSpPr>
            <a:spLocks noGrp="1" noChangeArrowheads="1"/>
          </p:cNvSpPr>
          <p:nvPr>
            <p:ph type="title"/>
          </p:nvPr>
        </p:nvSpPr>
        <p:spPr/>
        <p:txBody>
          <a:bodyPr/>
          <a:lstStyle/>
          <a:p>
            <a:r>
              <a:rPr lang="en-US" altLang="en-US"/>
              <a:t>Object-based browsing</a:t>
            </a:r>
          </a:p>
        </p:txBody>
      </p:sp>
      <p:pic>
        <p:nvPicPr>
          <p:cNvPr id="285700" name="Picture 4">
            <a:extLst>
              <a:ext uri="{FF2B5EF4-FFF2-40B4-BE49-F238E27FC236}">
                <a16:creationId xmlns:a16="http://schemas.microsoft.com/office/drawing/2014/main" id="{FA67E067-1D8D-75DE-3FE4-B119E3AA66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88" y="2046288"/>
            <a:ext cx="3725862" cy="2794000"/>
          </a:xfrm>
          <a:prstGeom prst="rect">
            <a:avLst/>
          </a:prstGeom>
          <a:noFill/>
          <a:extLst>
            <a:ext uri="{909E8E84-426E-40DD-AFC4-6F175D3DCCD1}">
              <a14:hiddenFill xmlns:a14="http://schemas.microsoft.com/office/drawing/2010/main">
                <a:solidFill>
                  <a:srgbClr val="FFFFFF"/>
                </a:solidFill>
              </a14:hiddenFill>
            </a:ext>
          </a:extLst>
        </p:spPr>
      </p:pic>
      <p:pic>
        <p:nvPicPr>
          <p:cNvPr id="285701" name="Picture 5">
            <a:extLst>
              <a:ext uri="{FF2B5EF4-FFF2-40B4-BE49-F238E27FC236}">
                <a16:creationId xmlns:a16="http://schemas.microsoft.com/office/drawing/2014/main" id="{0691F96A-5A4D-CFD2-71D2-6BA2C82F46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6050" y="2046288"/>
            <a:ext cx="3724275" cy="2794000"/>
          </a:xfrm>
          <a:prstGeom prst="rect">
            <a:avLst/>
          </a:prstGeom>
          <a:noFill/>
          <a:extLst>
            <a:ext uri="{909E8E84-426E-40DD-AFC4-6F175D3DCCD1}">
              <a14:hiddenFill xmlns:a14="http://schemas.microsoft.com/office/drawing/2010/main">
                <a:solidFill>
                  <a:srgbClr val="FFFFFF"/>
                </a:solidFill>
              </a14:hiddenFill>
            </a:ext>
          </a:extLst>
        </p:spPr>
      </p:pic>
      <p:sp>
        <p:nvSpPr>
          <p:cNvPr id="285702" name="AutoShape 6">
            <a:extLst>
              <a:ext uri="{FF2B5EF4-FFF2-40B4-BE49-F238E27FC236}">
                <a16:creationId xmlns:a16="http://schemas.microsoft.com/office/drawing/2014/main" id="{AAB95F41-78DB-17EF-B588-59EC5703862F}"/>
              </a:ext>
            </a:extLst>
          </p:cNvPr>
          <p:cNvSpPr>
            <a:spLocks noChangeArrowheads="1"/>
          </p:cNvSpPr>
          <p:nvPr/>
        </p:nvSpPr>
        <p:spPr bwMode="auto">
          <a:xfrm>
            <a:off x="4264025" y="3275013"/>
            <a:ext cx="615950" cy="538162"/>
          </a:xfrm>
          <a:prstGeom prst="rightArrow">
            <a:avLst>
              <a:gd name="adj1" fmla="val 49852"/>
              <a:gd name="adj2" fmla="val 44542"/>
            </a:avLst>
          </a:prstGeom>
          <a:solidFill>
            <a:srgbClr val="CCECFF"/>
          </a:solidFill>
          <a:ln w="2857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85701"/>
                                        </p:tgtEl>
                                        <p:attrNameLst>
                                          <p:attrName>style.visibility</p:attrName>
                                        </p:attrNameLst>
                                      </p:cBhvr>
                                      <p:to>
                                        <p:strVal val="visible"/>
                                      </p:to>
                                    </p:set>
                                    <p:animEffect transition="in" filter="fade">
                                      <p:cBhvr>
                                        <p:cTn id="7" dur="500"/>
                                        <p:tgtEl>
                                          <p:spTgt spid="285701"/>
                                        </p:tgtEl>
                                      </p:cBhvr>
                                    </p:animEffect>
                                  </p:childTnLst>
                                </p:cTn>
                              </p:par>
                              <p:par>
                                <p:cTn id="8" presetID="10" presetClass="entr" presetSubtype="0" fill="hold" nodeType="withEffect">
                                  <p:stCondLst>
                                    <p:cond delay="0"/>
                                  </p:stCondLst>
                                  <p:childTnLst>
                                    <p:set>
                                      <p:cBhvr>
                                        <p:cTn id="9" dur="1" fill="hold">
                                          <p:stCondLst>
                                            <p:cond delay="0"/>
                                          </p:stCondLst>
                                        </p:cTn>
                                        <p:tgtEl>
                                          <p:spTgt spid="285702"/>
                                        </p:tgtEl>
                                        <p:attrNameLst>
                                          <p:attrName>style.visibility</p:attrName>
                                        </p:attrNameLst>
                                      </p:cBhvr>
                                      <p:to>
                                        <p:strVal val="visible"/>
                                      </p:to>
                                    </p:set>
                                    <p:animEffect transition="in" filter="fade">
                                      <p:cBhvr>
                                        <p:cTn id="10" dur="500"/>
                                        <p:tgtEl>
                                          <p:spTgt spid="285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D527415E-8116-5FA6-77C4-85179C19E4B0}"/>
              </a:ext>
            </a:extLst>
          </p:cNvPr>
          <p:cNvSpPr>
            <a:spLocks noGrp="1" noChangeArrowheads="1"/>
          </p:cNvSpPr>
          <p:nvPr>
            <p:ph type="title"/>
          </p:nvPr>
        </p:nvSpPr>
        <p:spPr/>
        <p:txBody>
          <a:bodyPr/>
          <a:lstStyle/>
          <a:p>
            <a:r>
              <a:rPr lang="en-US" altLang="en-US"/>
              <a:t>Object-based browsing</a:t>
            </a:r>
          </a:p>
        </p:txBody>
      </p:sp>
      <p:sp>
        <p:nvSpPr>
          <p:cNvPr id="166915" name="AutoShape 3">
            <a:extLst>
              <a:ext uri="{FF2B5EF4-FFF2-40B4-BE49-F238E27FC236}">
                <a16:creationId xmlns:a16="http://schemas.microsoft.com/office/drawing/2014/main" id="{1782CE2A-23E9-1036-0092-A6FEC7FE8073}"/>
              </a:ext>
            </a:extLst>
          </p:cNvPr>
          <p:cNvSpPr>
            <a:spLocks noChangeArrowheads="1"/>
          </p:cNvSpPr>
          <p:nvPr/>
        </p:nvSpPr>
        <p:spPr bwMode="auto">
          <a:xfrm>
            <a:off x="615950" y="3505200"/>
            <a:ext cx="3352800" cy="1828800"/>
          </a:xfrm>
          <a:custGeom>
            <a:avLst/>
            <a:gdLst>
              <a:gd name="G0" fmla="+- 3140 0 0"/>
              <a:gd name="G1" fmla="+- 21600 0 3140"/>
              <a:gd name="G2" fmla="*/ 3140 1 2"/>
              <a:gd name="G3" fmla="+- 21600 0 G2"/>
              <a:gd name="G4" fmla="+/ 3140 21600 2"/>
              <a:gd name="G5" fmla="+/ G1 0 2"/>
              <a:gd name="G6" fmla="*/ 21600 21600 3140"/>
              <a:gd name="G7" fmla="*/ G6 1 2"/>
              <a:gd name="G8" fmla="+- 21600 0 G7"/>
              <a:gd name="G9" fmla="*/ 21600 1 2"/>
              <a:gd name="G10" fmla="+- 3140 0 G9"/>
              <a:gd name="G11" fmla="?: G10 G8 0"/>
              <a:gd name="G12" fmla="?: G10 G7 21600"/>
              <a:gd name="T0" fmla="*/ 20030 w 21600"/>
              <a:gd name="T1" fmla="*/ 10800 h 21600"/>
              <a:gd name="T2" fmla="*/ 10800 w 21600"/>
              <a:gd name="T3" fmla="*/ 21600 h 21600"/>
              <a:gd name="T4" fmla="*/ 1570 w 21600"/>
              <a:gd name="T5" fmla="*/ 10800 h 21600"/>
              <a:gd name="T6" fmla="*/ 10800 w 21600"/>
              <a:gd name="T7" fmla="*/ 0 h 21600"/>
              <a:gd name="T8" fmla="*/ 3370 w 21600"/>
              <a:gd name="T9" fmla="*/ 3370 h 21600"/>
              <a:gd name="T10" fmla="*/ 18230 w 21600"/>
              <a:gd name="T11" fmla="*/ 18230 h 21600"/>
            </a:gdLst>
            <a:ahLst/>
            <a:cxnLst>
              <a:cxn ang="0">
                <a:pos x="T0" y="T1"/>
              </a:cxn>
              <a:cxn ang="0">
                <a:pos x="T2" y="T3"/>
              </a:cxn>
              <a:cxn ang="0">
                <a:pos x="T4" y="T5"/>
              </a:cxn>
              <a:cxn ang="0">
                <a:pos x="T6" y="T7"/>
              </a:cxn>
            </a:cxnLst>
            <a:rect l="T8" t="T9" r="T10" b="T11"/>
            <a:pathLst>
              <a:path w="21600" h="21600">
                <a:moveTo>
                  <a:pt x="0" y="0"/>
                </a:moveTo>
                <a:lnTo>
                  <a:pt x="3140" y="21600"/>
                </a:lnTo>
                <a:lnTo>
                  <a:pt x="18460" y="21600"/>
                </a:lnTo>
                <a:lnTo>
                  <a:pt x="21600" y="0"/>
                </a:lnTo>
                <a:close/>
              </a:path>
            </a:pathLst>
          </a:custGeom>
          <a:solidFill>
            <a:srgbClr val="FFFFDD"/>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16" name="AutoShape 4">
            <a:extLst>
              <a:ext uri="{FF2B5EF4-FFF2-40B4-BE49-F238E27FC236}">
                <a16:creationId xmlns:a16="http://schemas.microsoft.com/office/drawing/2014/main" id="{D857FC2F-A567-DCDC-AADE-BEE6990BC5DF}"/>
              </a:ext>
            </a:extLst>
          </p:cNvPr>
          <p:cNvSpPr>
            <a:spLocks noChangeArrowheads="1"/>
          </p:cNvSpPr>
          <p:nvPr/>
        </p:nvSpPr>
        <p:spPr bwMode="auto">
          <a:xfrm>
            <a:off x="2528888" y="4289425"/>
            <a:ext cx="657225" cy="358775"/>
          </a:xfrm>
          <a:custGeom>
            <a:avLst/>
            <a:gdLst>
              <a:gd name="G0" fmla="+- 3140 0 0"/>
              <a:gd name="G1" fmla="+- 21600 0 3140"/>
              <a:gd name="G2" fmla="*/ 3140 1 2"/>
              <a:gd name="G3" fmla="+- 21600 0 G2"/>
              <a:gd name="G4" fmla="+/ 3140 21600 2"/>
              <a:gd name="G5" fmla="+/ G1 0 2"/>
              <a:gd name="G6" fmla="*/ 21600 21600 3140"/>
              <a:gd name="G7" fmla="*/ G6 1 2"/>
              <a:gd name="G8" fmla="+- 21600 0 G7"/>
              <a:gd name="G9" fmla="*/ 21600 1 2"/>
              <a:gd name="G10" fmla="+- 3140 0 G9"/>
              <a:gd name="G11" fmla="?: G10 G8 0"/>
              <a:gd name="G12" fmla="?: G10 G7 21600"/>
              <a:gd name="T0" fmla="*/ 20030 w 21600"/>
              <a:gd name="T1" fmla="*/ 10800 h 21600"/>
              <a:gd name="T2" fmla="*/ 10800 w 21600"/>
              <a:gd name="T3" fmla="*/ 21600 h 21600"/>
              <a:gd name="T4" fmla="*/ 1570 w 21600"/>
              <a:gd name="T5" fmla="*/ 10800 h 21600"/>
              <a:gd name="T6" fmla="*/ 10800 w 21600"/>
              <a:gd name="T7" fmla="*/ 0 h 21600"/>
              <a:gd name="T8" fmla="*/ 3370 w 21600"/>
              <a:gd name="T9" fmla="*/ 3370 h 21600"/>
              <a:gd name="T10" fmla="*/ 18230 w 21600"/>
              <a:gd name="T11" fmla="*/ 18230 h 21600"/>
            </a:gdLst>
            <a:ahLst/>
            <a:cxnLst>
              <a:cxn ang="0">
                <a:pos x="T0" y="T1"/>
              </a:cxn>
              <a:cxn ang="0">
                <a:pos x="T2" y="T3"/>
              </a:cxn>
              <a:cxn ang="0">
                <a:pos x="T4" y="T5"/>
              </a:cxn>
              <a:cxn ang="0">
                <a:pos x="T6" y="T7"/>
              </a:cxn>
            </a:cxnLst>
            <a:rect l="T8" t="T9" r="T10" b="T11"/>
            <a:pathLst>
              <a:path w="21600" h="21600">
                <a:moveTo>
                  <a:pt x="0" y="0"/>
                </a:moveTo>
                <a:lnTo>
                  <a:pt x="3140" y="21600"/>
                </a:lnTo>
                <a:lnTo>
                  <a:pt x="18460" y="21600"/>
                </a:lnTo>
                <a:lnTo>
                  <a:pt x="21600" y="0"/>
                </a:lnTo>
                <a:close/>
              </a:path>
            </a:pathLst>
          </a:custGeom>
          <a:solidFill>
            <a:srgbClr val="FFF1C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17" name="AutoShape 5">
            <a:extLst>
              <a:ext uri="{FF2B5EF4-FFF2-40B4-BE49-F238E27FC236}">
                <a16:creationId xmlns:a16="http://schemas.microsoft.com/office/drawing/2014/main" id="{60A7227A-38D6-674B-C56B-5C89DFDA454B}"/>
              </a:ext>
            </a:extLst>
          </p:cNvPr>
          <p:cNvSpPr>
            <a:spLocks noChangeArrowheads="1"/>
          </p:cNvSpPr>
          <p:nvPr/>
        </p:nvSpPr>
        <p:spPr bwMode="auto">
          <a:xfrm>
            <a:off x="2438400" y="4038600"/>
            <a:ext cx="838200" cy="239713"/>
          </a:xfrm>
          <a:prstGeom prst="triangle">
            <a:avLst>
              <a:gd name="adj" fmla="val 50000"/>
            </a:avLst>
          </a:prstGeom>
          <a:solidFill>
            <a:srgbClr val="FFE2C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18" name="AutoShape 6">
            <a:extLst>
              <a:ext uri="{FF2B5EF4-FFF2-40B4-BE49-F238E27FC236}">
                <a16:creationId xmlns:a16="http://schemas.microsoft.com/office/drawing/2014/main" id="{2ECD2327-5CA8-FDD0-AA67-53A8F222C631}"/>
              </a:ext>
            </a:extLst>
          </p:cNvPr>
          <p:cNvSpPr>
            <a:spLocks noChangeArrowheads="1"/>
          </p:cNvSpPr>
          <p:nvPr/>
        </p:nvSpPr>
        <p:spPr bwMode="auto">
          <a:xfrm>
            <a:off x="2743200" y="4419600"/>
            <a:ext cx="187325" cy="228600"/>
          </a:xfrm>
          <a:custGeom>
            <a:avLst/>
            <a:gdLst>
              <a:gd name="G0" fmla="+- 1831 0 0"/>
              <a:gd name="G1" fmla="+- 21600 0 1831"/>
              <a:gd name="G2" fmla="*/ 1831 1 2"/>
              <a:gd name="G3" fmla="+- 21600 0 G2"/>
              <a:gd name="G4" fmla="+/ 1831 21600 2"/>
              <a:gd name="G5" fmla="+/ G1 0 2"/>
              <a:gd name="G6" fmla="*/ 21600 21600 1831"/>
              <a:gd name="G7" fmla="*/ G6 1 2"/>
              <a:gd name="G8" fmla="+- 21600 0 G7"/>
              <a:gd name="G9" fmla="*/ 21600 1 2"/>
              <a:gd name="G10" fmla="+- 1831 0 G9"/>
              <a:gd name="G11" fmla="?: G10 G8 0"/>
              <a:gd name="G12" fmla="?: G10 G7 21600"/>
              <a:gd name="T0" fmla="*/ 20684 w 21600"/>
              <a:gd name="T1" fmla="*/ 10800 h 21600"/>
              <a:gd name="T2" fmla="*/ 10800 w 21600"/>
              <a:gd name="T3" fmla="*/ 21600 h 21600"/>
              <a:gd name="T4" fmla="*/ 916 w 21600"/>
              <a:gd name="T5" fmla="*/ 10800 h 21600"/>
              <a:gd name="T6" fmla="*/ 10800 w 21600"/>
              <a:gd name="T7" fmla="*/ 0 h 21600"/>
              <a:gd name="T8" fmla="*/ 2716 w 21600"/>
              <a:gd name="T9" fmla="*/ 2716 h 21600"/>
              <a:gd name="T10" fmla="*/ 18884 w 21600"/>
              <a:gd name="T11" fmla="*/ 18884 h 21600"/>
            </a:gdLst>
            <a:ahLst/>
            <a:cxnLst>
              <a:cxn ang="0">
                <a:pos x="T0" y="T1"/>
              </a:cxn>
              <a:cxn ang="0">
                <a:pos x="T2" y="T3"/>
              </a:cxn>
              <a:cxn ang="0">
                <a:pos x="T4" y="T5"/>
              </a:cxn>
              <a:cxn ang="0">
                <a:pos x="T6" y="T7"/>
              </a:cxn>
            </a:cxnLst>
            <a:rect l="T8" t="T9" r="T10" b="T11"/>
            <a:pathLst>
              <a:path w="21600" h="21600">
                <a:moveTo>
                  <a:pt x="0" y="0"/>
                </a:moveTo>
                <a:lnTo>
                  <a:pt x="1831" y="21600"/>
                </a:lnTo>
                <a:lnTo>
                  <a:pt x="19769" y="21600"/>
                </a:lnTo>
                <a:lnTo>
                  <a:pt x="21600" y="0"/>
                </a:lnTo>
                <a:close/>
              </a:path>
            </a:pathLst>
          </a:cu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19" name="plant">
            <a:extLst>
              <a:ext uri="{FF2B5EF4-FFF2-40B4-BE49-F238E27FC236}">
                <a16:creationId xmlns:a16="http://schemas.microsoft.com/office/drawing/2014/main" id="{EF025FFA-04B5-0EF7-3EB9-90263C81B7FC}"/>
              </a:ext>
            </a:extLst>
          </p:cNvPr>
          <p:cNvSpPr>
            <a:spLocks noEditPoints="1" noChangeArrowheads="1"/>
          </p:cNvSpPr>
          <p:nvPr/>
        </p:nvSpPr>
        <p:spPr bwMode="auto">
          <a:xfrm>
            <a:off x="2057400" y="4495800"/>
            <a:ext cx="4572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endParaRPr lang="en-US"/>
          </a:p>
        </p:txBody>
      </p:sp>
      <p:sp>
        <p:nvSpPr>
          <p:cNvPr id="166920" name="AutoShape 8">
            <a:extLst>
              <a:ext uri="{FF2B5EF4-FFF2-40B4-BE49-F238E27FC236}">
                <a16:creationId xmlns:a16="http://schemas.microsoft.com/office/drawing/2014/main" id="{41ABCC84-2661-B25B-978D-395D81E8A17A}"/>
              </a:ext>
            </a:extLst>
          </p:cNvPr>
          <p:cNvSpPr>
            <a:spLocks noChangeArrowheads="1"/>
          </p:cNvSpPr>
          <p:nvPr/>
        </p:nvSpPr>
        <p:spPr bwMode="auto">
          <a:xfrm>
            <a:off x="2266950" y="3886200"/>
            <a:ext cx="1133475" cy="1001713"/>
          </a:xfrm>
          <a:custGeom>
            <a:avLst/>
            <a:gdLst>
              <a:gd name="G0" fmla="+- 3390 0 0"/>
              <a:gd name="G1" fmla="+- 21600 0 3390"/>
              <a:gd name="G2" fmla="*/ 3390 1 2"/>
              <a:gd name="G3" fmla="+- 21600 0 G2"/>
              <a:gd name="G4" fmla="+/ 3390 21600 2"/>
              <a:gd name="G5" fmla="+/ G1 0 2"/>
              <a:gd name="G6" fmla="*/ 21600 21600 3390"/>
              <a:gd name="G7" fmla="*/ G6 1 2"/>
              <a:gd name="G8" fmla="+- 21600 0 G7"/>
              <a:gd name="G9" fmla="*/ 21600 1 2"/>
              <a:gd name="G10" fmla="+- 3390 0 G9"/>
              <a:gd name="G11" fmla="?: G10 G8 0"/>
              <a:gd name="G12" fmla="?: G10 G7 21600"/>
              <a:gd name="T0" fmla="*/ 19905 w 21600"/>
              <a:gd name="T1" fmla="*/ 10800 h 21600"/>
              <a:gd name="T2" fmla="*/ 10800 w 21600"/>
              <a:gd name="T3" fmla="*/ 21600 h 21600"/>
              <a:gd name="T4" fmla="*/ 1695 w 21600"/>
              <a:gd name="T5" fmla="*/ 10800 h 21600"/>
              <a:gd name="T6" fmla="*/ 10800 w 21600"/>
              <a:gd name="T7" fmla="*/ 0 h 21600"/>
              <a:gd name="T8" fmla="*/ 3495 w 21600"/>
              <a:gd name="T9" fmla="*/ 3495 h 21600"/>
              <a:gd name="T10" fmla="*/ 18105 w 21600"/>
              <a:gd name="T11" fmla="*/ 18105 h 21600"/>
            </a:gdLst>
            <a:ahLst/>
            <a:cxnLst>
              <a:cxn ang="0">
                <a:pos x="T0" y="T1"/>
              </a:cxn>
              <a:cxn ang="0">
                <a:pos x="T2" y="T3"/>
              </a:cxn>
              <a:cxn ang="0">
                <a:pos x="T4" y="T5"/>
              </a:cxn>
              <a:cxn ang="0">
                <a:pos x="T6" y="T7"/>
              </a:cxn>
            </a:cxnLst>
            <a:rect l="T8" t="T9" r="T10" b="T11"/>
            <a:pathLst>
              <a:path w="21600" h="21600">
                <a:moveTo>
                  <a:pt x="0" y="0"/>
                </a:moveTo>
                <a:lnTo>
                  <a:pt x="3390" y="21600"/>
                </a:lnTo>
                <a:lnTo>
                  <a:pt x="18210" y="21600"/>
                </a:lnTo>
                <a:lnTo>
                  <a:pt x="21600" y="0"/>
                </a:lnTo>
                <a:close/>
              </a:path>
            </a:pathLst>
          </a:custGeom>
          <a:solidFill>
            <a:srgbClr val="0000FF">
              <a:alpha val="11000"/>
            </a:srgb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66921" name="Group 9">
            <a:extLst>
              <a:ext uri="{FF2B5EF4-FFF2-40B4-BE49-F238E27FC236}">
                <a16:creationId xmlns:a16="http://schemas.microsoft.com/office/drawing/2014/main" id="{BB8F9B77-DCAE-F444-B3E2-89004CC2488D}"/>
              </a:ext>
            </a:extLst>
          </p:cNvPr>
          <p:cNvGrpSpPr>
            <a:grpSpLocks/>
          </p:cNvGrpSpPr>
          <p:nvPr/>
        </p:nvGrpSpPr>
        <p:grpSpPr bwMode="auto">
          <a:xfrm>
            <a:off x="1882775" y="5991225"/>
            <a:ext cx="752475" cy="817563"/>
            <a:chOff x="1186" y="3591"/>
            <a:chExt cx="474" cy="515"/>
          </a:xfrm>
        </p:grpSpPr>
        <p:sp>
          <p:nvSpPr>
            <p:cNvPr id="166922" name="Freeform 10">
              <a:extLst>
                <a:ext uri="{FF2B5EF4-FFF2-40B4-BE49-F238E27FC236}">
                  <a16:creationId xmlns:a16="http://schemas.microsoft.com/office/drawing/2014/main" id="{027159E0-3439-F1EF-484C-92FB5AA452B7}"/>
                </a:ext>
              </a:extLst>
            </p:cNvPr>
            <p:cNvSpPr>
              <a:spLocks/>
            </p:cNvSpPr>
            <p:nvPr/>
          </p:nvSpPr>
          <p:spPr bwMode="auto">
            <a:xfrm>
              <a:off x="1248" y="3600"/>
              <a:ext cx="333" cy="288"/>
            </a:xfrm>
            <a:custGeom>
              <a:avLst/>
              <a:gdLst>
                <a:gd name="T0" fmla="*/ 0 w 333"/>
                <a:gd name="T1" fmla="*/ 0 h 288"/>
                <a:gd name="T2" fmla="*/ 166 w 333"/>
                <a:gd name="T3" fmla="*/ 288 h 288"/>
                <a:gd name="T4" fmla="*/ 333 w 333"/>
                <a:gd name="T5" fmla="*/ 0 h 288"/>
              </a:gdLst>
              <a:ahLst/>
              <a:cxnLst>
                <a:cxn ang="0">
                  <a:pos x="T0" y="T1"/>
                </a:cxn>
                <a:cxn ang="0">
                  <a:pos x="T2" y="T3"/>
                </a:cxn>
                <a:cxn ang="0">
                  <a:pos x="T4" y="T5"/>
                </a:cxn>
              </a:cxnLst>
              <a:rect l="0" t="0" r="r" b="b"/>
              <a:pathLst>
                <a:path w="333" h="288">
                  <a:moveTo>
                    <a:pt x="0" y="0"/>
                  </a:moveTo>
                  <a:lnTo>
                    <a:pt x="166" y="288"/>
                  </a:lnTo>
                  <a:lnTo>
                    <a:pt x="333" y="0"/>
                  </a:lnTo>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923" name="Arc 11">
              <a:extLst>
                <a:ext uri="{FF2B5EF4-FFF2-40B4-BE49-F238E27FC236}">
                  <a16:creationId xmlns:a16="http://schemas.microsoft.com/office/drawing/2014/main" id="{8859E0CF-7EB6-0E6E-C1A4-4D0FA05048A1}"/>
                </a:ext>
              </a:extLst>
            </p:cNvPr>
            <p:cNvSpPr>
              <a:spLocks/>
            </p:cNvSpPr>
            <p:nvPr/>
          </p:nvSpPr>
          <p:spPr bwMode="auto">
            <a:xfrm rot="-2514811">
              <a:off x="1186" y="3591"/>
              <a:ext cx="474" cy="515"/>
            </a:xfrm>
            <a:custGeom>
              <a:avLst/>
              <a:gdLst>
                <a:gd name="G0" fmla="+- 0 0 0"/>
                <a:gd name="G1" fmla="+- 19319 0 0"/>
                <a:gd name="G2" fmla="+- 21600 0 0"/>
                <a:gd name="T0" fmla="*/ 9662 w 17773"/>
                <a:gd name="T1" fmla="*/ 0 h 19319"/>
                <a:gd name="T2" fmla="*/ 17773 w 17773"/>
                <a:gd name="T3" fmla="*/ 7044 h 19319"/>
                <a:gd name="T4" fmla="*/ 0 w 17773"/>
                <a:gd name="T5" fmla="*/ 19319 h 19319"/>
              </a:gdLst>
              <a:ahLst/>
              <a:cxnLst>
                <a:cxn ang="0">
                  <a:pos x="T0" y="T1"/>
                </a:cxn>
                <a:cxn ang="0">
                  <a:pos x="T2" y="T3"/>
                </a:cxn>
                <a:cxn ang="0">
                  <a:pos x="T4" y="T5"/>
                </a:cxn>
              </a:cxnLst>
              <a:rect l="0" t="0" r="r" b="b"/>
              <a:pathLst>
                <a:path w="17773" h="19319" fill="none" extrusionOk="0">
                  <a:moveTo>
                    <a:pt x="9661" y="0"/>
                  </a:moveTo>
                  <a:cubicBezTo>
                    <a:pt x="12915" y="1627"/>
                    <a:pt x="15705" y="4050"/>
                    <a:pt x="17773" y="7043"/>
                  </a:cubicBezTo>
                </a:path>
                <a:path w="17773" h="19319" stroke="0" extrusionOk="0">
                  <a:moveTo>
                    <a:pt x="9661" y="0"/>
                  </a:moveTo>
                  <a:cubicBezTo>
                    <a:pt x="12915" y="1627"/>
                    <a:pt x="15705" y="4050"/>
                    <a:pt x="17773" y="7043"/>
                  </a:cubicBezTo>
                  <a:lnTo>
                    <a:pt x="0" y="19319"/>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66928" name="Oval 16">
            <a:extLst>
              <a:ext uri="{FF2B5EF4-FFF2-40B4-BE49-F238E27FC236}">
                <a16:creationId xmlns:a16="http://schemas.microsoft.com/office/drawing/2014/main" id="{A88A7BD3-304C-F54D-CEDC-8934554618CD}"/>
              </a:ext>
            </a:extLst>
          </p:cNvPr>
          <p:cNvSpPr>
            <a:spLocks noChangeArrowheads="1"/>
          </p:cNvSpPr>
          <p:nvPr/>
        </p:nvSpPr>
        <p:spPr bwMode="auto">
          <a:xfrm>
            <a:off x="2862263" y="2206625"/>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31" name="Oval 19">
            <a:extLst>
              <a:ext uri="{FF2B5EF4-FFF2-40B4-BE49-F238E27FC236}">
                <a16:creationId xmlns:a16="http://schemas.microsoft.com/office/drawing/2014/main" id="{A5E8A9FC-6487-8748-1D19-58BDF0E7485E}"/>
              </a:ext>
            </a:extLst>
          </p:cNvPr>
          <p:cNvSpPr>
            <a:spLocks noChangeArrowheads="1"/>
          </p:cNvSpPr>
          <p:nvPr/>
        </p:nvSpPr>
        <p:spPr bwMode="auto">
          <a:xfrm>
            <a:off x="3286125" y="1922463"/>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36" name="Oval 24">
            <a:extLst>
              <a:ext uri="{FF2B5EF4-FFF2-40B4-BE49-F238E27FC236}">
                <a16:creationId xmlns:a16="http://schemas.microsoft.com/office/drawing/2014/main" id="{A2EE5AFE-6B61-CA08-1F95-EFE8A7D00512}"/>
              </a:ext>
            </a:extLst>
          </p:cNvPr>
          <p:cNvSpPr>
            <a:spLocks noChangeArrowheads="1"/>
          </p:cNvSpPr>
          <p:nvPr/>
        </p:nvSpPr>
        <p:spPr bwMode="auto">
          <a:xfrm>
            <a:off x="3806825" y="2017713"/>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45" name="Oval 33">
            <a:extLst>
              <a:ext uri="{FF2B5EF4-FFF2-40B4-BE49-F238E27FC236}">
                <a16:creationId xmlns:a16="http://schemas.microsoft.com/office/drawing/2014/main" id="{6BBA5886-6954-05B8-7EDE-E33CFA43D60C}"/>
              </a:ext>
            </a:extLst>
          </p:cNvPr>
          <p:cNvSpPr>
            <a:spLocks noChangeArrowheads="1"/>
          </p:cNvSpPr>
          <p:nvPr/>
        </p:nvSpPr>
        <p:spPr bwMode="auto">
          <a:xfrm>
            <a:off x="3335338" y="2300288"/>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46" name="Oval 34">
            <a:extLst>
              <a:ext uri="{FF2B5EF4-FFF2-40B4-BE49-F238E27FC236}">
                <a16:creationId xmlns:a16="http://schemas.microsoft.com/office/drawing/2014/main" id="{289AE27D-8F71-8CA7-EB7A-B64896A09417}"/>
              </a:ext>
            </a:extLst>
          </p:cNvPr>
          <p:cNvSpPr>
            <a:spLocks noChangeArrowheads="1"/>
          </p:cNvSpPr>
          <p:nvPr/>
        </p:nvSpPr>
        <p:spPr bwMode="auto">
          <a:xfrm>
            <a:off x="3097213" y="2066925"/>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47" name="Oval 35">
            <a:extLst>
              <a:ext uri="{FF2B5EF4-FFF2-40B4-BE49-F238E27FC236}">
                <a16:creationId xmlns:a16="http://schemas.microsoft.com/office/drawing/2014/main" id="{6F75A72C-E89E-182E-BAC8-5E81E9521A47}"/>
              </a:ext>
            </a:extLst>
          </p:cNvPr>
          <p:cNvSpPr>
            <a:spLocks noChangeArrowheads="1"/>
          </p:cNvSpPr>
          <p:nvPr/>
        </p:nvSpPr>
        <p:spPr bwMode="auto">
          <a:xfrm>
            <a:off x="3902075" y="2300288"/>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50" name="Oval 38">
            <a:extLst>
              <a:ext uri="{FF2B5EF4-FFF2-40B4-BE49-F238E27FC236}">
                <a16:creationId xmlns:a16="http://schemas.microsoft.com/office/drawing/2014/main" id="{AE4272B2-8923-F967-1AF2-B0FB7EABA72A}"/>
              </a:ext>
            </a:extLst>
          </p:cNvPr>
          <p:cNvSpPr>
            <a:spLocks noChangeArrowheads="1"/>
          </p:cNvSpPr>
          <p:nvPr/>
        </p:nvSpPr>
        <p:spPr bwMode="auto">
          <a:xfrm>
            <a:off x="2862263" y="2727325"/>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52" name="Oval 40">
            <a:extLst>
              <a:ext uri="{FF2B5EF4-FFF2-40B4-BE49-F238E27FC236}">
                <a16:creationId xmlns:a16="http://schemas.microsoft.com/office/drawing/2014/main" id="{C1455268-56E3-ADBE-6A88-7967CAAD3948}"/>
              </a:ext>
            </a:extLst>
          </p:cNvPr>
          <p:cNvSpPr>
            <a:spLocks noChangeArrowheads="1"/>
          </p:cNvSpPr>
          <p:nvPr/>
        </p:nvSpPr>
        <p:spPr bwMode="auto">
          <a:xfrm>
            <a:off x="2862263" y="2867025"/>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56" name="Oval 44">
            <a:extLst>
              <a:ext uri="{FF2B5EF4-FFF2-40B4-BE49-F238E27FC236}">
                <a16:creationId xmlns:a16="http://schemas.microsoft.com/office/drawing/2014/main" id="{916C6DDF-E8AE-BE34-7A7D-7FD1592ED507}"/>
              </a:ext>
            </a:extLst>
          </p:cNvPr>
          <p:cNvSpPr>
            <a:spLocks noChangeArrowheads="1"/>
          </p:cNvSpPr>
          <p:nvPr/>
        </p:nvSpPr>
        <p:spPr bwMode="auto">
          <a:xfrm>
            <a:off x="3097213" y="3249613"/>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60" name="Oval 48">
            <a:extLst>
              <a:ext uri="{FF2B5EF4-FFF2-40B4-BE49-F238E27FC236}">
                <a16:creationId xmlns:a16="http://schemas.microsoft.com/office/drawing/2014/main" id="{BFAEB385-28C5-F4AB-A18E-F223A19B7BCC}"/>
              </a:ext>
            </a:extLst>
          </p:cNvPr>
          <p:cNvSpPr>
            <a:spLocks noChangeArrowheads="1"/>
          </p:cNvSpPr>
          <p:nvPr/>
        </p:nvSpPr>
        <p:spPr bwMode="auto">
          <a:xfrm>
            <a:off x="3713163" y="3249613"/>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62" name="Oval 50">
            <a:extLst>
              <a:ext uri="{FF2B5EF4-FFF2-40B4-BE49-F238E27FC236}">
                <a16:creationId xmlns:a16="http://schemas.microsoft.com/office/drawing/2014/main" id="{232043B8-7465-814E-F397-FFF9DA5957CA}"/>
              </a:ext>
            </a:extLst>
          </p:cNvPr>
          <p:cNvSpPr>
            <a:spLocks noChangeArrowheads="1"/>
          </p:cNvSpPr>
          <p:nvPr/>
        </p:nvSpPr>
        <p:spPr bwMode="auto">
          <a:xfrm>
            <a:off x="3946525" y="3249613"/>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63" name="Oval 51">
            <a:extLst>
              <a:ext uri="{FF2B5EF4-FFF2-40B4-BE49-F238E27FC236}">
                <a16:creationId xmlns:a16="http://schemas.microsoft.com/office/drawing/2014/main" id="{A141B757-AD46-3360-6819-47793DE4549C}"/>
              </a:ext>
            </a:extLst>
          </p:cNvPr>
          <p:cNvSpPr>
            <a:spLocks noChangeArrowheads="1"/>
          </p:cNvSpPr>
          <p:nvPr/>
        </p:nvSpPr>
        <p:spPr bwMode="auto">
          <a:xfrm>
            <a:off x="4168775" y="3151188"/>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66" name="Oval 54">
            <a:extLst>
              <a:ext uri="{FF2B5EF4-FFF2-40B4-BE49-F238E27FC236}">
                <a16:creationId xmlns:a16="http://schemas.microsoft.com/office/drawing/2014/main" id="{5AB81062-E21D-49D7-35F1-F0B01474D1B1}"/>
              </a:ext>
            </a:extLst>
          </p:cNvPr>
          <p:cNvSpPr>
            <a:spLocks noChangeArrowheads="1"/>
          </p:cNvSpPr>
          <p:nvPr/>
        </p:nvSpPr>
        <p:spPr bwMode="auto">
          <a:xfrm>
            <a:off x="4135438" y="2822575"/>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68" name="Oval 56">
            <a:extLst>
              <a:ext uri="{FF2B5EF4-FFF2-40B4-BE49-F238E27FC236}">
                <a16:creationId xmlns:a16="http://schemas.microsoft.com/office/drawing/2014/main" id="{D69430A3-A193-E489-16A0-C4A1E3047DE8}"/>
              </a:ext>
            </a:extLst>
          </p:cNvPr>
          <p:cNvSpPr>
            <a:spLocks noChangeArrowheads="1"/>
          </p:cNvSpPr>
          <p:nvPr/>
        </p:nvSpPr>
        <p:spPr bwMode="auto">
          <a:xfrm>
            <a:off x="4135438" y="2584450"/>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70" name="Oval 58">
            <a:extLst>
              <a:ext uri="{FF2B5EF4-FFF2-40B4-BE49-F238E27FC236}">
                <a16:creationId xmlns:a16="http://schemas.microsoft.com/office/drawing/2014/main" id="{117634BB-52CC-7E17-C128-062751DBA54F}"/>
              </a:ext>
            </a:extLst>
          </p:cNvPr>
          <p:cNvSpPr>
            <a:spLocks noChangeArrowheads="1"/>
          </p:cNvSpPr>
          <p:nvPr/>
        </p:nvSpPr>
        <p:spPr bwMode="auto">
          <a:xfrm>
            <a:off x="3322638" y="3154363"/>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73" name="Oval 61">
            <a:extLst>
              <a:ext uri="{FF2B5EF4-FFF2-40B4-BE49-F238E27FC236}">
                <a16:creationId xmlns:a16="http://schemas.microsoft.com/office/drawing/2014/main" id="{F4918DE1-3E56-CB23-305C-693332114EE4}"/>
              </a:ext>
            </a:extLst>
          </p:cNvPr>
          <p:cNvSpPr>
            <a:spLocks noChangeArrowheads="1"/>
          </p:cNvSpPr>
          <p:nvPr/>
        </p:nvSpPr>
        <p:spPr bwMode="auto">
          <a:xfrm>
            <a:off x="3368675" y="2822575"/>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74" name="Oval 62">
            <a:extLst>
              <a:ext uri="{FF2B5EF4-FFF2-40B4-BE49-F238E27FC236}">
                <a16:creationId xmlns:a16="http://schemas.microsoft.com/office/drawing/2014/main" id="{73204805-02A3-4037-2BF6-F013BA33B015}"/>
              </a:ext>
            </a:extLst>
          </p:cNvPr>
          <p:cNvSpPr>
            <a:spLocks noChangeArrowheads="1"/>
          </p:cNvSpPr>
          <p:nvPr/>
        </p:nvSpPr>
        <p:spPr bwMode="auto">
          <a:xfrm>
            <a:off x="3462338" y="2822575"/>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76" name="Oval 64">
            <a:extLst>
              <a:ext uri="{FF2B5EF4-FFF2-40B4-BE49-F238E27FC236}">
                <a16:creationId xmlns:a16="http://schemas.microsoft.com/office/drawing/2014/main" id="{7FFBDF71-8289-182E-5C12-11D2AC40EEDF}"/>
              </a:ext>
            </a:extLst>
          </p:cNvPr>
          <p:cNvSpPr>
            <a:spLocks noChangeArrowheads="1"/>
          </p:cNvSpPr>
          <p:nvPr/>
        </p:nvSpPr>
        <p:spPr bwMode="auto">
          <a:xfrm>
            <a:off x="3511550" y="2916238"/>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78" name="Oval 66">
            <a:extLst>
              <a:ext uri="{FF2B5EF4-FFF2-40B4-BE49-F238E27FC236}">
                <a16:creationId xmlns:a16="http://schemas.microsoft.com/office/drawing/2014/main" id="{B3A98027-D7A4-1939-6A84-ACF153D39875}"/>
              </a:ext>
            </a:extLst>
          </p:cNvPr>
          <p:cNvSpPr>
            <a:spLocks noChangeArrowheads="1"/>
          </p:cNvSpPr>
          <p:nvPr/>
        </p:nvSpPr>
        <p:spPr bwMode="auto">
          <a:xfrm>
            <a:off x="3511550" y="3154363"/>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79" name="Oval 67">
            <a:extLst>
              <a:ext uri="{FF2B5EF4-FFF2-40B4-BE49-F238E27FC236}">
                <a16:creationId xmlns:a16="http://schemas.microsoft.com/office/drawing/2014/main" id="{EACE2794-CB59-DDAB-F415-DE44F7F79D34}"/>
              </a:ext>
            </a:extLst>
          </p:cNvPr>
          <p:cNvSpPr>
            <a:spLocks noChangeArrowheads="1"/>
          </p:cNvSpPr>
          <p:nvPr/>
        </p:nvSpPr>
        <p:spPr bwMode="auto">
          <a:xfrm>
            <a:off x="3379788" y="3249613"/>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82" name="Oval 70">
            <a:extLst>
              <a:ext uri="{FF2B5EF4-FFF2-40B4-BE49-F238E27FC236}">
                <a16:creationId xmlns:a16="http://schemas.microsoft.com/office/drawing/2014/main" id="{A90BC19D-F0A5-1FDB-F789-E7BE4F7F2226}"/>
              </a:ext>
            </a:extLst>
          </p:cNvPr>
          <p:cNvSpPr>
            <a:spLocks noChangeArrowheads="1"/>
          </p:cNvSpPr>
          <p:nvPr/>
        </p:nvSpPr>
        <p:spPr bwMode="auto">
          <a:xfrm>
            <a:off x="2295525" y="2584450"/>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83" name="Oval 71">
            <a:extLst>
              <a:ext uri="{FF2B5EF4-FFF2-40B4-BE49-F238E27FC236}">
                <a16:creationId xmlns:a16="http://schemas.microsoft.com/office/drawing/2014/main" id="{009A9469-39DA-0655-ABEE-218F1BBB9A22}"/>
              </a:ext>
            </a:extLst>
          </p:cNvPr>
          <p:cNvSpPr>
            <a:spLocks noChangeArrowheads="1"/>
          </p:cNvSpPr>
          <p:nvPr/>
        </p:nvSpPr>
        <p:spPr bwMode="auto">
          <a:xfrm>
            <a:off x="2341563" y="2678113"/>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66984" name="Oval 72">
            <a:extLst>
              <a:ext uri="{FF2B5EF4-FFF2-40B4-BE49-F238E27FC236}">
                <a16:creationId xmlns:a16="http://schemas.microsoft.com/office/drawing/2014/main" id="{0FB1AE98-073E-C520-2880-69F51B1102A6}"/>
              </a:ext>
            </a:extLst>
          </p:cNvPr>
          <p:cNvSpPr>
            <a:spLocks noChangeArrowheads="1"/>
          </p:cNvSpPr>
          <p:nvPr/>
        </p:nvSpPr>
        <p:spPr bwMode="auto">
          <a:xfrm>
            <a:off x="2435225" y="2773363"/>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66985" name="Oval 73">
            <a:extLst>
              <a:ext uri="{FF2B5EF4-FFF2-40B4-BE49-F238E27FC236}">
                <a16:creationId xmlns:a16="http://schemas.microsoft.com/office/drawing/2014/main" id="{CEEB6C0D-2931-ACEB-8015-BDD56DA20E73}"/>
              </a:ext>
            </a:extLst>
          </p:cNvPr>
          <p:cNvSpPr>
            <a:spLocks noChangeArrowheads="1"/>
          </p:cNvSpPr>
          <p:nvPr/>
        </p:nvSpPr>
        <p:spPr bwMode="auto">
          <a:xfrm>
            <a:off x="2246313" y="2773363"/>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66986" name="Oval 74">
            <a:extLst>
              <a:ext uri="{FF2B5EF4-FFF2-40B4-BE49-F238E27FC236}">
                <a16:creationId xmlns:a16="http://schemas.microsoft.com/office/drawing/2014/main" id="{C4FCB306-C96B-2E94-DE1B-085A0F8BCD9E}"/>
              </a:ext>
            </a:extLst>
          </p:cNvPr>
          <p:cNvSpPr>
            <a:spLocks noChangeArrowheads="1"/>
          </p:cNvSpPr>
          <p:nvPr/>
        </p:nvSpPr>
        <p:spPr bwMode="auto">
          <a:xfrm>
            <a:off x="2057400" y="2773363"/>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66987" name="Oval 75">
            <a:extLst>
              <a:ext uri="{FF2B5EF4-FFF2-40B4-BE49-F238E27FC236}">
                <a16:creationId xmlns:a16="http://schemas.microsoft.com/office/drawing/2014/main" id="{9FD60B0F-D5EC-E6FF-0BC0-784648209B24}"/>
              </a:ext>
            </a:extLst>
          </p:cNvPr>
          <p:cNvSpPr>
            <a:spLocks noChangeArrowheads="1"/>
          </p:cNvSpPr>
          <p:nvPr/>
        </p:nvSpPr>
        <p:spPr bwMode="auto">
          <a:xfrm>
            <a:off x="2152650" y="2867025"/>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66988" name="Oval 76">
            <a:extLst>
              <a:ext uri="{FF2B5EF4-FFF2-40B4-BE49-F238E27FC236}">
                <a16:creationId xmlns:a16="http://schemas.microsoft.com/office/drawing/2014/main" id="{BF21D333-2786-3D27-AC2B-9A3055152DB2}"/>
              </a:ext>
            </a:extLst>
          </p:cNvPr>
          <p:cNvSpPr>
            <a:spLocks noChangeArrowheads="1"/>
          </p:cNvSpPr>
          <p:nvPr/>
        </p:nvSpPr>
        <p:spPr bwMode="auto">
          <a:xfrm>
            <a:off x="2152650" y="2962275"/>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66989" name="Oval 77">
            <a:extLst>
              <a:ext uri="{FF2B5EF4-FFF2-40B4-BE49-F238E27FC236}">
                <a16:creationId xmlns:a16="http://schemas.microsoft.com/office/drawing/2014/main" id="{D6AADAC4-6B49-2C6E-AC92-583155EBFD04}"/>
              </a:ext>
            </a:extLst>
          </p:cNvPr>
          <p:cNvSpPr>
            <a:spLocks noChangeArrowheads="1"/>
          </p:cNvSpPr>
          <p:nvPr/>
        </p:nvSpPr>
        <p:spPr bwMode="auto">
          <a:xfrm>
            <a:off x="2152650" y="3105150"/>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66990" name="Oval 78">
            <a:extLst>
              <a:ext uri="{FF2B5EF4-FFF2-40B4-BE49-F238E27FC236}">
                <a16:creationId xmlns:a16="http://schemas.microsoft.com/office/drawing/2014/main" id="{1B991BD3-FC71-9E46-FF80-3C642C424299}"/>
              </a:ext>
            </a:extLst>
          </p:cNvPr>
          <p:cNvSpPr>
            <a:spLocks noChangeArrowheads="1"/>
          </p:cNvSpPr>
          <p:nvPr/>
        </p:nvSpPr>
        <p:spPr bwMode="auto">
          <a:xfrm>
            <a:off x="2246313" y="3244850"/>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66991" name="Oval 79">
            <a:extLst>
              <a:ext uri="{FF2B5EF4-FFF2-40B4-BE49-F238E27FC236}">
                <a16:creationId xmlns:a16="http://schemas.microsoft.com/office/drawing/2014/main" id="{33FE0580-FC65-2188-E14E-F0B3BE3DAC89}"/>
              </a:ext>
            </a:extLst>
          </p:cNvPr>
          <p:cNvSpPr>
            <a:spLocks noChangeArrowheads="1"/>
          </p:cNvSpPr>
          <p:nvPr/>
        </p:nvSpPr>
        <p:spPr bwMode="auto">
          <a:xfrm>
            <a:off x="2435225" y="3244850"/>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66992" name="Oval 80">
            <a:extLst>
              <a:ext uri="{FF2B5EF4-FFF2-40B4-BE49-F238E27FC236}">
                <a16:creationId xmlns:a16="http://schemas.microsoft.com/office/drawing/2014/main" id="{97E24FA9-8596-AF8D-A687-A4AD7FC9342E}"/>
              </a:ext>
            </a:extLst>
          </p:cNvPr>
          <p:cNvSpPr>
            <a:spLocks noChangeArrowheads="1"/>
          </p:cNvSpPr>
          <p:nvPr/>
        </p:nvSpPr>
        <p:spPr bwMode="auto">
          <a:xfrm>
            <a:off x="2341563" y="3340100"/>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66993" name="Oval 81">
            <a:extLst>
              <a:ext uri="{FF2B5EF4-FFF2-40B4-BE49-F238E27FC236}">
                <a16:creationId xmlns:a16="http://schemas.microsoft.com/office/drawing/2014/main" id="{6FDF4AAA-F0E3-96CE-A2FD-BB534FDB0A65}"/>
              </a:ext>
            </a:extLst>
          </p:cNvPr>
          <p:cNvSpPr>
            <a:spLocks noChangeArrowheads="1"/>
          </p:cNvSpPr>
          <p:nvPr/>
        </p:nvSpPr>
        <p:spPr bwMode="auto">
          <a:xfrm>
            <a:off x="2341563" y="3151188"/>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66994" name="Oval 82">
            <a:extLst>
              <a:ext uri="{FF2B5EF4-FFF2-40B4-BE49-F238E27FC236}">
                <a16:creationId xmlns:a16="http://schemas.microsoft.com/office/drawing/2014/main" id="{5D251F6C-409A-2DD6-8267-C6DF48C56E8B}"/>
              </a:ext>
            </a:extLst>
          </p:cNvPr>
          <p:cNvSpPr>
            <a:spLocks noChangeArrowheads="1"/>
          </p:cNvSpPr>
          <p:nvPr/>
        </p:nvSpPr>
        <p:spPr bwMode="auto">
          <a:xfrm>
            <a:off x="2341563" y="3055938"/>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66996" name="Oval 84">
            <a:extLst>
              <a:ext uri="{FF2B5EF4-FFF2-40B4-BE49-F238E27FC236}">
                <a16:creationId xmlns:a16="http://schemas.microsoft.com/office/drawing/2014/main" id="{64803302-3EAB-5612-D5B6-BCDDF3DB6ABA}"/>
              </a:ext>
            </a:extLst>
          </p:cNvPr>
          <p:cNvSpPr>
            <a:spLocks noChangeArrowheads="1"/>
          </p:cNvSpPr>
          <p:nvPr/>
        </p:nvSpPr>
        <p:spPr bwMode="auto">
          <a:xfrm>
            <a:off x="2484438" y="3105150"/>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66998" name="Oval 86">
            <a:extLst>
              <a:ext uri="{FF2B5EF4-FFF2-40B4-BE49-F238E27FC236}">
                <a16:creationId xmlns:a16="http://schemas.microsoft.com/office/drawing/2014/main" id="{108DF863-3760-98FE-6CFE-F1B3C6897929}"/>
              </a:ext>
            </a:extLst>
          </p:cNvPr>
          <p:cNvSpPr>
            <a:spLocks noChangeArrowheads="1"/>
          </p:cNvSpPr>
          <p:nvPr/>
        </p:nvSpPr>
        <p:spPr bwMode="auto">
          <a:xfrm>
            <a:off x="2579688" y="2962275"/>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66929" name="Oval 17">
            <a:extLst>
              <a:ext uri="{FF2B5EF4-FFF2-40B4-BE49-F238E27FC236}">
                <a16:creationId xmlns:a16="http://schemas.microsoft.com/office/drawing/2014/main" id="{7757E9A0-5473-05E1-2FCD-5EFB95F14678}"/>
              </a:ext>
            </a:extLst>
          </p:cNvPr>
          <p:cNvSpPr>
            <a:spLocks noChangeArrowheads="1"/>
          </p:cNvSpPr>
          <p:nvPr/>
        </p:nvSpPr>
        <p:spPr bwMode="auto">
          <a:xfrm>
            <a:off x="3001963" y="2111375"/>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30" name="Oval 18">
            <a:extLst>
              <a:ext uri="{FF2B5EF4-FFF2-40B4-BE49-F238E27FC236}">
                <a16:creationId xmlns:a16="http://schemas.microsoft.com/office/drawing/2014/main" id="{B231A783-2B02-66E8-9426-1A4F26977F95}"/>
              </a:ext>
            </a:extLst>
          </p:cNvPr>
          <p:cNvSpPr>
            <a:spLocks noChangeArrowheads="1"/>
          </p:cNvSpPr>
          <p:nvPr/>
        </p:nvSpPr>
        <p:spPr bwMode="auto">
          <a:xfrm>
            <a:off x="3146425" y="2017713"/>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32" name="Oval 20">
            <a:extLst>
              <a:ext uri="{FF2B5EF4-FFF2-40B4-BE49-F238E27FC236}">
                <a16:creationId xmlns:a16="http://schemas.microsoft.com/office/drawing/2014/main" id="{D73F89B7-B7C7-D5F4-3CED-6D18EE1660F0}"/>
              </a:ext>
            </a:extLst>
          </p:cNvPr>
          <p:cNvSpPr>
            <a:spLocks noChangeArrowheads="1"/>
          </p:cNvSpPr>
          <p:nvPr/>
        </p:nvSpPr>
        <p:spPr bwMode="auto">
          <a:xfrm>
            <a:off x="3429000" y="1828800"/>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33" name="Oval 21">
            <a:extLst>
              <a:ext uri="{FF2B5EF4-FFF2-40B4-BE49-F238E27FC236}">
                <a16:creationId xmlns:a16="http://schemas.microsoft.com/office/drawing/2014/main" id="{0AA98E18-E779-AC65-E66C-EB7514EBD0BA}"/>
              </a:ext>
            </a:extLst>
          </p:cNvPr>
          <p:cNvSpPr>
            <a:spLocks noChangeArrowheads="1"/>
          </p:cNvSpPr>
          <p:nvPr/>
        </p:nvSpPr>
        <p:spPr bwMode="auto">
          <a:xfrm>
            <a:off x="2719388" y="2300288"/>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34" name="Oval 22">
            <a:extLst>
              <a:ext uri="{FF2B5EF4-FFF2-40B4-BE49-F238E27FC236}">
                <a16:creationId xmlns:a16="http://schemas.microsoft.com/office/drawing/2014/main" id="{65E82B82-3F7F-587D-CFC4-6556F55A6770}"/>
              </a:ext>
            </a:extLst>
          </p:cNvPr>
          <p:cNvSpPr>
            <a:spLocks noChangeArrowheads="1"/>
          </p:cNvSpPr>
          <p:nvPr/>
        </p:nvSpPr>
        <p:spPr bwMode="auto">
          <a:xfrm>
            <a:off x="3001963" y="2300288"/>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35" name="Oval 23">
            <a:extLst>
              <a:ext uri="{FF2B5EF4-FFF2-40B4-BE49-F238E27FC236}">
                <a16:creationId xmlns:a16="http://schemas.microsoft.com/office/drawing/2014/main" id="{6CAA547D-D2BB-B6F3-31BC-5CDCF52E4F40}"/>
              </a:ext>
            </a:extLst>
          </p:cNvPr>
          <p:cNvSpPr>
            <a:spLocks noChangeArrowheads="1"/>
          </p:cNvSpPr>
          <p:nvPr/>
        </p:nvSpPr>
        <p:spPr bwMode="auto">
          <a:xfrm>
            <a:off x="3617913" y="1922463"/>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37" name="Oval 25">
            <a:extLst>
              <a:ext uri="{FF2B5EF4-FFF2-40B4-BE49-F238E27FC236}">
                <a16:creationId xmlns:a16="http://schemas.microsoft.com/office/drawing/2014/main" id="{0DC1C69E-13DA-C589-B5C1-3606242D5E69}"/>
              </a:ext>
            </a:extLst>
          </p:cNvPr>
          <p:cNvSpPr>
            <a:spLocks noChangeArrowheads="1"/>
          </p:cNvSpPr>
          <p:nvPr/>
        </p:nvSpPr>
        <p:spPr bwMode="auto">
          <a:xfrm>
            <a:off x="3995738" y="2111375"/>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38" name="Oval 26">
            <a:extLst>
              <a:ext uri="{FF2B5EF4-FFF2-40B4-BE49-F238E27FC236}">
                <a16:creationId xmlns:a16="http://schemas.microsoft.com/office/drawing/2014/main" id="{92DCBCAF-2289-7C2D-3FDF-7E1CAD641AF2}"/>
              </a:ext>
            </a:extLst>
          </p:cNvPr>
          <p:cNvSpPr>
            <a:spLocks noChangeArrowheads="1"/>
          </p:cNvSpPr>
          <p:nvPr/>
        </p:nvSpPr>
        <p:spPr bwMode="auto">
          <a:xfrm>
            <a:off x="4184650" y="2206625"/>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39" name="Oval 27">
            <a:extLst>
              <a:ext uri="{FF2B5EF4-FFF2-40B4-BE49-F238E27FC236}">
                <a16:creationId xmlns:a16="http://schemas.microsoft.com/office/drawing/2014/main" id="{3B595475-4C5B-A613-3F00-BD36D04D1F6C}"/>
              </a:ext>
            </a:extLst>
          </p:cNvPr>
          <p:cNvSpPr>
            <a:spLocks noChangeArrowheads="1"/>
          </p:cNvSpPr>
          <p:nvPr/>
        </p:nvSpPr>
        <p:spPr bwMode="auto">
          <a:xfrm>
            <a:off x="4373563" y="2300288"/>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40" name="Oval 28">
            <a:extLst>
              <a:ext uri="{FF2B5EF4-FFF2-40B4-BE49-F238E27FC236}">
                <a16:creationId xmlns:a16="http://schemas.microsoft.com/office/drawing/2014/main" id="{EB71E030-333F-46B3-6C06-0C84622FAD7E}"/>
              </a:ext>
            </a:extLst>
          </p:cNvPr>
          <p:cNvSpPr>
            <a:spLocks noChangeArrowheads="1"/>
          </p:cNvSpPr>
          <p:nvPr/>
        </p:nvSpPr>
        <p:spPr bwMode="auto">
          <a:xfrm>
            <a:off x="3190875" y="2300288"/>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41" name="Oval 29">
            <a:extLst>
              <a:ext uri="{FF2B5EF4-FFF2-40B4-BE49-F238E27FC236}">
                <a16:creationId xmlns:a16="http://schemas.microsoft.com/office/drawing/2014/main" id="{959211D6-4BC4-1576-DBAB-534B827EA168}"/>
              </a:ext>
            </a:extLst>
          </p:cNvPr>
          <p:cNvSpPr>
            <a:spLocks noChangeArrowheads="1"/>
          </p:cNvSpPr>
          <p:nvPr/>
        </p:nvSpPr>
        <p:spPr bwMode="auto">
          <a:xfrm>
            <a:off x="3429000" y="2300288"/>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42" name="Oval 30">
            <a:extLst>
              <a:ext uri="{FF2B5EF4-FFF2-40B4-BE49-F238E27FC236}">
                <a16:creationId xmlns:a16="http://schemas.microsoft.com/office/drawing/2014/main" id="{137ABB81-A3AB-A10D-0BB4-162A19103D78}"/>
              </a:ext>
            </a:extLst>
          </p:cNvPr>
          <p:cNvSpPr>
            <a:spLocks noChangeArrowheads="1"/>
          </p:cNvSpPr>
          <p:nvPr/>
        </p:nvSpPr>
        <p:spPr bwMode="auto">
          <a:xfrm>
            <a:off x="3713163" y="2300288"/>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43" name="Oval 31">
            <a:extLst>
              <a:ext uri="{FF2B5EF4-FFF2-40B4-BE49-F238E27FC236}">
                <a16:creationId xmlns:a16="http://schemas.microsoft.com/office/drawing/2014/main" id="{E9283842-23C7-A042-5D63-658F10871245}"/>
              </a:ext>
            </a:extLst>
          </p:cNvPr>
          <p:cNvSpPr>
            <a:spLocks noChangeArrowheads="1"/>
          </p:cNvSpPr>
          <p:nvPr/>
        </p:nvSpPr>
        <p:spPr bwMode="auto">
          <a:xfrm>
            <a:off x="3946525" y="2300288"/>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44" name="Oval 32">
            <a:extLst>
              <a:ext uri="{FF2B5EF4-FFF2-40B4-BE49-F238E27FC236}">
                <a16:creationId xmlns:a16="http://schemas.microsoft.com/office/drawing/2014/main" id="{4443DCD3-4821-5E4F-749F-C731D265D6B0}"/>
              </a:ext>
            </a:extLst>
          </p:cNvPr>
          <p:cNvSpPr>
            <a:spLocks noChangeArrowheads="1"/>
          </p:cNvSpPr>
          <p:nvPr/>
        </p:nvSpPr>
        <p:spPr bwMode="auto">
          <a:xfrm>
            <a:off x="4184650" y="2300288"/>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48" name="Oval 36">
            <a:extLst>
              <a:ext uri="{FF2B5EF4-FFF2-40B4-BE49-F238E27FC236}">
                <a16:creationId xmlns:a16="http://schemas.microsoft.com/office/drawing/2014/main" id="{C9D20C60-03BA-8EAA-1CDB-0DF4AFBCABD2}"/>
              </a:ext>
            </a:extLst>
          </p:cNvPr>
          <p:cNvSpPr>
            <a:spLocks noChangeArrowheads="1"/>
          </p:cNvSpPr>
          <p:nvPr/>
        </p:nvSpPr>
        <p:spPr bwMode="auto">
          <a:xfrm>
            <a:off x="2862263" y="2395538"/>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49" name="Oval 37">
            <a:extLst>
              <a:ext uri="{FF2B5EF4-FFF2-40B4-BE49-F238E27FC236}">
                <a16:creationId xmlns:a16="http://schemas.microsoft.com/office/drawing/2014/main" id="{52178D16-5EF7-1A91-5186-9FAFDBA9ABC9}"/>
              </a:ext>
            </a:extLst>
          </p:cNvPr>
          <p:cNvSpPr>
            <a:spLocks noChangeArrowheads="1"/>
          </p:cNvSpPr>
          <p:nvPr/>
        </p:nvSpPr>
        <p:spPr bwMode="auto">
          <a:xfrm>
            <a:off x="2854325" y="2551113"/>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51" name="Oval 39">
            <a:extLst>
              <a:ext uri="{FF2B5EF4-FFF2-40B4-BE49-F238E27FC236}">
                <a16:creationId xmlns:a16="http://schemas.microsoft.com/office/drawing/2014/main" id="{593A2028-F599-C768-E382-BCEC8236AB58}"/>
              </a:ext>
            </a:extLst>
          </p:cNvPr>
          <p:cNvSpPr>
            <a:spLocks noChangeArrowheads="1"/>
          </p:cNvSpPr>
          <p:nvPr/>
        </p:nvSpPr>
        <p:spPr bwMode="auto">
          <a:xfrm>
            <a:off x="2862263" y="2773363"/>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53" name="Oval 41">
            <a:extLst>
              <a:ext uri="{FF2B5EF4-FFF2-40B4-BE49-F238E27FC236}">
                <a16:creationId xmlns:a16="http://schemas.microsoft.com/office/drawing/2014/main" id="{936C9339-8FFC-6A1C-C2C8-65DAEDD016EC}"/>
              </a:ext>
            </a:extLst>
          </p:cNvPr>
          <p:cNvSpPr>
            <a:spLocks noChangeArrowheads="1"/>
          </p:cNvSpPr>
          <p:nvPr/>
        </p:nvSpPr>
        <p:spPr bwMode="auto">
          <a:xfrm>
            <a:off x="2862263" y="3055938"/>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54" name="Oval 42">
            <a:extLst>
              <a:ext uri="{FF2B5EF4-FFF2-40B4-BE49-F238E27FC236}">
                <a16:creationId xmlns:a16="http://schemas.microsoft.com/office/drawing/2014/main" id="{D4B63BF5-2722-4F3B-035D-C17947C765A3}"/>
              </a:ext>
            </a:extLst>
          </p:cNvPr>
          <p:cNvSpPr>
            <a:spLocks noChangeArrowheads="1"/>
          </p:cNvSpPr>
          <p:nvPr/>
        </p:nvSpPr>
        <p:spPr bwMode="auto">
          <a:xfrm>
            <a:off x="2908300" y="3249613"/>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55" name="Oval 43">
            <a:extLst>
              <a:ext uri="{FF2B5EF4-FFF2-40B4-BE49-F238E27FC236}">
                <a16:creationId xmlns:a16="http://schemas.microsoft.com/office/drawing/2014/main" id="{25459FB4-7713-C4FC-EE0F-B3D2A1ECF423}"/>
              </a:ext>
            </a:extLst>
          </p:cNvPr>
          <p:cNvSpPr>
            <a:spLocks noChangeArrowheads="1"/>
          </p:cNvSpPr>
          <p:nvPr/>
        </p:nvSpPr>
        <p:spPr bwMode="auto">
          <a:xfrm>
            <a:off x="3001963" y="3249613"/>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57" name="Oval 45">
            <a:extLst>
              <a:ext uri="{FF2B5EF4-FFF2-40B4-BE49-F238E27FC236}">
                <a16:creationId xmlns:a16="http://schemas.microsoft.com/office/drawing/2014/main" id="{F9DD4CF6-1C9B-97DC-43E0-DC3F050FF24A}"/>
              </a:ext>
            </a:extLst>
          </p:cNvPr>
          <p:cNvSpPr>
            <a:spLocks noChangeArrowheads="1"/>
          </p:cNvSpPr>
          <p:nvPr/>
        </p:nvSpPr>
        <p:spPr bwMode="auto">
          <a:xfrm>
            <a:off x="3190875" y="3249613"/>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58" name="Oval 46">
            <a:extLst>
              <a:ext uri="{FF2B5EF4-FFF2-40B4-BE49-F238E27FC236}">
                <a16:creationId xmlns:a16="http://schemas.microsoft.com/office/drawing/2014/main" id="{6997DD7B-7BD9-DD78-3165-178E39528979}"/>
              </a:ext>
            </a:extLst>
          </p:cNvPr>
          <p:cNvSpPr>
            <a:spLocks noChangeArrowheads="1"/>
          </p:cNvSpPr>
          <p:nvPr/>
        </p:nvSpPr>
        <p:spPr bwMode="auto">
          <a:xfrm>
            <a:off x="3335338" y="3249613"/>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59" name="Oval 47">
            <a:extLst>
              <a:ext uri="{FF2B5EF4-FFF2-40B4-BE49-F238E27FC236}">
                <a16:creationId xmlns:a16="http://schemas.microsoft.com/office/drawing/2014/main" id="{B80814A8-C4E3-BACE-845F-A3342D25A57C}"/>
              </a:ext>
            </a:extLst>
          </p:cNvPr>
          <p:cNvSpPr>
            <a:spLocks noChangeArrowheads="1"/>
          </p:cNvSpPr>
          <p:nvPr/>
        </p:nvSpPr>
        <p:spPr bwMode="auto">
          <a:xfrm>
            <a:off x="3568700" y="3249613"/>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61" name="Oval 49">
            <a:extLst>
              <a:ext uri="{FF2B5EF4-FFF2-40B4-BE49-F238E27FC236}">
                <a16:creationId xmlns:a16="http://schemas.microsoft.com/office/drawing/2014/main" id="{68C3A1E4-65CF-88EE-B0AC-DE56E1C63523}"/>
              </a:ext>
            </a:extLst>
          </p:cNvPr>
          <p:cNvSpPr>
            <a:spLocks noChangeArrowheads="1"/>
          </p:cNvSpPr>
          <p:nvPr/>
        </p:nvSpPr>
        <p:spPr bwMode="auto">
          <a:xfrm>
            <a:off x="3806825" y="3249613"/>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64" name="Oval 52">
            <a:extLst>
              <a:ext uri="{FF2B5EF4-FFF2-40B4-BE49-F238E27FC236}">
                <a16:creationId xmlns:a16="http://schemas.microsoft.com/office/drawing/2014/main" id="{FA71FE74-1B32-A920-2A88-C8F9CE88905E}"/>
              </a:ext>
            </a:extLst>
          </p:cNvPr>
          <p:cNvSpPr>
            <a:spLocks noChangeArrowheads="1"/>
          </p:cNvSpPr>
          <p:nvPr/>
        </p:nvSpPr>
        <p:spPr bwMode="auto">
          <a:xfrm>
            <a:off x="4213225" y="3151188"/>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65" name="Oval 53">
            <a:extLst>
              <a:ext uri="{FF2B5EF4-FFF2-40B4-BE49-F238E27FC236}">
                <a16:creationId xmlns:a16="http://schemas.microsoft.com/office/drawing/2014/main" id="{DF7941AA-E98A-2C1B-743E-DA787C24C9CF}"/>
              </a:ext>
            </a:extLst>
          </p:cNvPr>
          <p:cNvSpPr>
            <a:spLocks noChangeArrowheads="1"/>
          </p:cNvSpPr>
          <p:nvPr/>
        </p:nvSpPr>
        <p:spPr bwMode="auto">
          <a:xfrm>
            <a:off x="4135438" y="2962275"/>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67" name="Oval 55">
            <a:extLst>
              <a:ext uri="{FF2B5EF4-FFF2-40B4-BE49-F238E27FC236}">
                <a16:creationId xmlns:a16="http://schemas.microsoft.com/office/drawing/2014/main" id="{5B65DF97-447E-827A-9820-AA09DEA46E53}"/>
              </a:ext>
            </a:extLst>
          </p:cNvPr>
          <p:cNvSpPr>
            <a:spLocks noChangeArrowheads="1"/>
          </p:cNvSpPr>
          <p:nvPr/>
        </p:nvSpPr>
        <p:spPr bwMode="auto">
          <a:xfrm>
            <a:off x="4135438" y="2727325"/>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69" name="Oval 57">
            <a:extLst>
              <a:ext uri="{FF2B5EF4-FFF2-40B4-BE49-F238E27FC236}">
                <a16:creationId xmlns:a16="http://schemas.microsoft.com/office/drawing/2014/main" id="{2A9C3BDF-5FDD-1D7A-8E99-EE9FD1FBB4E3}"/>
              </a:ext>
            </a:extLst>
          </p:cNvPr>
          <p:cNvSpPr>
            <a:spLocks noChangeArrowheads="1"/>
          </p:cNvSpPr>
          <p:nvPr/>
        </p:nvSpPr>
        <p:spPr bwMode="auto">
          <a:xfrm>
            <a:off x="4135438" y="2489200"/>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71" name="Oval 59">
            <a:extLst>
              <a:ext uri="{FF2B5EF4-FFF2-40B4-BE49-F238E27FC236}">
                <a16:creationId xmlns:a16="http://schemas.microsoft.com/office/drawing/2014/main" id="{D91ADBD8-CBC7-99A1-5F70-F5A4A33BAB7F}"/>
              </a:ext>
            </a:extLst>
          </p:cNvPr>
          <p:cNvSpPr>
            <a:spLocks noChangeArrowheads="1"/>
          </p:cNvSpPr>
          <p:nvPr/>
        </p:nvSpPr>
        <p:spPr bwMode="auto">
          <a:xfrm>
            <a:off x="3322638" y="3011488"/>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72" name="Oval 60">
            <a:extLst>
              <a:ext uri="{FF2B5EF4-FFF2-40B4-BE49-F238E27FC236}">
                <a16:creationId xmlns:a16="http://schemas.microsoft.com/office/drawing/2014/main" id="{A43C8253-8AA8-C81F-C8FB-25FF6E09AE17}"/>
              </a:ext>
            </a:extLst>
          </p:cNvPr>
          <p:cNvSpPr>
            <a:spLocks noChangeArrowheads="1"/>
          </p:cNvSpPr>
          <p:nvPr/>
        </p:nvSpPr>
        <p:spPr bwMode="auto">
          <a:xfrm>
            <a:off x="3322638" y="2822575"/>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75" name="Oval 63">
            <a:extLst>
              <a:ext uri="{FF2B5EF4-FFF2-40B4-BE49-F238E27FC236}">
                <a16:creationId xmlns:a16="http://schemas.microsoft.com/office/drawing/2014/main" id="{6450D043-B8A4-8E49-E32A-8ACD51A89D37}"/>
              </a:ext>
            </a:extLst>
          </p:cNvPr>
          <p:cNvSpPr>
            <a:spLocks noChangeArrowheads="1"/>
          </p:cNvSpPr>
          <p:nvPr/>
        </p:nvSpPr>
        <p:spPr bwMode="auto">
          <a:xfrm>
            <a:off x="3511550" y="2822575"/>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77" name="Oval 65">
            <a:extLst>
              <a:ext uri="{FF2B5EF4-FFF2-40B4-BE49-F238E27FC236}">
                <a16:creationId xmlns:a16="http://schemas.microsoft.com/office/drawing/2014/main" id="{996F4B32-F8FB-C937-7F6D-387747F4BB6E}"/>
              </a:ext>
            </a:extLst>
          </p:cNvPr>
          <p:cNvSpPr>
            <a:spLocks noChangeArrowheads="1"/>
          </p:cNvSpPr>
          <p:nvPr/>
        </p:nvSpPr>
        <p:spPr bwMode="auto">
          <a:xfrm>
            <a:off x="3511550" y="3060700"/>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80" name="Oval 68">
            <a:extLst>
              <a:ext uri="{FF2B5EF4-FFF2-40B4-BE49-F238E27FC236}">
                <a16:creationId xmlns:a16="http://schemas.microsoft.com/office/drawing/2014/main" id="{3CAB9D3C-03F8-48C6-4E2F-1B0DD09B442D}"/>
              </a:ext>
            </a:extLst>
          </p:cNvPr>
          <p:cNvSpPr>
            <a:spLocks noChangeArrowheads="1"/>
          </p:cNvSpPr>
          <p:nvPr/>
        </p:nvSpPr>
        <p:spPr bwMode="auto">
          <a:xfrm>
            <a:off x="2530475" y="2678113"/>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81" name="Oval 69">
            <a:extLst>
              <a:ext uri="{FF2B5EF4-FFF2-40B4-BE49-F238E27FC236}">
                <a16:creationId xmlns:a16="http://schemas.microsoft.com/office/drawing/2014/main" id="{7F3B1E35-00F6-6969-91E3-7964870A0D55}"/>
              </a:ext>
            </a:extLst>
          </p:cNvPr>
          <p:cNvSpPr>
            <a:spLocks noChangeArrowheads="1"/>
          </p:cNvSpPr>
          <p:nvPr/>
        </p:nvSpPr>
        <p:spPr bwMode="auto">
          <a:xfrm>
            <a:off x="2435225" y="2584450"/>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995" name="Oval 83">
            <a:extLst>
              <a:ext uri="{FF2B5EF4-FFF2-40B4-BE49-F238E27FC236}">
                <a16:creationId xmlns:a16="http://schemas.microsoft.com/office/drawing/2014/main" id="{32DBBAAC-EAB7-6C22-3283-497E1591A7B9}"/>
              </a:ext>
            </a:extLst>
          </p:cNvPr>
          <p:cNvSpPr>
            <a:spLocks noChangeArrowheads="1"/>
          </p:cNvSpPr>
          <p:nvPr/>
        </p:nvSpPr>
        <p:spPr bwMode="auto">
          <a:xfrm>
            <a:off x="2435225" y="3055938"/>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66997" name="Oval 85">
            <a:extLst>
              <a:ext uri="{FF2B5EF4-FFF2-40B4-BE49-F238E27FC236}">
                <a16:creationId xmlns:a16="http://schemas.microsoft.com/office/drawing/2014/main" id="{24B55E6A-2432-2CF4-2830-3846F5CE0990}"/>
              </a:ext>
            </a:extLst>
          </p:cNvPr>
          <p:cNvSpPr>
            <a:spLocks noChangeArrowheads="1"/>
          </p:cNvSpPr>
          <p:nvPr/>
        </p:nvSpPr>
        <p:spPr bwMode="auto">
          <a:xfrm>
            <a:off x="2579688" y="3055938"/>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66999" name="Oval 87">
            <a:extLst>
              <a:ext uri="{FF2B5EF4-FFF2-40B4-BE49-F238E27FC236}">
                <a16:creationId xmlns:a16="http://schemas.microsoft.com/office/drawing/2014/main" id="{993D671E-4766-4DCC-5146-696420C4C199}"/>
              </a:ext>
            </a:extLst>
          </p:cNvPr>
          <p:cNvSpPr>
            <a:spLocks noChangeArrowheads="1"/>
          </p:cNvSpPr>
          <p:nvPr/>
        </p:nvSpPr>
        <p:spPr bwMode="auto">
          <a:xfrm>
            <a:off x="2673350" y="2867025"/>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67000" name="Oval 88">
            <a:extLst>
              <a:ext uri="{FF2B5EF4-FFF2-40B4-BE49-F238E27FC236}">
                <a16:creationId xmlns:a16="http://schemas.microsoft.com/office/drawing/2014/main" id="{E9D1A473-36F5-9BCB-C3BA-5904B1797CCD}"/>
              </a:ext>
            </a:extLst>
          </p:cNvPr>
          <p:cNvSpPr>
            <a:spLocks noChangeArrowheads="1"/>
          </p:cNvSpPr>
          <p:nvPr/>
        </p:nvSpPr>
        <p:spPr bwMode="auto">
          <a:xfrm>
            <a:off x="2579688" y="2773363"/>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67001" name="Oval 89">
            <a:extLst>
              <a:ext uri="{FF2B5EF4-FFF2-40B4-BE49-F238E27FC236}">
                <a16:creationId xmlns:a16="http://schemas.microsoft.com/office/drawing/2014/main" id="{A362555A-9C62-9C1E-3A98-38EDED6CDA90}"/>
              </a:ext>
            </a:extLst>
          </p:cNvPr>
          <p:cNvSpPr>
            <a:spLocks noChangeArrowheads="1"/>
          </p:cNvSpPr>
          <p:nvPr/>
        </p:nvSpPr>
        <p:spPr bwMode="auto">
          <a:xfrm>
            <a:off x="2435225" y="3433763"/>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67002" name="Oval 90">
            <a:extLst>
              <a:ext uri="{FF2B5EF4-FFF2-40B4-BE49-F238E27FC236}">
                <a16:creationId xmlns:a16="http://schemas.microsoft.com/office/drawing/2014/main" id="{330200A0-DE63-47E2-7CD5-268A9849E0B0}"/>
              </a:ext>
            </a:extLst>
          </p:cNvPr>
          <p:cNvSpPr>
            <a:spLocks noChangeArrowheads="1"/>
          </p:cNvSpPr>
          <p:nvPr/>
        </p:nvSpPr>
        <p:spPr bwMode="auto">
          <a:xfrm>
            <a:off x="4213225" y="3006725"/>
            <a:ext cx="63500" cy="6350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03" name="Freeform 91">
            <a:extLst>
              <a:ext uri="{FF2B5EF4-FFF2-40B4-BE49-F238E27FC236}">
                <a16:creationId xmlns:a16="http://schemas.microsoft.com/office/drawing/2014/main" id="{D471C685-83AB-4819-B34E-43B1BF681D0B}"/>
              </a:ext>
            </a:extLst>
          </p:cNvPr>
          <p:cNvSpPr>
            <a:spLocks/>
          </p:cNvSpPr>
          <p:nvPr/>
        </p:nvSpPr>
        <p:spPr bwMode="auto">
          <a:xfrm>
            <a:off x="1371600" y="4268788"/>
            <a:ext cx="533400" cy="379412"/>
          </a:xfrm>
          <a:custGeom>
            <a:avLst/>
            <a:gdLst>
              <a:gd name="T0" fmla="*/ 528 w 528"/>
              <a:gd name="T1" fmla="*/ 0 h 342"/>
              <a:gd name="T2" fmla="*/ 0 w 528"/>
              <a:gd name="T3" fmla="*/ 10 h 342"/>
              <a:gd name="T4" fmla="*/ 185 w 528"/>
              <a:gd name="T5" fmla="*/ 342 h 342"/>
              <a:gd name="T6" fmla="*/ 480 w 528"/>
              <a:gd name="T7" fmla="*/ 342 h 342"/>
              <a:gd name="T8" fmla="*/ 528 w 528"/>
              <a:gd name="T9" fmla="*/ 0 h 342"/>
            </a:gdLst>
            <a:ahLst/>
            <a:cxnLst>
              <a:cxn ang="0">
                <a:pos x="T0" y="T1"/>
              </a:cxn>
              <a:cxn ang="0">
                <a:pos x="T2" y="T3"/>
              </a:cxn>
              <a:cxn ang="0">
                <a:pos x="T4" y="T5"/>
              </a:cxn>
              <a:cxn ang="0">
                <a:pos x="T6" y="T7"/>
              </a:cxn>
              <a:cxn ang="0">
                <a:pos x="T8" y="T9"/>
              </a:cxn>
            </a:cxnLst>
            <a:rect l="0" t="0" r="r" b="b"/>
            <a:pathLst>
              <a:path w="528" h="342">
                <a:moveTo>
                  <a:pt x="528" y="0"/>
                </a:moveTo>
                <a:lnTo>
                  <a:pt x="0" y="10"/>
                </a:lnTo>
                <a:lnTo>
                  <a:pt x="185" y="342"/>
                </a:lnTo>
                <a:lnTo>
                  <a:pt x="480" y="342"/>
                </a:lnTo>
                <a:lnTo>
                  <a:pt x="528" y="0"/>
                </a:lnTo>
                <a:close/>
              </a:path>
            </a:pathLst>
          </a:custGeom>
          <a:solidFill>
            <a:srgbClr val="DDEE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004" name="AutoShape 92">
            <a:extLst>
              <a:ext uri="{FF2B5EF4-FFF2-40B4-BE49-F238E27FC236}">
                <a16:creationId xmlns:a16="http://schemas.microsoft.com/office/drawing/2014/main" id="{27DB1780-219D-3C3D-68CF-16F180D466AB}"/>
              </a:ext>
            </a:extLst>
          </p:cNvPr>
          <p:cNvSpPr>
            <a:spLocks noChangeArrowheads="1"/>
          </p:cNvSpPr>
          <p:nvPr/>
        </p:nvSpPr>
        <p:spPr bwMode="auto">
          <a:xfrm>
            <a:off x="1371600" y="4054475"/>
            <a:ext cx="533400" cy="228600"/>
          </a:xfrm>
          <a:prstGeom prst="triangle">
            <a:avLst>
              <a:gd name="adj" fmla="val 50000"/>
            </a:avLst>
          </a:prstGeom>
          <a:solidFill>
            <a:srgbClr val="DFF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05" name="Freeform 93">
            <a:extLst>
              <a:ext uri="{FF2B5EF4-FFF2-40B4-BE49-F238E27FC236}">
                <a16:creationId xmlns:a16="http://schemas.microsoft.com/office/drawing/2014/main" id="{8972DBBF-E8C1-B10C-4305-46796EDB9C5A}"/>
              </a:ext>
            </a:extLst>
          </p:cNvPr>
          <p:cNvSpPr>
            <a:spLocks/>
          </p:cNvSpPr>
          <p:nvPr/>
        </p:nvSpPr>
        <p:spPr bwMode="auto">
          <a:xfrm>
            <a:off x="1562100" y="4419600"/>
            <a:ext cx="190500" cy="228600"/>
          </a:xfrm>
          <a:custGeom>
            <a:avLst/>
            <a:gdLst>
              <a:gd name="T0" fmla="*/ 528 w 528"/>
              <a:gd name="T1" fmla="*/ 0 h 342"/>
              <a:gd name="T2" fmla="*/ 0 w 528"/>
              <a:gd name="T3" fmla="*/ 10 h 342"/>
              <a:gd name="T4" fmla="*/ 185 w 528"/>
              <a:gd name="T5" fmla="*/ 342 h 342"/>
              <a:gd name="T6" fmla="*/ 480 w 528"/>
              <a:gd name="T7" fmla="*/ 342 h 342"/>
              <a:gd name="T8" fmla="*/ 528 w 528"/>
              <a:gd name="T9" fmla="*/ 0 h 342"/>
            </a:gdLst>
            <a:ahLst/>
            <a:cxnLst>
              <a:cxn ang="0">
                <a:pos x="T0" y="T1"/>
              </a:cxn>
              <a:cxn ang="0">
                <a:pos x="T2" y="T3"/>
              </a:cxn>
              <a:cxn ang="0">
                <a:pos x="T4" y="T5"/>
              </a:cxn>
              <a:cxn ang="0">
                <a:pos x="T6" y="T7"/>
              </a:cxn>
              <a:cxn ang="0">
                <a:pos x="T8" y="T9"/>
              </a:cxn>
            </a:cxnLst>
            <a:rect l="0" t="0" r="r" b="b"/>
            <a:pathLst>
              <a:path w="528" h="342">
                <a:moveTo>
                  <a:pt x="528" y="0"/>
                </a:moveTo>
                <a:lnTo>
                  <a:pt x="0" y="10"/>
                </a:lnTo>
                <a:lnTo>
                  <a:pt x="185" y="342"/>
                </a:lnTo>
                <a:lnTo>
                  <a:pt x="480" y="342"/>
                </a:lnTo>
                <a:lnTo>
                  <a:pt x="528" y="0"/>
                </a:lnTo>
                <a:close/>
              </a:path>
            </a:pathLst>
          </a:custGeom>
          <a:solidFill>
            <a:srgbClr val="DDEE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67006" name="Group 94">
            <a:extLst>
              <a:ext uri="{FF2B5EF4-FFF2-40B4-BE49-F238E27FC236}">
                <a16:creationId xmlns:a16="http://schemas.microsoft.com/office/drawing/2014/main" id="{46A965A5-2314-F359-9F6E-9E9871D133F8}"/>
              </a:ext>
            </a:extLst>
          </p:cNvPr>
          <p:cNvGrpSpPr>
            <a:grpSpLocks/>
          </p:cNvGrpSpPr>
          <p:nvPr/>
        </p:nvGrpSpPr>
        <p:grpSpPr bwMode="auto">
          <a:xfrm>
            <a:off x="600075" y="2133600"/>
            <a:ext cx="1398588" cy="1146175"/>
            <a:chOff x="378" y="1344"/>
            <a:chExt cx="881" cy="722"/>
          </a:xfrm>
        </p:grpSpPr>
        <p:sp>
          <p:nvSpPr>
            <p:cNvPr id="167007" name="Oval 95">
              <a:extLst>
                <a:ext uri="{FF2B5EF4-FFF2-40B4-BE49-F238E27FC236}">
                  <a16:creationId xmlns:a16="http://schemas.microsoft.com/office/drawing/2014/main" id="{5326BE4F-B3E4-08F3-FA9C-50D67C41697F}"/>
                </a:ext>
              </a:extLst>
            </p:cNvPr>
            <p:cNvSpPr>
              <a:spLocks noChangeArrowheads="1"/>
            </p:cNvSpPr>
            <p:nvPr/>
          </p:nvSpPr>
          <p:spPr bwMode="auto">
            <a:xfrm>
              <a:off x="451" y="1525"/>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08" name="Oval 96">
              <a:extLst>
                <a:ext uri="{FF2B5EF4-FFF2-40B4-BE49-F238E27FC236}">
                  <a16:creationId xmlns:a16="http://schemas.microsoft.com/office/drawing/2014/main" id="{5B5232CA-85CF-FE06-67B7-3D58639D72F3}"/>
                </a:ext>
              </a:extLst>
            </p:cNvPr>
            <p:cNvSpPr>
              <a:spLocks noChangeArrowheads="1"/>
            </p:cNvSpPr>
            <p:nvPr/>
          </p:nvSpPr>
          <p:spPr bwMode="auto">
            <a:xfrm>
              <a:off x="522" y="1480"/>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09" name="Oval 97">
              <a:extLst>
                <a:ext uri="{FF2B5EF4-FFF2-40B4-BE49-F238E27FC236}">
                  <a16:creationId xmlns:a16="http://schemas.microsoft.com/office/drawing/2014/main" id="{A8F39138-8334-FFFC-26F4-1591A0FBB1C8}"/>
                </a:ext>
              </a:extLst>
            </p:cNvPr>
            <p:cNvSpPr>
              <a:spLocks noChangeArrowheads="1"/>
            </p:cNvSpPr>
            <p:nvPr/>
          </p:nvSpPr>
          <p:spPr bwMode="auto">
            <a:xfrm>
              <a:off x="666" y="1389"/>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10" name="Oval 98">
              <a:extLst>
                <a:ext uri="{FF2B5EF4-FFF2-40B4-BE49-F238E27FC236}">
                  <a16:creationId xmlns:a16="http://schemas.microsoft.com/office/drawing/2014/main" id="{F2382193-6759-AE6F-8E83-76B93BABCCDE}"/>
                </a:ext>
              </a:extLst>
            </p:cNvPr>
            <p:cNvSpPr>
              <a:spLocks noChangeArrowheads="1"/>
            </p:cNvSpPr>
            <p:nvPr/>
          </p:nvSpPr>
          <p:spPr bwMode="auto">
            <a:xfrm>
              <a:off x="739" y="1344"/>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11" name="Oval 99">
              <a:extLst>
                <a:ext uri="{FF2B5EF4-FFF2-40B4-BE49-F238E27FC236}">
                  <a16:creationId xmlns:a16="http://schemas.microsoft.com/office/drawing/2014/main" id="{D551CAD4-4FF1-EAAB-AC22-A9972D3A022B}"/>
                </a:ext>
              </a:extLst>
            </p:cNvPr>
            <p:cNvSpPr>
              <a:spLocks noChangeArrowheads="1"/>
            </p:cNvSpPr>
            <p:nvPr/>
          </p:nvSpPr>
          <p:spPr bwMode="auto">
            <a:xfrm>
              <a:off x="378" y="1570"/>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12" name="Oval 100">
              <a:extLst>
                <a:ext uri="{FF2B5EF4-FFF2-40B4-BE49-F238E27FC236}">
                  <a16:creationId xmlns:a16="http://schemas.microsoft.com/office/drawing/2014/main" id="{D2497ADA-1869-5B28-5892-AC4E26F48C40}"/>
                </a:ext>
              </a:extLst>
            </p:cNvPr>
            <p:cNvSpPr>
              <a:spLocks noChangeArrowheads="1"/>
            </p:cNvSpPr>
            <p:nvPr/>
          </p:nvSpPr>
          <p:spPr bwMode="auto">
            <a:xfrm>
              <a:off x="522" y="1570"/>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13" name="Oval 101">
              <a:extLst>
                <a:ext uri="{FF2B5EF4-FFF2-40B4-BE49-F238E27FC236}">
                  <a16:creationId xmlns:a16="http://schemas.microsoft.com/office/drawing/2014/main" id="{85F54498-D4DF-125C-0205-9B27E98A90CA}"/>
                </a:ext>
              </a:extLst>
            </p:cNvPr>
            <p:cNvSpPr>
              <a:spLocks noChangeArrowheads="1"/>
            </p:cNvSpPr>
            <p:nvPr/>
          </p:nvSpPr>
          <p:spPr bwMode="auto">
            <a:xfrm>
              <a:off x="835" y="1389"/>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14" name="Oval 102">
              <a:extLst>
                <a:ext uri="{FF2B5EF4-FFF2-40B4-BE49-F238E27FC236}">
                  <a16:creationId xmlns:a16="http://schemas.microsoft.com/office/drawing/2014/main" id="{697C6477-CD05-2CBA-E2B4-E2A42C12043A}"/>
                </a:ext>
              </a:extLst>
            </p:cNvPr>
            <p:cNvSpPr>
              <a:spLocks noChangeArrowheads="1"/>
            </p:cNvSpPr>
            <p:nvPr/>
          </p:nvSpPr>
          <p:spPr bwMode="auto">
            <a:xfrm>
              <a:off x="931" y="1435"/>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15" name="Oval 103">
              <a:extLst>
                <a:ext uri="{FF2B5EF4-FFF2-40B4-BE49-F238E27FC236}">
                  <a16:creationId xmlns:a16="http://schemas.microsoft.com/office/drawing/2014/main" id="{4343D1D8-E8DC-90E5-FACA-C3D5FBA1B8B2}"/>
                </a:ext>
              </a:extLst>
            </p:cNvPr>
            <p:cNvSpPr>
              <a:spLocks noChangeArrowheads="1"/>
            </p:cNvSpPr>
            <p:nvPr/>
          </p:nvSpPr>
          <p:spPr bwMode="auto">
            <a:xfrm>
              <a:off x="1027" y="1480"/>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16" name="Oval 104">
              <a:extLst>
                <a:ext uri="{FF2B5EF4-FFF2-40B4-BE49-F238E27FC236}">
                  <a16:creationId xmlns:a16="http://schemas.microsoft.com/office/drawing/2014/main" id="{2C0ABE32-3B17-20CE-94DA-399FD93C0CF3}"/>
                </a:ext>
              </a:extLst>
            </p:cNvPr>
            <p:cNvSpPr>
              <a:spLocks noChangeArrowheads="1"/>
            </p:cNvSpPr>
            <p:nvPr/>
          </p:nvSpPr>
          <p:spPr bwMode="auto">
            <a:xfrm>
              <a:off x="1123" y="1525"/>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17" name="Oval 105">
              <a:extLst>
                <a:ext uri="{FF2B5EF4-FFF2-40B4-BE49-F238E27FC236}">
                  <a16:creationId xmlns:a16="http://schemas.microsoft.com/office/drawing/2014/main" id="{15E09F55-3C90-F941-01DF-BB7CB0FB2750}"/>
                </a:ext>
              </a:extLst>
            </p:cNvPr>
            <p:cNvSpPr>
              <a:spLocks noChangeArrowheads="1"/>
            </p:cNvSpPr>
            <p:nvPr/>
          </p:nvSpPr>
          <p:spPr bwMode="auto">
            <a:xfrm>
              <a:off x="1219" y="1570"/>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18" name="Oval 106">
              <a:extLst>
                <a:ext uri="{FF2B5EF4-FFF2-40B4-BE49-F238E27FC236}">
                  <a16:creationId xmlns:a16="http://schemas.microsoft.com/office/drawing/2014/main" id="{8BB72197-199E-8825-6A2E-0B8424860404}"/>
                </a:ext>
              </a:extLst>
            </p:cNvPr>
            <p:cNvSpPr>
              <a:spLocks noChangeArrowheads="1"/>
            </p:cNvSpPr>
            <p:nvPr/>
          </p:nvSpPr>
          <p:spPr bwMode="auto">
            <a:xfrm>
              <a:off x="618" y="1570"/>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19" name="Oval 107">
              <a:extLst>
                <a:ext uri="{FF2B5EF4-FFF2-40B4-BE49-F238E27FC236}">
                  <a16:creationId xmlns:a16="http://schemas.microsoft.com/office/drawing/2014/main" id="{6DFF8377-C30C-84AD-425B-E07122F358BB}"/>
                </a:ext>
              </a:extLst>
            </p:cNvPr>
            <p:cNvSpPr>
              <a:spLocks noChangeArrowheads="1"/>
            </p:cNvSpPr>
            <p:nvPr/>
          </p:nvSpPr>
          <p:spPr bwMode="auto">
            <a:xfrm>
              <a:off x="739" y="1570"/>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20" name="Oval 108">
              <a:extLst>
                <a:ext uri="{FF2B5EF4-FFF2-40B4-BE49-F238E27FC236}">
                  <a16:creationId xmlns:a16="http://schemas.microsoft.com/office/drawing/2014/main" id="{B56F701B-5F66-3AA6-D638-C463285FF258}"/>
                </a:ext>
              </a:extLst>
            </p:cNvPr>
            <p:cNvSpPr>
              <a:spLocks noChangeArrowheads="1"/>
            </p:cNvSpPr>
            <p:nvPr/>
          </p:nvSpPr>
          <p:spPr bwMode="auto">
            <a:xfrm>
              <a:off x="883" y="1570"/>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21" name="Oval 109">
              <a:extLst>
                <a:ext uri="{FF2B5EF4-FFF2-40B4-BE49-F238E27FC236}">
                  <a16:creationId xmlns:a16="http://schemas.microsoft.com/office/drawing/2014/main" id="{7AEF97F7-809C-FC52-674F-DA8D3FAA4100}"/>
                </a:ext>
              </a:extLst>
            </p:cNvPr>
            <p:cNvSpPr>
              <a:spLocks noChangeArrowheads="1"/>
            </p:cNvSpPr>
            <p:nvPr/>
          </p:nvSpPr>
          <p:spPr bwMode="auto">
            <a:xfrm>
              <a:off x="1002" y="1570"/>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22" name="Oval 110">
              <a:extLst>
                <a:ext uri="{FF2B5EF4-FFF2-40B4-BE49-F238E27FC236}">
                  <a16:creationId xmlns:a16="http://schemas.microsoft.com/office/drawing/2014/main" id="{416B952B-1D70-9F57-C0B8-78BF812C5CD2}"/>
                </a:ext>
              </a:extLst>
            </p:cNvPr>
            <p:cNvSpPr>
              <a:spLocks noChangeArrowheads="1"/>
            </p:cNvSpPr>
            <p:nvPr/>
          </p:nvSpPr>
          <p:spPr bwMode="auto">
            <a:xfrm>
              <a:off x="1123" y="1570"/>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23" name="Oval 111">
              <a:extLst>
                <a:ext uri="{FF2B5EF4-FFF2-40B4-BE49-F238E27FC236}">
                  <a16:creationId xmlns:a16="http://schemas.microsoft.com/office/drawing/2014/main" id="{3544D1CE-8C47-E0FB-805D-6A470AB4D28A}"/>
                </a:ext>
              </a:extLst>
            </p:cNvPr>
            <p:cNvSpPr>
              <a:spLocks noChangeArrowheads="1"/>
            </p:cNvSpPr>
            <p:nvPr/>
          </p:nvSpPr>
          <p:spPr bwMode="auto">
            <a:xfrm>
              <a:off x="691" y="1570"/>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24" name="Oval 112">
              <a:extLst>
                <a:ext uri="{FF2B5EF4-FFF2-40B4-BE49-F238E27FC236}">
                  <a16:creationId xmlns:a16="http://schemas.microsoft.com/office/drawing/2014/main" id="{70F5B875-31C7-6DB3-ADF8-BF72B9309876}"/>
                </a:ext>
              </a:extLst>
            </p:cNvPr>
            <p:cNvSpPr>
              <a:spLocks noChangeArrowheads="1"/>
            </p:cNvSpPr>
            <p:nvPr/>
          </p:nvSpPr>
          <p:spPr bwMode="auto">
            <a:xfrm>
              <a:off x="570" y="1458"/>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25" name="Oval 113">
              <a:extLst>
                <a:ext uri="{FF2B5EF4-FFF2-40B4-BE49-F238E27FC236}">
                  <a16:creationId xmlns:a16="http://schemas.microsoft.com/office/drawing/2014/main" id="{19004178-557E-8019-1F66-3D0AD2C3DA9C}"/>
                </a:ext>
              </a:extLst>
            </p:cNvPr>
            <p:cNvSpPr>
              <a:spLocks noChangeArrowheads="1"/>
            </p:cNvSpPr>
            <p:nvPr/>
          </p:nvSpPr>
          <p:spPr bwMode="auto">
            <a:xfrm>
              <a:off x="979" y="1570"/>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26" name="Oval 114">
              <a:extLst>
                <a:ext uri="{FF2B5EF4-FFF2-40B4-BE49-F238E27FC236}">
                  <a16:creationId xmlns:a16="http://schemas.microsoft.com/office/drawing/2014/main" id="{E026E204-E396-7845-E2D7-2253E1AB05CD}"/>
                </a:ext>
              </a:extLst>
            </p:cNvPr>
            <p:cNvSpPr>
              <a:spLocks noChangeArrowheads="1"/>
            </p:cNvSpPr>
            <p:nvPr/>
          </p:nvSpPr>
          <p:spPr bwMode="auto">
            <a:xfrm>
              <a:off x="451" y="1616"/>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27" name="Oval 115">
              <a:extLst>
                <a:ext uri="{FF2B5EF4-FFF2-40B4-BE49-F238E27FC236}">
                  <a16:creationId xmlns:a16="http://schemas.microsoft.com/office/drawing/2014/main" id="{19947B99-8E1E-B006-391E-1138C8842FF8}"/>
                </a:ext>
              </a:extLst>
            </p:cNvPr>
            <p:cNvSpPr>
              <a:spLocks noChangeArrowheads="1"/>
            </p:cNvSpPr>
            <p:nvPr/>
          </p:nvSpPr>
          <p:spPr bwMode="auto">
            <a:xfrm>
              <a:off x="447" y="1691"/>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28" name="Oval 116">
              <a:extLst>
                <a:ext uri="{FF2B5EF4-FFF2-40B4-BE49-F238E27FC236}">
                  <a16:creationId xmlns:a16="http://schemas.microsoft.com/office/drawing/2014/main" id="{7316B00E-59C6-6F0D-C1CD-AF4D94F17135}"/>
                </a:ext>
              </a:extLst>
            </p:cNvPr>
            <p:cNvSpPr>
              <a:spLocks noChangeArrowheads="1"/>
            </p:cNvSpPr>
            <p:nvPr/>
          </p:nvSpPr>
          <p:spPr bwMode="auto">
            <a:xfrm>
              <a:off x="451" y="1775"/>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29" name="Oval 117">
              <a:extLst>
                <a:ext uri="{FF2B5EF4-FFF2-40B4-BE49-F238E27FC236}">
                  <a16:creationId xmlns:a16="http://schemas.microsoft.com/office/drawing/2014/main" id="{0613F2DE-9B64-0628-132E-379837CBBE76}"/>
                </a:ext>
              </a:extLst>
            </p:cNvPr>
            <p:cNvSpPr>
              <a:spLocks noChangeArrowheads="1"/>
            </p:cNvSpPr>
            <p:nvPr/>
          </p:nvSpPr>
          <p:spPr bwMode="auto">
            <a:xfrm>
              <a:off x="451" y="1842"/>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30" name="Oval 118">
              <a:extLst>
                <a:ext uri="{FF2B5EF4-FFF2-40B4-BE49-F238E27FC236}">
                  <a16:creationId xmlns:a16="http://schemas.microsoft.com/office/drawing/2014/main" id="{60DCF8EB-52E8-D79A-646D-6734AC951B12}"/>
                </a:ext>
              </a:extLst>
            </p:cNvPr>
            <p:cNvSpPr>
              <a:spLocks noChangeArrowheads="1"/>
            </p:cNvSpPr>
            <p:nvPr/>
          </p:nvSpPr>
          <p:spPr bwMode="auto">
            <a:xfrm>
              <a:off x="451" y="1933"/>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31" name="Oval 119">
              <a:extLst>
                <a:ext uri="{FF2B5EF4-FFF2-40B4-BE49-F238E27FC236}">
                  <a16:creationId xmlns:a16="http://schemas.microsoft.com/office/drawing/2014/main" id="{031BB98C-9748-BD30-8815-4F3F23344D33}"/>
                </a:ext>
              </a:extLst>
            </p:cNvPr>
            <p:cNvSpPr>
              <a:spLocks noChangeArrowheads="1"/>
            </p:cNvSpPr>
            <p:nvPr/>
          </p:nvSpPr>
          <p:spPr bwMode="auto">
            <a:xfrm>
              <a:off x="445" y="2026"/>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32" name="Oval 120">
              <a:extLst>
                <a:ext uri="{FF2B5EF4-FFF2-40B4-BE49-F238E27FC236}">
                  <a16:creationId xmlns:a16="http://schemas.microsoft.com/office/drawing/2014/main" id="{7A4FA085-7ACA-001B-3CD0-7CF820E0375B}"/>
                </a:ext>
              </a:extLst>
            </p:cNvPr>
            <p:cNvSpPr>
              <a:spLocks noChangeArrowheads="1"/>
            </p:cNvSpPr>
            <p:nvPr/>
          </p:nvSpPr>
          <p:spPr bwMode="auto">
            <a:xfrm>
              <a:off x="522" y="2026"/>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33" name="Oval 121">
              <a:extLst>
                <a:ext uri="{FF2B5EF4-FFF2-40B4-BE49-F238E27FC236}">
                  <a16:creationId xmlns:a16="http://schemas.microsoft.com/office/drawing/2014/main" id="{B8444568-AA10-103A-EFD0-375F26D04EA5}"/>
                </a:ext>
              </a:extLst>
            </p:cNvPr>
            <p:cNvSpPr>
              <a:spLocks noChangeArrowheads="1"/>
            </p:cNvSpPr>
            <p:nvPr/>
          </p:nvSpPr>
          <p:spPr bwMode="auto">
            <a:xfrm>
              <a:off x="589" y="2026"/>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34" name="Oval 122">
              <a:extLst>
                <a:ext uri="{FF2B5EF4-FFF2-40B4-BE49-F238E27FC236}">
                  <a16:creationId xmlns:a16="http://schemas.microsoft.com/office/drawing/2014/main" id="{62A5E1E6-3E1C-B22D-3C84-13EDE2204A6A}"/>
                </a:ext>
              </a:extLst>
            </p:cNvPr>
            <p:cNvSpPr>
              <a:spLocks noChangeArrowheads="1"/>
            </p:cNvSpPr>
            <p:nvPr/>
          </p:nvSpPr>
          <p:spPr bwMode="auto">
            <a:xfrm>
              <a:off x="618" y="2026"/>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35" name="Oval 123">
              <a:extLst>
                <a:ext uri="{FF2B5EF4-FFF2-40B4-BE49-F238E27FC236}">
                  <a16:creationId xmlns:a16="http://schemas.microsoft.com/office/drawing/2014/main" id="{CF260B15-FF3C-6E39-5767-8D74DCB85FA6}"/>
                </a:ext>
              </a:extLst>
            </p:cNvPr>
            <p:cNvSpPr>
              <a:spLocks noChangeArrowheads="1"/>
            </p:cNvSpPr>
            <p:nvPr/>
          </p:nvSpPr>
          <p:spPr bwMode="auto">
            <a:xfrm>
              <a:off x="691" y="2026"/>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36" name="Oval 124">
              <a:extLst>
                <a:ext uri="{FF2B5EF4-FFF2-40B4-BE49-F238E27FC236}">
                  <a16:creationId xmlns:a16="http://schemas.microsoft.com/office/drawing/2014/main" id="{D29E42F8-3787-EE29-727B-1631987C646F}"/>
                </a:ext>
              </a:extLst>
            </p:cNvPr>
            <p:cNvSpPr>
              <a:spLocks noChangeArrowheads="1"/>
            </p:cNvSpPr>
            <p:nvPr/>
          </p:nvSpPr>
          <p:spPr bwMode="auto">
            <a:xfrm>
              <a:off x="810" y="2026"/>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37" name="Oval 125">
              <a:extLst>
                <a:ext uri="{FF2B5EF4-FFF2-40B4-BE49-F238E27FC236}">
                  <a16:creationId xmlns:a16="http://schemas.microsoft.com/office/drawing/2014/main" id="{A75C5C24-CB5D-D87A-D36F-AFFAF9A48B6E}"/>
                </a:ext>
              </a:extLst>
            </p:cNvPr>
            <p:cNvSpPr>
              <a:spLocks noChangeArrowheads="1"/>
            </p:cNvSpPr>
            <p:nvPr/>
          </p:nvSpPr>
          <p:spPr bwMode="auto">
            <a:xfrm>
              <a:off x="883" y="2026"/>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38" name="Oval 126">
              <a:extLst>
                <a:ext uri="{FF2B5EF4-FFF2-40B4-BE49-F238E27FC236}">
                  <a16:creationId xmlns:a16="http://schemas.microsoft.com/office/drawing/2014/main" id="{A3B7E1D8-68DD-35DF-1C1E-B6DC4FA4416F}"/>
                </a:ext>
              </a:extLst>
            </p:cNvPr>
            <p:cNvSpPr>
              <a:spLocks noChangeArrowheads="1"/>
            </p:cNvSpPr>
            <p:nvPr/>
          </p:nvSpPr>
          <p:spPr bwMode="auto">
            <a:xfrm>
              <a:off x="931" y="2026"/>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39" name="Oval 127">
              <a:extLst>
                <a:ext uri="{FF2B5EF4-FFF2-40B4-BE49-F238E27FC236}">
                  <a16:creationId xmlns:a16="http://schemas.microsoft.com/office/drawing/2014/main" id="{E157A6DF-D21C-CC95-A562-3DA12CE7492E}"/>
                </a:ext>
              </a:extLst>
            </p:cNvPr>
            <p:cNvSpPr>
              <a:spLocks noChangeArrowheads="1"/>
            </p:cNvSpPr>
            <p:nvPr/>
          </p:nvSpPr>
          <p:spPr bwMode="auto">
            <a:xfrm>
              <a:off x="1002" y="2026"/>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40" name="Oval 128">
              <a:extLst>
                <a:ext uri="{FF2B5EF4-FFF2-40B4-BE49-F238E27FC236}">
                  <a16:creationId xmlns:a16="http://schemas.microsoft.com/office/drawing/2014/main" id="{2BE769E6-EC45-45A0-B476-5FC1277E57B6}"/>
                </a:ext>
              </a:extLst>
            </p:cNvPr>
            <p:cNvSpPr>
              <a:spLocks noChangeArrowheads="1"/>
            </p:cNvSpPr>
            <p:nvPr/>
          </p:nvSpPr>
          <p:spPr bwMode="auto">
            <a:xfrm>
              <a:off x="1098" y="2026"/>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41" name="Oval 129">
              <a:extLst>
                <a:ext uri="{FF2B5EF4-FFF2-40B4-BE49-F238E27FC236}">
                  <a16:creationId xmlns:a16="http://schemas.microsoft.com/office/drawing/2014/main" id="{C04C6902-441A-D750-AC8C-08B965F96637}"/>
                </a:ext>
              </a:extLst>
            </p:cNvPr>
            <p:cNvSpPr>
              <a:spLocks noChangeArrowheads="1"/>
            </p:cNvSpPr>
            <p:nvPr/>
          </p:nvSpPr>
          <p:spPr bwMode="auto">
            <a:xfrm>
              <a:off x="1098" y="1888"/>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42" name="Oval 130">
              <a:extLst>
                <a:ext uri="{FF2B5EF4-FFF2-40B4-BE49-F238E27FC236}">
                  <a16:creationId xmlns:a16="http://schemas.microsoft.com/office/drawing/2014/main" id="{78028560-911D-26A4-76FD-5084C44AD6D6}"/>
                </a:ext>
              </a:extLst>
            </p:cNvPr>
            <p:cNvSpPr>
              <a:spLocks noChangeArrowheads="1"/>
            </p:cNvSpPr>
            <p:nvPr/>
          </p:nvSpPr>
          <p:spPr bwMode="auto">
            <a:xfrm>
              <a:off x="1098" y="1821"/>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43" name="Oval 131">
              <a:extLst>
                <a:ext uri="{FF2B5EF4-FFF2-40B4-BE49-F238E27FC236}">
                  <a16:creationId xmlns:a16="http://schemas.microsoft.com/office/drawing/2014/main" id="{BB285D2D-E742-2BA5-F458-726DFEE161BF}"/>
                </a:ext>
              </a:extLst>
            </p:cNvPr>
            <p:cNvSpPr>
              <a:spLocks noChangeArrowheads="1"/>
            </p:cNvSpPr>
            <p:nvPr/>
          </p:nvSpPr>
          <p:spPr bwMode="auto">
            <a:xfrm>
              <a:off x="1098" y="1707"/>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44" name="Oval 132">
              <a:extLst>
                <a:ext uri="{FF2B5EF4-FFF2-40B4-BE49-F238E27FC236}">
                  <a16:creationId xmlns:a16="http://schemas.microsoft.com/office/drawing/2014/main" id="{AB01BAF4-541A-EF7E-F13E-C8F4ADE15A30}"/>
                </a:ext>
              </a:extLst>
            </p:cNvPr>
            <p:cNvSpPr>
              <a:spLocks noChangeArrowheads="1"/>
            </p:cNvSpPr>
            <p:nvPr/>
          </p:nvSpPr>
          <p:spPr bwMode="auto">
            <a:xfrm>
              <a:off x="1098" y="1661"/>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45" name="Oval 133">
              <a:extLst>
                <a:ext uri="{FF2B5EF4-FFF2-40B4-BE49-F238E27FC236}">
                  <a16:creationId xmlns:a16="http://schemas.microsoft.com/office/drawing/2014/main" id="{8FDA0128-3A0A-4A22-8833-366FAD219962}"/>
                </a:ext>
              </a:extLst>
            </p:cNvPr>
            <p:cNvSpPr>
              <a:spLocks noChangeArrowheads="1"/>
            </p:cNvSpPr>
            <p:nvPr/>
          </p:nvSpPr>
          <p:spPr bwMode="auto">
            <a:xfrm>
              <a:off x="685" y="1980"/>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46" name="Oval 134">
              <a:extLst>
                <a:ext uri="{FF2B5EF4-FFF2-40B4-BE49-F238E27FC236}">
                  <a16:creationId xmlns:a16="http://schemas.microsoft.com/office/drawing/2014/main" id="{DA9FD8A3-0CA2-DCDE-50D2-CD3CDFF44CF3}"/>
                </a:ext>
              </a:extLst>
            </p:cNvPr>
            <p:cNvSpPr>
              <a:spLocks noChangeArrowheads="1"/>
            </p:cNvSpPr>
            <p:nvPr/>
          </p:nvSpPr>
          <p:spPr bwMode="auto">
            <a:xfrm>
              <a:off x="685" y="1911"/>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47" name="Oval 135">
              <a:extLst>
                <a:ext uri="{FF2B5EF4-FFF2-40B4-BE49-F238E27FC236}">
                  <a16:creationId xmlns:a16="http://schemas.microsoft.com/office/drawing/2014/main" id="{B5A834D4-E771-90C0-C475-E033AD6B633E}"/>
                </a:ext>
              </a:extLst>
            </p:cNvPr>
            <p:cNvSpPr>
              <a:spLocks noChangeArrowheads="1"/>
            </p:cNvSpPr>
            <p:nvPr/>
          </p:nvSpPr>
          <p:spPr bwMode="auto">
            <a:xfrm>
              <a:off x="685" y="1821"/>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48" name="Oval 136">
              <a:extLst>
                <a:ext uri="{FF2B5EF4-FFF2-40B4-BE49-F238E27FC236}">
                  <a16:creationId xmlns:a16="http://schemas.microsoft.com/office/drawing/2014/main" id="{B7C7CE68-F5D7-3721-296D-5E42A17D6D82}"/>
                </a:ext>
              </a:extLst>
            </p:cNvPr>
            <p:cNvSpPr>
              <a:spLocks noChangeArrowheads="1"/>
            </p:cNvSpPr>
            <p:nvPr/>
          </p:nvSpPr>
          <p:spPr bwMode="auto">
            <a:xfrm>
              <a:off x="756" y="1821"/>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49" name="Oval 137">
              <a:extLst>
                <a:ext uri="{FF2B5EF4-FFF2-40B4-BE49-F238E27FC236}">
                  <a16:creationId xmlns:a16="http://schemas.microsoft.com/office/drawing/2014/main" id="{287E5809-E6AC-4729-4E58-45F46C69EF21}"/>
                </a:ext>
              </a:extLst>
            </p:cNvPr>
            <p:cNvSpPr>
              <a:spLocks noChangeArrowheads="1"/>
            </p:cNvSpPr>
            <p:nvPr/>
          </p:nvSpPr>
          <p:spPr bwMode="auto">
            <a:xfrm>
              <a:off x="781" y="1821"/>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50" name="Oval 138">
              <a:extLst>
                <a:ext uri="{FF2B5EF4-FFF2-40B4-BE49-F238E27FC236}">
                  <a16:creationId xmlns:a16="http://schemas.microsoft.com/office/drawing/2014/main" id="{5B9D2D34-A9C8-0416-D825-676BF8AB54B8}"/>
                </a:ext>
              </a:extLst>
            </p:cNvPr>
            <p:cNvSpPr>
              <a:spLocks noChangeArrowheads="1"/>
            </p:cNvSpPr>
            <p:nvPr/>
          </p:nvSpPr>
          <p:spPr bwMode="auto">
            <a:xfrm>
              <a:off x="781" y="1866"/>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51" name="Oval 139">
              <a:extLst>
                <a:ext uri="{FF2B5EF4-FFF2-40B4-BE49-F238E27FC236}">
                  <a16:creationId xmlns:a16="http://schemas.microsoft.com/office/drawing/2014/main" id="{C3064A7A-1E5C-E969-A1F4-BE53322E5261}"/>
                </a:ext>
              </a:extLst>
            </p:cNvPr>
            <p:cNvSpPr>
              <a:spLocks noChangeArrowheads="1"/>
            </p:cNvSpPr>
            <p:nvPr/>
          </p:nvSpPr>
          <p:spPr bwMode="auto">
            <a:xfrm>
              <a:off x="781" y="1935"/>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52" name="Oval 140">
              <a:extLst>
                <a:ext uri="{FF2B5EF4-FFF2-40B4-BE49-F238E27FC236}">
                  <a16:creationId xmlns:a16="http://schemas.microsoft.com/office/drawing/2014/main" id="{F63F60AD-28F6-3AC5-B286-E83A24000131}"/>
                </a:ext>
              </a:extLst>
            </p:cNvPr>
            <p:cNvSpPr>
              <a:spLocks noChangeArrowheads="1"/>
            </p:cNvSpPr>
            <p:nvPr/>
          </p:nvSpPr>
          <p:spPr bwMode="auto">
            <a:xfrm>
              <a:off x="781" y="1980"/>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53" name="Oval 141">
              <a:extLst>
                <a:ext uri="{FF2B5EF4-FFF2-40B4-BE49-F238E27FC236}">
                  <a16:creationId xmlns:a16="http://schemas.microsoft.com/office/drawing/2014/main" id="{39A4C026-A76C-74F3-4D80-CCFD8FA772F1}"/>
                </a:ext>
              </a:extLst>
            </p:cNvPr>
            <p:cNvSpPr>
              <a:spLocks noChangeArrowheads="1"/>
            </p:cNvSpPr>
            <p:nvPr/>
          </p:nvSpPr>
          <p:spPr bwMode="auto">
            <a:xfrm>
              <a:off x="733" y="2026"/>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54" name="Oval 142">
              <a:extLst>
                <a:ext uri="{FF2B5EF4-FFF2-40B4-BE49-F238E27FC236}">
                  <a16:creationId xmlns:a16="http://schemas.microsoft.com/office/drawing/2014/main" id="{5C16B840-9CA4-A497-620E-E6D04CABDF17}"/>
                </a:ext>
              </a:extLst>
            </p:cNvPr>
            <p:cNvSpPr>
              <a:spLocks noChangeArrowheads="1"/>
            </p:cNvSpPr>
            <p:nvPr/>
          </p:nvSpPr>
          <p:spPr bwMode="auto">
            <a:xfrm>
              <a:off x="1098" y="1956"/>
              <a:ext cx="40" cy="40"/>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67055" name="Rectangle 143">
            <a:extLst>
              <a:ext uri="{FF2B5EF4-FFF2-40B4-BE49-F238E27FC236}">
                <a16:creationId xmlns:a16="http://schemas.microsoft.com/office/drawing/2014/main" id="{5B9B609E-6224-5AF9-EB67-B302A596375A}"/>
              </a:ext>
            </a:extLst>
          </p:cNvPr>
          <p:cNvSpPr>
            <a:spLocks noGrp="1" noChangeArrowheads="1"/>
          </p:cNvSpPr>
          <p:nvPr>
            <p:ph type="body" idx="1"/>
          </p:nvPr>
        </p:nvSpPr>
        <p:spPr>
          <a:xfrm>
            <a:off x="4994275" y="1585913"/>
            <a:ext cx="4071938" cy="2265362"/>
          </a:xfrm>
        </p:spPr>
        <p:txBody>
          <a:bodyPr/>
          <a:lstStyle/>
          <a:p>
            <a:r>
              <a:rPr lang="en-US" altLang="en-US" sz="2300"/>
              <a:t>Visibility</a:t>
            </a:r>
          </a:p>
          <a:p>
            <a:r>
              <a:rPr lang="en-US" altLang="en-US" sz="2300"/>
              <a:t>Resolution</a:t>
            </a:r>
          </a:p>
          <a:p>
            <a:r>
              <a:rPr lang="en-US" altLang="en-US" sz="2300"/>
              <a:t>Head-on view</a:t>
            </a:r>
          </a:p>
        </p:txBody>
      </p:sp>
      <p:sp>
        <p:nvSpPr>
          <p:cNvPr id="167056" name="Freeform 144">
            <a:extLst>
              <a:ext uri="{FF2B5EF4-FFF2-40B4-BE49-F238E27FC236}">
                <a16:creationId xmlns:a16="http://schemas.microsoft.com/office/drawing/2014/main" id="{A44D0B5D-2052-2948-EA28-C1CC6D810FC9}"/>
              </a:ext>
            </a:extLst>
          </p:cNvPr>
          <p:cNvSpPr>
            <a:spLocks/>
          </p:cNvSpPr>
          <p:nvPr/>
        </p:nvSpPr>
        <p:spPr bwMode="auto">
          <a:xfrm>
            <a:off x="4533900" y="3676650"/>
            <a:ext cx="1689100" cy="1335088"/>
          </a:xfrm>
          <a:custGeom>
            <a:avLst/>
            <a:gdLst>
              <a:gd name="T0" fmla="*/ 0 w 1334"/>
              <a:gd name="T1" fmla="*/ 207 h 1054"/>
              <a:gd name="T2" fmla="*/ 1334 w 1334"/>
              <a:gd name="T3" fmla="*/ 0 h 1054"/>
              <a:gd name="T4" fmla="*/ 1139 w 1334"/>
              <a:gd name="T5" fmla="*/ 916 h 1054"/>
              <a:gd name="T6" fmla="*/ 328 w 1334"/>
              <a:gd name="T7" fmla="*/ 1054 h 1054"/>
              <a:gd name="T8" fmla="*/ 0 w 1334"/>
              <a:gd name="T9" fmla="*/ 207 h 1054"/>
            </a:gdLst>
            <a:ahLst/>
            <a:cxnLst>
              <a:cxn ang="0">
                <a:pos x="T0" y="T1"/>
              </a:cxn>
              <a:cxn ang="0">
                <a:pos x="T2" y="T3"/>
              </a:cxn>
              <a:cxn ang="0">
                <a:pos x="T4" y="T5"/>
              </a:cxn>
              <a:cxn ang="0">
                <a:pos x="T6" y="T7"/>
              </a:cxn>
              <a:cxn ang="0">
                <a:pos x="T8" y="T9"/>
              </a:cxn>
            </a:cxnLst>
            <a:rect l="0" t="0" r="r" b="b"/>
            <a:pathLst>
              <a:path w="1334" h="1054">
                <a:moveTo>
                  <a:pt x="0" y="207"/>
                </a:moveTo>
                <a:lnTo>
                  <a:pt x="1334" y="0"/>
                </a:lnTo>
                <a:lnTo>
                  <a:pt x="1139" y="916"/>
                </a:lnTo>
                <a:lnTo>
                  <a:pt x="328" y="1054"/>
                </a:lnTo>
                <a:lnTo>
                  <a:pt x="0" y="207"/>
                </a:lnTo>
                <a:close/>
              </a:path>
            </a:pathLst>
          </a:custGeom>
          <a:solidFill>
            <a:srgbClr val="FFFFCC"/>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057" name="Line 145">
            <a:extLst>
              <a:ext uri="{FF2B5EF4-FFF2-40B4-BE49-F238E27FC236}">
                <a16:creationId xmlns:a16="http://schemas.microsoft.com/office/drawing/2014/main" id="{1959CF02-39B1-D472-6D91-48E64E06647A}"/>
              </a:ext>
            </a:extLst>
          </p:cNvPr>
          <p:cNvSpPr>
            <a:spLocks noChangeShapeType="1"/>
          </p:cNvSpPr>
          <p:nvPr/>
        </p:nvSpPr>
        <p:spPr bwMode="auto">
          <a:xfrm>
            <a:off x="6224588" y="3676650"/>
            <a:ext cx="690562" cy="2343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058" name="Line 146">
            <a:extLst>
              <a:ext uri="{FF2B5EF4-FFF2-40B4-BE49-F238E27FC236}">
                <a16:creationId xmlns:a16="http://schemas.microsoft.com/office/drawing/2014/main" id="{1FC942D7-D40A-C27E-6F73-8C3BC914F90F}"/>
              </a:ext>
            </a:extLst>
          </p:cNvPr>
          <p:cNvSpPr>
            <a:spLocks noChangeShapeType="1"/>
          </p:cNvSpPr>
          <p:nvPr/>
        </p:nvSpPr>
        <p:spPr bwMode="auto">
          <a:xfrm>
            <a:off x="4956175" y="5021263"/>
            <a:ext cx="1958975" cy="9985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059" name="Line 147">
            <a:extLst>
              <a:ext uri="{FF2B5EF4-FFF2-40B4-BE49-F238E27FC236}">
                <a16:creationId xmlns:a16="http://schemas.microsoft.com/office/drawing/2014/main" id="{368EDBC5-9C63-30A5-6ADF-F87306D2AA2D}"/>
              </a:ext>
            </a:extLst>
          </p:cNvPr>
          <p:cNvSpPr>
            <a:spLocks noChangeShapeType="1"/>
          </p:cNvSpPr>
          <p:nvPr/>
        </p:nvSpPr>
        <p:spPr bwMode="auto">
          <a:xfrm>
            <a:off x="5992813" y="4829175"/>
            <a:ext cx="922337" cy="11906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060" name="Freeform 148">
            <a:extLst>
              <a:ext uri="{FF2B5EF4-FFF2-40B4-BE49-F238E27FC236}">
                <a16:creationId xmlns:a16="http://schemas.microsoft.com/office/drawing/2014/main" id="{9B68F6F4-66AA-9387-111B-8463880E0819}"/>
              </a:ext>
            </a:extLst>
          </p:cNvPr>
          <p:cNvSpPr>
            <a:spLocks/>
          </p:cNvSpPr>
          <p:nvPr/>
        </p:nvSpPr>
        <p:spPr bwMode="auto">
          <a:xfrm>
            <a:off x="5070475" y="4213225"/>
            <a:ext cx="730250" cy="577850"/>
          </a:xfrm>
          <a:custGeom>
            <a:avLst/>
            <a:gdLst>
              <a:gd name="T0" fmla="*/ 0 w 1334"/>
              <a:gd name="T1" fmla="*/ 207 h 1054"/>
              <a:gd name="T2" fmla="*/ 1334 w 1334"/>
              <a:gd name="T3" fmla="*/ 0 h 1054"/>
              <a:gd name="T4" fmla="*/ 1139 w 1334"/>
              <a:gd name="T5" fmla="*/ 916 h 1054"/>
              <a:gd name="T6" fmla="*/ 328 w 1334"/>
              <a:gd name="T7" fmla="*/ 1054 h 1054"/>
              <a:gd name="T8" fmla="*/ 0 w 1334"/>
              <a:gd name="T9" fmla="*/ 207 h 1054"/>
            </a:gdLst>
            <a:ahLst/>
            <a:cxnLst>
              <a:cxn ang="0">
                <a:pos x="T0" y="T1"/>
              </a:cxn>
              <a:cxn ang="0">
                <a:pos x="T2" y="T3"/>
              </a:cxn>
              <a:cxn ang="0">
                <a:pos x="T4" y="T5"/>
              </a:cxn>
              <a:cxn ang="0">
                <a:pos x="T6" y="T7"/>
              </a:cxn>
              <a:cxn ang="0">
                <a:pos x="T8" y="T9"/>
              </a:cxn>
            </a:cxnLst>
            <a:rect l="0" t="0" r="r" b="b"/>
            <a:pathLst>
              <a:path w="1334" h="1054">
                <a:moveTo>
                  <a:pt x="0" y="207"/>
                </a:moveTo>
                <a:lnTo>
                  <a:pt x="1334" y="0"/>
                </a:lnTo>
                <a:lnTo>
                  <a:pt x="1139" y="916"/>
                </a:lnTo>
                <a:lnTo>
                  <a:pt x="328" y="1054"/>
                </a:lnTo>
                <a:lnTo>
                  <a:pt x="0" y="207"/>
                </a:lnTo>
                <a:close/>
              </a:path>
            </a:pathLst>
          </a:custGeom>
          <a:solidFill>
            <a:srgbClr val="FFF1C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061" name="Freeform 149">
            <a:extLst>
              <a:ext uri="{FF2B5EF4-FFF2-40B4-BE49-F238E27FC236}">
                <a16:creationId xmlns:a16="http://schemas.microsoft.com/office/drawing/2014/main" id="{1DF24194-2344-679A-F6FD-125225C87E80}"/>
              </a:ext>
            </a:extLst>
          </p:cNvPr>
          <p:cNvSpPr>
            <a:spLocks/>
          </p:cNvSpPr>
          <p:nvPr/>
        </p:nvSpPr>
        <p:spPr bwMode="auto">
          <a:xfrm>
            <a:off x="5011738" y="3984625"/>
            <a:ext cx="844550" cy="357188"/>
          </a:xfrm>
          <a:custGeom>
            <a:avLst/>
            <a:gdLst>
              <a:gd name="T0" fmla="*/ 0 w 532"/>
              <a:gd name="T1" fmla="*/ 225 h 225"/>
              <a:gd name="T2" fmla="*/ 532 w 532"/>
              <a:gd name="T3" fmla="*/ 145 h 225"/>
              <a:gd name="T4" fmla="*/ 217 w 532"/>
              <a:gd name="T5" fmla="*/ 0 h 225"/>
              <a:gd name="T6" fmla="*/ 0 w 532"/>
              <a:gd name="T7" fmla="*/ 225 h 225"/>
            </a:gdLst>
            <a:ahLst/>
            <a:cxnLst>
              <a:cxn ang="0">
                <a:pos x="T0" y="T1"/>
              </a:cxn>
              <a:cxn ang="0">
                <a:pos x="T2" y="T3"/>
              </a:cxn>
              <a:cxn ang="0">
                <a:pos x="T4" y="T5"/>
              </a:cxn>
              <a:cxn ang="0">
                <a:pos x="T6" y="T7"/>
              </a:cxn>
            </a:cxnLst>
            <a:rect l="0" t="0" r="r" b="b"/>
            <a:pathLst>
              <a:path w="532" h="225">
                <a:moveTo>
                  <a:pt x="0" y="225"/>
                </a:moveTo>
                <a:lnTo>
                  <a:pt x="532" y="145"/>
                </a:lnTo>
                <a:lnTo>
                  <a:pt x="217" y="0"/>
                </a:lnTo>
                <a:lnTo>
                  <a:pt x="0" y="225"/>
                </a:lnTo>
                <a:close/>
              </a:path>
            </a:pathLst>
          </a:custGeom>
          <a:solidFill>
            <a:srgbClr val="FFE2C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062" name="Freeform 150">
            <a:extLst>
              <a:ext uri="{FF2B5EF4-FFF2-40B4-BE49-F238E27FC236}">
                <a16:creationId xmlns:a16="http://schemas.microsoft.com/office/drawing/2014/main" id="{F1C77127-BCEA-063D-935C-877F218EDACD}"/>
              </a:ext>
            </a:extLst>
          </p:cNvPr>
          <p:cNvSpPr>
            <a:spLocks/>
          </p:cNvSpPr>
          <p:nvPr/>
        </p:nvSpPr>
        <p:spPr bwMode="auto">
          <a:xfrm>
            <a:off x="5354638" y="4468813"/>
            <a:ext cx="203200" cy="292100"/>
          </a:xfrm>
          <a:custGeom>
            <a:avLst/>
            <a:gdLst>
              <a:gd name="T0" fmla="*/ 0 w 128"/>
              <a:gd name="T1" fmla="*/ 20 h 184"/>
              <a:gd name="T2" fmla="*/ 120 w 128"/>
              <a:gd name="T3" fmla="*/ 0 h 184"/>
              <a:gd name="T4" fmla="*/ 128 w 128"/>
              <a:gd name="T5" fmla="*/ 172 h 184"/>
              <a:gd name="T6" fmla="*/ 40 w 128"/>
              <a:gd name="T7" fmla="*/ 184 h 184"/>
              <a:gd name="T8" fmla="*/ 0 w 128"/>
              <a:gd name="T9" fmla="*/ 20 h 184"/>
            </a:gdLst>
            <a:ahLst/>
            <a:cxnLst>
              <a:cxn ang="0">
                <a:pos x="T0" y="T1"/>
              </a:cxn>
              <a:cxn ang="0">
                <a:pos x="T2" y="T3"/>
              </a:cxn>
              <a:cxn ang="0">
                <a:pos x="T4" y="T5"/>
              </a:cxn>
              <a:cxn ang="0">
                <a:pos x="T6" y="T7"/>
              </a:cxn>
              <a:cxn ang="0">
                <a:pos x="T8" y="T9"/>
              </a:cxn>
            </a:cxnLst>
            <a:rect l="0" t="0" r="r" b="b"/>
            <a:pathLst>
              <a:path w="128" h="184">
                <a:moveTo>
                  <a:pt x="0" y="20"/>
                </a:moveTo>
                <a:lnTo>
                  <a:pt x="120" y="0"/>
                </a:lnTo>
                <a:lnTo>
                  <a:pt x="128" y="172"/>
                </a:lnTo>
                <a:lnTo>
                  <a:pt x="40" y="184"/>
                </a:lnTo>
                <a:lnTo>
                  <a:pt x="0" y="20"/>
                </a:lnTo>
                <a:close/>
              </a:path>
            </a:pathLst>
          </a:custGeom>
          <a:solidFill>
            <a:srgbClr val="FFF1C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063" name="plant">
            <a:extLst>
              <a:ext uri="{FF2B5EF4-FFF2-40B4-BE49-F238E27FC236}">
                <a16:creationId xmlns:a16="http://schemas.microsoft.com/office/drawing/2014/main" id="{0D25D2BE-3DAC-325D-33DB-9F043F185730}"/>
              </a:ext>
            </a:extLst>
          </p:cNvPr>
          <p:cNvSpPr>
            <a:spLocks noEditPoints="1" noChangeArrowheads="1"/>
          </p:cNvSpPr>
          <p:nvPr/>
        </p:nvSpPr>
        <p:spPr bwMode="auto">
          <a:xfrm>
            <a:off x="4610100" y="4483100"/>
            <a:ext cx="538163" cy="358775"/>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endParaRPr lang="en-US"/>
          </a:p>
        </p:txBody>
      </p:sp>
      <p:sp>
        <p:nvSpPr>
          <p:cNvPr id="167064" name="Freeform 152">
            <a:extLst>
              <a:ext uri="{FF2B5EF4-FFF2-40B4-BE49-F238E27FC236}">
                <a16:creationId xmlns:a16="http://schemas.microsoft.com/office/drawing/2014/main" id="{84142170-CF94-001B-9139-960ECA21E8D5}"/>
              </a:ext>
            </a:extLst>
          </p:cNvPr>
          <p:cNvSpPr>
            <a:spLocks/>
          </p:cNvSpPr>
          <p:nvPr/>
        </p:nvSpPr>
        <p:spPr bwMode="auto">
          <a:xfrm>
            <a:off x="4495800" y="4367213"/>
            <a:ext cx="422275" cy="576262"/>
          </a:xfrm>
          <a:custGeom>
            <a:avLst/>
            <a:gdLst>
              <a:gd name="T0" fmla="*/ 121 w 266"/>
              <a:gd name="T1" fmla="*/ 0 h 363"/>
              <a:gd name="T2" fmla="*/ 266 w 266"/>
              <a:gd name="T3" fmla="*/ 363 h 363"/>
              <a:gd name="T4" fmla="*/ 0 w 266"/>
              <a:gd name="T5" fmla="*/ 339 h 363"/>
              <a:gd name="T6" fmla="*/ 121 w 266"/>
              <a:gd name="T7" fmla="*/ 0 h 363"/>
            </a:gdLst>
            <a:ahLst/>
            <a:cxnLst>
              <a:cxn ang="0">
                <a:pos x="T0" y="T1"/>
              </a:cxn>
              <a:cxn ang="0">
                <a:pos x="T2" y="T3"/>
              </a:cxn>
              <a:cxn ang="0">
                <a:pos x="T4" y="T5"/>
              </a:cxn>
              <a:cxn ang="0">
                <a:pos x="T6" y="T7"/>
              </a:cxn>
            </a:cxnLst>
            <a:rect l="0" t="0" r="r" b="b"/>
            <a:pathLst>
              <a:path w="266" h="363">
                <a:moveTo>
                  <a:pt x="121" y="0"/>
                </a:moveTo>
                <a:lnTo>
                  <a:pt x="266" y="363"/>
                </a:lnTo>
                <a:lnTo>
                  <a:pt x="0" y="339"/>
                </a:lnTo>
                <a:lnTo>
                  <a:pt x="121" y="0"/>
                </a:lnTo>
                <a:close/>
              </a:path>
            </a:pathLst>
          </a:cu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065" name="Line 153">
            <a:extLst>
              <a:ext uri="{FF2B5EF4-FFF2-40B4-BE49-F238E27FC236}">
                <a16:creationId xmlns:a16="http://schemas.microsoft.com/office/drawing/2014/main" id="{67BE7886-47F3-8610-BBCE-FB822C478BF0}"/>
              </a:ext>
            </a:extLst>
          </p:cNvPr>
          <p:cNvSpPr>
            <a:spLocks noChangeShapeType="1"/>
          </p:cNvSpPr>
          <p:nvPr/>
        </p:nvSpPr>
        <p:spPr bwMode="auto">
          <a:xfrm>
            <a:off x="4533900" y="3944938"/>
            <a:ext cx="422275" cy="10763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67067" name="Group 155">
            <a:extLst>
              <a:ext uri="{FF2B5EF4-FFF2-40B4-BE49-F238E27FC236}">
                <a16:creationId xmlns:a16="http://schemas.microsoft.com/office/drawing/2014/main" id="{862F2C0A-1F00-9C5C-F844-3217F024C2E2}"/>
              </a:ext>
            </a:extLst>
          </p:cNvPr>
          <p:cNvGrpSpPr>
            <a:grpSpLocks/>
          </p:cNvGrpSpPr>
          <p:nvPr/>
        </p:nvGrpSpPr>
        <p:grpSpPr bwMode="auto">
          <a:xfrm>
            <a:off x="4879975" y="3959225"/>
            <a:ext cx="981075" cy="846138"/>
            <a:chOff x="3122" y="2652"/>
            <a:chExt cx="618" cy="533"/>
          </a:xfrm>
        </p:grpSpPr>
        <p:sp>
          <p:nvSpPr>
            <p:cNvPr id="167068" name="Oval 156">
              <a:extLst>
                <a:ext uri="{FF2B5EF4-FFF2-40B4-BE49-F238E27FC236}">
                  <a16:creationId xmlns:a16="http://schemas.microsoft.com/office/drawing/2014/main" id="{1BEB4B24-D729-5F20-4E1A-53FCE9D6D47B}"/>
                </a:ext>
              </a:extLst>
            </p:cNvPr>
            <p:cNvSpPr>
              <a:spLocks noChangeArrowheads="1"/>
            </p:cNvSpPr>
            <p:nvPr/>
          </p:nvSpPr>
          <p:spPr bwMode="auto">
            <a:xfrm>
              <a:off x="3243" y="2813"/>
              <a:ext cx="29" cy="2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69" name="Oval 157">
              <a:extLst>
                <a:ext uri="{FF2B5EF4-FFF2-40B4-BE49-F238E27FC236}">
                  <a16:creationId xmlns:a16="http://schemas.microsoft.com/office/drawing/2014/main" id="{113FD358-6C30-72CF-8327-98F4F29A5B50}"/>
                </a:ext>
              </a:extLst>
            </p:cNvPr>
            <p:cNvSpPr>
              <a:spLocks noChangeArrowheads="1"/>
            </p:cNvSpPr>
            <p:nvPr/>
          </p:nvSpPr>
          <p:spPr bwMode="auto">
            <a:xfrm>
              <a:off x="3195" y="2862"/>
              <a:ext cx="29" cy="2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70" name="Oval 158">
              <a:extLst>
                <a:ext uri="{FF2B5EF4-FFF2-40B4-BE49-F238E27FC236}">
                  <a16:creationId xmlns:a16="http://schemas.microsoft.com/office/drawing/2014/main" id="{6C47471F-1A75-746B-3CBB-DE028EBE2D52}"/>
                </a:ext>
              </a:extLst>
            </p:cNvPr>
            <p:cNvSpPr>
              <a:spLocks noChangeArrowheads="1"/>
            </p:cNvSpPr>
            <p:nvPr/>
          </p:nvSpPr>
          <p:spPr bwMode="auto">
            <a:xfrm>
              <a:off x="3291" y="2765"/>
              <a:ext cx="29" cy="2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71" name="Oval 159">
              <a:extLst>
                <a:ext uri="{FF2B5EF4-FFF2-40B4-BE49-F238E27FC236}">
                  <a16:creationId xmlns:a16="http://schemas.microsoft.com/office/drawing/2014/main" id="{044ECDCA-5FAF-C5E8-4BFC-8DB9231FC5E1}"/>
                </a:ext>
              </a:extLst>
            </p:cNvPr>
            <p:cNvSpPr>
              <a:spLocks noChangeArrowheads="1"/>
            </p:cNvSpPr>
            <p:nvPr/>
          </p:nvSpPr>
          <p:spPr bwMode="auto">
            <a:xfrm>
              <a:off x="3340" y="2716"/>
              <a:ext cx="29" cy="2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72" name="Oval 160">
              <a:extLst>
                <a:ext uri="{FF2B5EF4-FFF2-40B4-BE49-F238E27FC236}">
                  <a16:creationId xmlns:a16="http://schemas.microsoft.com/office/drawing/2014/main" id="{D018E427-3C9B-D36D-2162-8EEABEE42632}"/>
                </a:ext>
              </a:extLst>
            </p:cNvPr>
            <p:cNvSpPr>
              <a:spLocks noChangeArrowheads="1"/>
            </p:cNvSpPr>
            <p:nvPr/>
          </p:nvSpPr>
          <p:spPr bwMode="auto">
            <a:xfrm>
              <a:off x="3408" y="2652"/>
              <a:ext cx="29" cy="2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73" name="Oval 161">
              <a:extLst>
                <a:ext uri="{FF2B5EF4-FFF2-40B4-BE49-F238E27FC236}">
                  <a16:creationId xmlns:a16="http://schemas.microsoft.com/office/drawing/2014/main" id="{66345D95-063B-0E80-9836-4F1F38E24F32}"/>
                </a:ext>
              </a:extLst>
            </p:cNvPr>
            <p:cNvSpPr>
              <a:spLocks noChangeArrowheads="1"/>
            </p:cNvSpPr>
            <p:nvPr/>
          </p:nvSpPr>
          <p:spPr bwMode="auto">
            <a:xfrm>
              <a:off x="3372" y="2684"/>
              <a:ext cx="29" cy="2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74" name="Oval 162">
              <a:extLst>
                <a:ext uri="{FF2B5EF4-FFF2-40B4-BE49-F238E27FC236}">
                  <a16:creationId xmlns:a16="http://schemas.microsoft.com/office/drawing/2014/main" id="{26F3136F-F409-C566-C4AB-BE8198FDAED8}"/>
                </a:ext>
              </a:extLst>
            </p:cNvPr>
            <p:cNvSpPr>
              <a:spLocks noChangeArrowheads="1"/>
            </p:cNvSpPr>
            <p:nvPr/>
          </p:nvSpPr>
          <p:spPr bwMode="auto">
            <a:xfrm>
              <a:off x="3457" y="2672"/>
              <a:ext cx="29" cy="2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75" name="Oval 163">
              <a:extLst>
                <a:ext uri="{FF2B5EF4-FFF2-40B4-BE49-F238E27FC236}">
                  <a16:creationId xmlns:a16="http://schemas.microsoft.com/office/drawing/2014/main" id="{074DB94B-90B9-E200-B3FF-75EACC2EA7E3}"/>
                </a:ext>
              </a:extLst>
            </p:cNvPr>
            <p:cNvSpPr>
              <a:spLocks noChangeArrowheads="1"/>
            </p:cNvSpPr>
            <p:nvPr/>
          </p:nvSpPr>
          <p:spPr bwMode="auto">
            <a:xfrm>
              <a:off x="3509" y="2692"/>
              <a:ext cx="29" cy="2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76" name="Oval 164">
              <a:extLst>
                <a:ext uri="{FF2B5EF4-FFF2-40B4-BE49-F238E27FC236}">
                  <a16:creationId xmlns:a16="http://schemas.microsoft.com/office/drawing/2014/main" id="{ED9C0929-ED7C-41C6-0B05-524AC2A6E9A2}"/>
                </a:ext>
              </a:extLst>
            </p:cNvPr>
            <p:cNvSpPr>
              <a:spLocks noChangeArrowheads="1"/>
            </p:cNvSpPr>
            <p:nvPr/>
          </p:nvSpPr>
          <p:spPr bwMode="auto">
            <a:xfrm>
              <a:off x="3711" y="2797"/>
              <a:ext cx="29" cy="2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77" name="Oval 165">
              <a:extLst>
                <a:ext uri="{FF2B5EF4-FFF2-40B4-BE49-F238E27FC236}">
                  <a16:creationId xmlns:a16="http://schemas.microsoft.com/office/drawing/2014/main" id="{BC17CD0A-39D0-B817-CA19-3554DCCB8960}"/>
                </a:ext>
              </a:extLst>
            </p:cNvPr>
            <p:cNvSpPr>
              <a:spLocks noChangeArrowheads="1"/>
            </p:cNvSpPr>
            <p:nvPr/>
          </p:nvSpPr>
          <p:spPr bwMode="auto">
            <a:xfrm>
              <a:off x="3614" y="2749"/>
              <a:ext cx="29" cy="2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78" name="Oval 166">
              <a:extLst>
                <a:ext uri="{FF2B5EF4-FFF2-40B4-BE49-F238E27FC236}">
                  <a16:creationId xmlns:a16="http://schemas.microsoft.com/office/drawing/2014/main" id="{7394BADA-E28C-D9BB-84A0-4165AF29B91D}"/>
                </a:ext>
              </a:extLst>
            </p:cNvPr>
            <p:cNvSpPr>
              <a:spLocks noChangeArrowheads="1"/>
            </p:cNvSpPr>
            <p:nvPr/>
          </p:nvSpPr>
          <p:spPr bwMode="auto">
            <a:xfrm>
              <a:off x="3654" y="2813"/>
              <a:ext cx="29" cy="2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79" name="Oval 167">
              <a:extLst>
                <a:ext uri="{FF2B5EF4-FFF2-40B4-BE49-F238E27FC236}">
                  <a16:creationId xmlns:a16="http://schemas.microsoft.com/office/drawing/2014/main" id="{C7D1D6F2-7F66-48EE-D374-DE8EB40994BE}"/>
                </a:ext>
              </a:extLst>
            </p:cNvPr>
            <p:cNvSpPr>
              <a:spLocks noChangeArrowheads="1"/>
            </p:cNvSpPr>
            <p:nvPr/>
          </p:nvSpPr>
          <p:spPr bwMode="auto">
            <a:xfrm>
              <a:off x="3557" y="2822"/>
              <a:ext cx="29" cy="2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80" name="Oval 168">
              <a:extLst>
                <a:ext uri="{FF2B5EF4-FFF2-40B4-BE49-F238E27FC236}">
                  <a16:creationId xmlns:a16="http://schemas.microsoft.com/office/drawing/2014/main" id="{AFFE6A20-E0C2-3B18-AA7C-BD2210F28440}"/>
                </a:ext>
              </a:extLst>
            </p:cNvPr>
            <p:cNvSpPr>
              <a:spLocks noChangeArrowheads="1"/>
            </p:cNvSpPr>
            <p:nvPr/>
          </p:nvSpPr>
          <p:spPr bwMode="auto">
            <a:xfrm>
              <a:off x="3485" y="2829"/>
              <a:ext cx="29" cy="2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81" name="Oval 169">
              <a:extLst>
                <a:ext uri="{FF2B5EF4-FFF2-40B4-BE49-F238E27FC236}">
                  <a16:creationId xmlns:a16="http://schemas.microsoft.com/office/drawing/2014/main" id="{364835CF-A019-E6E6-766A-2AB3E332073D}"/>
                </a:ext>
              </a:extLst>
            </p:cNvPr>
            <p:cNvSpPr>
              <a:spLocks noChangeArrowheads="1"/>
            </p:cNvSpPr>
            <p:nvPr/>
          </p:nvSpPr>
          <p:spPr bwMode="auto">
            <a:xfrm>
              <a:off x="3412" y="2842"/>
              <a:ext cx="29" cy="2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82" name="Oval 170">
              <a:extLst>
                <a:ext uri="{FF2B5EF4-FFF2-40B4-BE49-F238E27FC236}">
                  <a16:creationId xmlns:a16="http://schemas.microsoft.com/office/drawing/2014/main" id="{6666AC77-B9FE-720D-4A78-EE85CB56236A}"/>
                </a:ext>
              </a:extLst>
            </p:cNvPr>
            <p:cNvSpPr>
              <a:spLocks noChangeArrowheads="1"/>
            </p:cNvSpPr>
            <p:nvPr/>
          </p:nvSpPr>
          <p:spPr bwMode="auto">
            <a:xfrm>
              <a:off x="3348" y="2849"/>
              <a:ext cx="29" cy="2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83" name="Oval 171">
              <a:extLst>
                <a:ext uri="{FF2B5EF4-FFF2-40B4-BE49-F238E27FC236}">
                  <a16:creationId xmlns:a16="http://schemas.microsoft.com/office/drawing/2014/main" id="{CBD56BD6-998A-CFB0-0631-CF695D54E3CD}"/>
                </a:ext>
              </a:extLst>
            </p:cNvPr>
            <p:cNvSpPr>
              <a:spLocks noChangeArrowheads="1"/>
            </p:cNvSpPr>
            <p:nvPr/>
          </p:nvSpPr>
          <p:spPr bwMode="auto">
            <a:xfrm>
              <a:off x="3271" y="2858"/>
              <a:ext cx="29" cy="2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84" name="Oval 172">
              <a:extLst>
                <a:ext uri="{FF2B5EF4-FFF2-40B4-BE49-F238E27FC236}">
                  <a16:creationId xmlns:a16="http://schemas.microsoft.com/office/drawing/2014/main" id="{7DEFBAE1-BB10-F4BF-F290-515EE7ECFB48}"/>
                </a:ext>
              </a:extLst>
            </p:cNvPr>
            <p:cNvSpPr>
              <a:spLocks noChangeArrowheads="1"/>
            </p:cNvSpPr>
            <p:nvPr/>
          </p:nvSpPr>
          <p:spPr bwMode="auto">
            <a:xfrm>
              <a:off x="3408" y="2974"/>
              <a:ext cx="29" cy="2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85" name="Oval 173">
              <a:extLst>
                <a:ext uri="{FF2B5EF4-FFF2-40B4-BE49-F238E27FC236}">
                  <a16:creationId xmlns:a16="http://schemas.microsoft.com/office/drawing/2014/main" id="{8A480A40-4195-3E19-0299-AFAB8AA213F9}"/>
                </a:ext>
              </a:extLst>
            </p:cNvPr>
            <p:cNvSpPr>
              <a:spLocks noChangeArrowheads="1"/>
            </p:cNvSpPr>
            <p:nvPr/>
          </p:nvSpPr>
          <p:spPr bwMode="auto">
            <a:xfrm>
              <a:off x="3469" y="2959"/>
              <a:ext cx="29" cy="2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86" name="Oval 174">
              <a:extLst>
                <a:ext uri="{FF2B5EF4-FFF2-40B4-BE49-F238E27FC236}">
                  <a16:creationId xmlns:a16="http://schemas.microsoft.com/office/drawing/2014/main" id="{0077F00C-9407-59C5-5211-2C28D999C58D}"/>
                </a:ext>
              </a:extLst>
            </p:cNvPr>
            <p:cNvSpPr>
              <a:spLocks noChangeArrowheads="1"/>
            </p:cNvSpPr>
            <p:nvPr/>
          </p:nvSpPr>
          <p:spPr bwMode="auto">
            <a:xfrm>
              <a:off x="3521" y="2951"/>
              <a:ext cx="29" cy="2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87" name="Oval 175">
              <a:extLst>
                <a:ext uri="{FF2B5EF4-FFF2-40B4-BE49-F238E27FC236}">
                  <a16:creationId xmlns:a16="http://schemas.microsoft.com/office/drawing/2014/main" id="{FB2B277F-EE5B-0C77-067C-FFD01583C3FB}"/>
                </a:ext>
              </a:extLst>
            </p:cNvPr>
            <p:cNvSpPr>
              <a:spLocks noChangeArrowheads="1"/>
            </p:cNvSpPr>
            <p:nvPr/>
          </p:nvSpPr>
          <p:spPr bwMode="auto">
            <a:xfrm>
              <a:off x="3525" y="3011"/>
              <a:ext cx="29" cy="2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88" name="Oval 176">
              <a:extLst>
                <a:ext uri="{FF2B5EF4-FFF2-40B4-BE49-F238E27FC236}">
                  <a16:creationId xmlns:a16="http://schemas.microsoft.com/office/drawing/2014/main" id="{A677D7A0-30DC-9C1E-41DA-841CA5CBA86E}"/>
                </a:ext>
              </a:extLst>
            </p:cNvPr>
            <p:cNvSpPr>
              <a:spLocks noChangeArrowheads="1"/>
            </p:cNvSpPr>
            <p:nvPr/>
          </p:nvSpPr>
          <p:spPr bwMode="auto">
            <a:xfrm>
              <a:off x="3529" y="3079"/>
              <a:ext cx="29" cy="2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89" name="Oval 177">
              <a:extLst>
                <a:ext uri="{FF2B5EF4-FFF2-40B4-BE49-F238E27FC236}">
                  <a16:creationId xmlns:a16="http://schemas.microsoft.com/office/drawing/2014/main" id="{1CD1B945-3F5B-50D5-51F3-DAC47DD17F8B}"/>
                </a:ext>
              </a:extLst>
            </p:cNvPr>
            <p:cNvSpPr>
              <a:spLocks noChangeArrowheads="1"/>
            </p:cNvSpPr>
            <p:nvPr/>
          </p:nvSpPr>
          <p:spPr bwMode="auto">
            <a:xfrm>
              <a:off x="3533" y="3124"/>
              <a:ext cx="29" cy="2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90" name="Oval 178">
              <a:extLst>
                <a:ext uri="{FF2B5EF4-FFF2-40B4-BE49-F238E27FC236}">
                  <a16:creationId xmlns:a16="http://schemas.microsoft.com/office/drawing/2014/main" id="{C9A9E11E-4F16-8ABA-81DD-98FC687DFB33}"/>
                </a:ext>
              </a:extLst>
            </p:cNvPr>
            <p:cNvSpPr>
              <a:spLocks noChangeArrowheads="1"/>
            </p:cNvSpPr>
            <p:nvPr/>
          </p:nvSpPr>
          <p:spPr bwMode="auto">
            <a:xfrm>
              <a:off x="3436" y="3136"/>
              <a:ext cx="29" cy="2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91" name="Oval 179">
              <a:extLst>
                <a:ext uri="{FF2B5EF4-FFF2-40B4-BE49-F238E27FC236}">
                  <a16:creationId xmlns:a16="http://schemas.microsoft.com/office/drawing/2014/main" id="{A77BC4FA-9B78-11B6-5751-95C25C531BF3}"/>
                </a:ext>
              </a:extLst>
            </p:cNvPr>
            <p:cNvSpPr>
              <a:spLocks noChangeArrowheads="1"/>
            </p:cNvSpPr>
            <p:nvPr/>
          </p:nvSpPr>
          <p:spPr bwMode="auto">
            <a:xfrm>
              <a:off x="3428" y="3088"/>
              <a:ext cx="29" cy="2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92" name="Oval 180">
              <a:extLst>
                <a:ext uri="{FF2B5EF4-FFF2-40B4-BE49-F238E27FC236}">
                  <a16:creationId xmlns:a16="http://schemas.microsoft.com/office/drawing/2014/main" id="{36F4231C-2DA7-7D61-B961-843C36EA88F9}"/>
                </a:ext>
              </a:extLst>
            </p:cNvPr>
            <p:cNvSpPr>
              <a:spLocks noChangeArrowheads="1"/>
            </p:cNvSpPr>
            <p:nvPr/>
          </p:nvSpPr>
          <p:spPr bwMode="auto">
            <a:xfrm>
              <a:off x="3416" y="3031"/>
              <a:ext cx="29" cy="2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93" name="Oval 181">
              <a:extLst>
                <a:ext uri="{FF2B5EF4-FFF2-40B4-BE49-F238E27FC236}">
                  <a16:creationId xmlns:a16="http://schemas.microsoft.com/office/drawing/2014/main" id="{822B0BCB-9F1E-FA92-C644-20F6F0FAA5BE}"/>
                </a:ext>
              </a:extLst>
            </p:cNvPr>
            <p:cNvSpPr>
              <a:spLocks noChangeArrowheads="1"/>
            </p:cNvSpPr>
            <p:nvPr/>
          </p:nvSpPr>
          <p:spPr bwMode="auto">
            <a:xfrm>
              <a:off x="3376" y="3148"/>
              <a:ext cx="29" cy="2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94" name="Oval 182">
              <a:extLst>
                <a:ext uri="{FF2B5EF4-FFF2-40B4-BE49-F238E27FC236}">
                  <a16:creationId xmlns:a16="http://schemas.microsoft.com/office/drawing/2014/main" id="{D299F80D-44A9-6265-7E87-8D3827FC8C8E}"/>
                </a:ext>
              </a:extLst>
            </p:cNvPr>
            <p:cNvSpPr>
              <a:spLocks noChangeArrowheads="1"/>
            </p:cNvSpPr>
            <p:nvPr/>
          </p:nvSpPr>
          <p:spPr bwMode="auto">
            <a:xfrm>
              <a:off x="3336" y="3156"/>
              <a:ext cx="29" cy="2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95" name="Oval 183">
              <a:extLst>
                <a:ext uri="{FF2B5EF4-FFF2-40B4-BE49-F238E27FC236}">
                  <a16:creationId xmlns:a16="http://schemas.microsoft.com/office/drawing/2014/main" id="{0B97BDA4-641B-B5AC-B881-8EEAB4277787}"/>
                </a:ext>
              </a:extLst>
            </p:cNvPr>
            <p:cNvSpPr>
              <a:spLocks noChangeArrowheads="1"/>
            </p:cNvSpPr>
            <p:nvPr/>
          </p:nvSpPr>
          <p:spPr bwMode="auto">
            <a:xfrm>
              <a:off x="3315" y="3104"/>
              <a:ext cx="29" cy="2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96" name="Oval 184">
              <a:extLst>
                <a:ext uri="{FF2B5EF4-FFF2-40B4-BE49-F238E27FC236}">
                  <a16:creationId xmlns:a16="http://schemas.microsoft.com/office/drawing/2014/main" id="{1DEBD5D8-3ED5-0EC6-C74D-B7FC0C2D7C9F}"/>
                </a:ext>
              </a:extLst>
            </p:cNvPr>
            <p:cNvSpPr>
              <a:spLocks noChangeArrowheads="1"/>
            </p:cNvSpPr>
            <p:nvPr/>
          </p:nvSpPr>
          <p:spPr bwMode="auto">
            <a:xfrm>
              <a:off x="3279" y="3011"/>
              <a:ext cx="29" cy="2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97" name="Oval 185">
              <a:extLst>
                <a:ext uri="{FF2B5EF4-FFF2-40B4-BE49-F238E27FC236}">
                  <a16:creationId xmlns:a16="http://schemas.microsoft.com/office/drawing/2014/main" id="{1A8FE8AE-2A18-D67C-D1E9-3C6EFEA645B9}"/>
                </a:ext>
              </a:extLst>
            </p:cNvPr>
            <p:cNvSpPr>
              <a:spLocks noChangeArrowheads="1"/>
            </p:cNvSpPr>
            <p:nvPr/>
          </p:nvSpPr>
          <p:spPr bwMode="auto">
            <a:xfrm>
              <a:off x="3251" y="2934"/>
              <a:ext cx="29" cy="2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98" name="Oval 186">
              <a:extLst>
                <a:ext uri="{FF2B5EF4-FFF2-40B4-BE49-F238E27FC236}">
                  <a16:creationId xmlns:a16="http://schemas.microsoft.com/office/drawing/2014/main" id="{588631FC-6660-8D7E-864C-66BD4E2073B2}"/>
                </a:ext>
              </a:extLst>
            </p:cNvPr>
            <p:cNvSpPr>
              <a:spLocks noChangeArrowheads="1"/>
            </p:cNvSpPr>
            <p:nvPr/>
          </p:nvSpPr>
          <p:spPr bwMode="auto">
            <a:xfrm>
              <a:off x="3590" y="3112"/>
              <a:ext cx="29" cy="2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099" name="Oval 187">
              <a:extLst>
                <a:ext uri="{FF2B5EF4-FFF2-40B4-BE49-F238E27FC236}">
                  <a16:creationId xmlns:a16="http://schemas.microsoft.com/office/drawing/2014/main" id="{DB1C007E-BB95-AD2F-4DAE-8408C32AEED3}"/>
                </a:ext>
              </a:extLst>
            </p:cNvPr>
            <p:cNvSpPr>
              <a:spLocks noChangeArrowheads="1"/>
            </p:cNvSpPr>
            <p:nvPr/>
          </p:nvSpPr>
          <p:spPr bwMode="auto">
            <a:xfrm>
              <a:off x="3630" y="3039"/>
              <a:ext cx="29" cy="2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100" name="Oval 188">
              <a:extLst>
                <a:ext uri="{FF2B5EF4-FFF2-40B4-BE49-F238E27FC236}">
                  <a16:creationId xmlns:a16="http://schemas.microsoft.com/office/drawing/2014/main" id="{A8A581CF-1049-25E6-5F6A-9B1A2FE38108}"/>
                </a:ext>
              </a:extLst>
            </p:cNvPr>
            <p:cNvSpPr>
              <a:spLocks noChangeArrowheads="1"/>
            </p:cNvSpPr>
            <p:nvPr/>
          </p:nvSpPr>
          <p:spPr bwMode="auto">
            <a:xfrm>
              <a:off x="3646" y="2958"/>
              <a:ext cx="29" cy="2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101" name="Oval 189">
              <a:extLst>
                <a:ext uri="{FF2B5EF4-FFF2-40B4-BE49-F238E27FC236}">
                  <a16:creationId xmlns:a16="http://schemas.microsoft.com/office/drawing/2014/main" id="{F7128C84-E0B1-E8AA-136D-AC987B2B0E4F}"/>
                </a:ext>
              </a:extLst>
            </p:cNvPr>
            <p:cNvSpPr>
              <a:spLocks noChangeArrowheads="1"/>
            </p:cNvSpPr>
            <p:nvPr/>
          </p:nvSpPr>
          <p:spPr bwMode="auto">
            <a:xfrm>
              <a:off x="3655" y="2906"/>
              <a:ext cx="29" cy="2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102" name="Oval 190">
              <a:extLst>
                <a:ext uri="{FF2B5EF4-FFF2-40B4-BE49-F238E27FC236}">
                  <a16:creationId xmlns:a16="http://schemas.microsoft.com/office/drawing/2014/main" id="{973E41CA-8633-27DA-741B-CF68C567D94B}"/>
                </a:ext>
              </a:extLst>
            </p:cNvPr>
            <p:cNvSpPr>
              <a:spLocks noChangeArrowheads="1"/>
            </p:cNvSpPr>
            <p:nvPr/>
          </p:nvSpPr>
          <p:spPr bwMode="auto">
            <a:xfrm>
              <a:off x="3122" y="2967"/>
              <a:ext cx="29" cy="2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103" name="Oval 191">
              <a:extLst>
                <a:ext uri="{FF2B5EF4-FFF2-40B4-BE49-F238E27FC236}">
                  <a16:creationId xmlns:a16="http://schemas.microsoft.com/office/drawing/2014/main" id="{0A63F964-15E3-B27B-61A5-FEF7341FD583}"/>
                </a:ext>
              </a:extLst>
            </p:cNvPr>
            <p:cNvSpPr>
              <a:spLocks noChangeArrowheads="1"/>
            </p:cNvSpPr>
            <p:nvPr/>
          </p:nvSpPr>
          <p:spPr bwMode="auto">
            <a:xfrm>
              <a:off x="3142" y="3047"/>
              <a:ext cx="29" cy="2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104" name="Oval 192">
              <a:extLst>
                <a:ext uri="{FF2B5EF4-FFF2-40B4-BE49-F238E27FC236}">
                  <a16:creationId xmlns:a16="http://schemas.microsoft.com/office/drawing/2014/main" id="{89FA3DDD-753E-0E2B-57F6-272586B419A5}"/>
                </a:ext>
              </a:extLst>
            </p:cNvPr>
            <p:cNvSpPr>
              <a:spLocks noChangeArrowheads="1"/>
            </p:cNvSpPr>
            <p:nvPr/>
          </p:nvSpPr>
          <p:spPr bwMode="auto">
            <a:xfrm>
              <a:off x="3259" y="3068"/>
              <a:ext cx="29" cy="2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105" name="Oval 193">
              <a:extLst>
                <a:ext uri="{FF2B5EF4-FFF2-40B4-BE49-F238E27FC236}">
                  <a16:creationId xmlns:a16="http://schemas.microsoft.com/office/drawing/2014/main" id="{D72907A7-A150-92CD-C401-B28CA76C24C8}"/>
                </a:ext>
              </a:extLst>
            </p:cNvPr>
            <p:cNvSpPr>
              <a:spLocks noChangeArrowheads="1"/>
            </p:cNvSpPr>
            <p:nvPr/>
          </p:nvSpPr>
          <p:spPr bwMode="auto">
            <a:xfrm>
              <a:off x="3263" y="3152"/>
              <a:ext cx="29" cy="2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106" name="Oval 194">
              <a:extLst>
                <a:ext uri="{FF2B5EF4-FFF2-40B4-BE49-F238E27FC236}">
                  <a16:creationId xmlns:a16="http://schemas.microsoft.com/office/drawing/2014/main" id="{1CAD75FF-D34A-E372-99A7-64E1526BEC51}"/>
                </a:ext>
              </a:extLst>
            </p:cNvPr>
            <p:cNvSpPr>
              <a:spLocks noChangeArrowheads="1"/>
            </p:cNvSpPr>
            <p:nvPr/>
          </p:nvSpPr>
          <p:spPr bwMode="auto">
            <a:xfrm>
              <a:off x="3146" y="3124"/>
              <a:ext cx="29" cy="2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7169" name="Group 257">
            <a:extLst>
              <a:ext uri="{FF2B5EF4-FFF2-40B4-BE49-F238E27FC236}">
                <a16:creationId xmlns:a16="http://schemas.microsoft.com/office/drawing/2014/main" id="{86F814D9-C64E-B5EF-FD75-B5A36E32B0C1}"/>
              </a:ext>
            </a:extLst>
          </p:cNvPr>
          <p:cNvGrpSpPr>
            <a:grpSpLocks/>
          </p:cNvGrpSpPr>
          <p:nvPr/>
        </p:nvGrpSpPr>
        <p:grpSpPr bwMode="auto">
          <a:xfrm>
            <a:off x="2378075" y="4005263"/>
            <a:ext cx="904875" cy="771525"/>
            <a:chOff x="1498" y="2523"/>
            <a:chExt cx="570" cy="486"/>
          </a:xfrm>
        </p:grpSpPr>
        <p:sp>
          <p:nvSpPr>
            <p:cNvPr id="167131" name="Oval 219">
              <a:extLst>
                <a:ext uri="{FF2B5EF4-FFF2-40B4-BE49-F238E27FC236}">
                  <a16:creationId xmlns:a16="http://schemas.microsoft.com/office/drawing/2014/main" id="{751AA122-0F1D-63DD-D33A-B1E06FBFC6DC}"/>
                </a:ext>
              </a:extLst>
            </p:cNvPr>
            <p:cNvSpPr>
              <a:spLocks noChangeArrowheads="1"/>
            </p:cNvSpPr>
            <p:nvPr/>
          </p:nvSpPr>
          <p:spPr bwMode="auto">
            <a:xfrm>
              <a:off x="1622" y="2610"/>
              <a:ext cx="35" cy="3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132" name="Oval 220">
              <a:extLst>
                <a:ext uri="{FF2B5EF4-FFF2-40B4-BE49-F238E27FC236}">
                  <a16:creationId xmlns:a16="http://schemas.microsoft.com/office/drawing/2014/main" id="{006B8B80-8FF0-7565-C669-0BBA6AE4B66F}"/>
                </a:ext>
              </a:extLst>
            </p:cNvPr>
            <p:cNvSpPr>
              <a:spLocks noChangeArrowheads="1"/>
            </p:cNvSpPr>
            <p:nvPr/>
          </p:nvSpPr>
          <p:spPr bwMode="auto">
            <a:xfrm>
              <a:off x="1710" y="2562"/>
              <a:ext cx="35" cy="3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134" name="Oval 222">
              <a:extLst>
                <a:ext uri="{FF2B5EF4-FFF2-40B4-BE49-F238E27FC236}">
                  <a16:creationId xmlns:a16="http://schemas.microsoft.com/office/drawing/2014/main" id="{05E1FCD0-78BF-C519-AB88-171E73EEF58F}"/>
                </a:ext>
              </a:extLst>
            </p:cNvPr>
            <p:cNvSpPr>
              <a:spLocks noChangeArrowheads="1"/>
            </p:cNvSpPr>
            <p:nvPr/>
          </p:nvSpPr>
          <p:spPr bwMode="auto">
            <a:xfrm>
              <a:off x="1525" y="2668"/>
              <a:ext cx="35" cy="3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135" name="Oval 223">
              <a:extLst>
                <a:ext uri="{FF2B5EF4-FFF2-40B4-BE49-F238E27FC236}">
                  <a16:creationId xmlns:a16="http://schemas.microsoft.com/office/drawing/2014/main" id="{DC69A276-24AF-6084-EF83-CBBC59116E61}"/>
                </a:ext>
              </a:extLst>
            </p:cNvPr>
            <p:cNvSpPr>
              <a:spLocks noChangeArrowheads="1"/>
            </p:cNvSpPr>
            <p:nvPr/>
          </p:nvSpPr>
          <p:spPr bwMode="auto">
            <a:xfrm>
              <a:off x="1646" y="2674"/>
              <a:ext cx="35" cy="3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136" name="Oval 224">
              <a:extLst>
                <a:ext uri="{FF2B5EF4-FFF2-40B4-BE49-F238E27FC236}">
                  <a16:creationId xmlns:a16="http://schemas.microsoft.com/office/drawing/2014/main" id="{E68E530E-93DF-3DCD-18D5-EB029CE2865D}"/>
                </a:ext>
              </a:extLst>
            </p:cNvPr>
            <p:cNvSpPr>
              <a:spLocks noChangeArrowheads="1"/>
            </p:cNvSpPr>
            <p:nvPr/>
          </p:nvSpPr>
          <p:spPr bwMode="auto">
            <a:xfrm>
              <a:off x="1785" y="2523"/>
              <a:ext cx="35" cy="3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137" name="Oval 225">
              <a:extLst>
                <a:ext uri="{FF2B5EF4-FFF2-40B4-BE49-F238E27FC236}">
                  <a16:creationId xmlns:a16="http://schemas.microsoft.com/office/drawing/2014/main" id="{78C501EC-2804-EAD9-5320-1A185BC25456}"/>
                </a:ext>
              </a:extLst>
            </p:cNvPr>
            <p:cNvSpPr>
              <a:spLocks noChangeArrowheads="1"/>
            </p:cNvSpPr>
            <p:nvPr/>
          </p:nvSpPr>
          <p:spPr bwMode="auto">
            <a:xfrm>
              <a:off x="1873" y="2574"/>
              <a:ext cx="35" cy="3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138" name="Oval 226">
              <a:extLst>
                <a:ext uri="{FF2B5EF4-FFF2-40B4-BE49-F238E27FC236}">
                  <a16:creationId xmlns:a16="http://schemas.microsoft.com/office/drawing/2014/main" id="{9F2BD7E4-3FA5-0FF9-1B4A-EC26FB020F20}"/>
                </a:ext>
              </a:extLst>
            </p:cNvPr>
            <p:cNvSpPr>
              <a:spLocks noChangeArrowheads="1"/>
            </p:cNvSpPr>
            <p:nvPr/>
          </p:nvSpPr>
          <p:spPr bwMode="auto">
            <a:xfrm>
              <a:off x="1955" y="2620"/>
              <a:ext cx="35" cy="3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139" name="Oval 227">
              <a:extLst>
                <a:ext uri="{FF2B5EF4-FFF2-40B4-BE49-F238E27FC236}">
                  <a16:creationId xmlns:a16="http://schemas.microsoft.com/office/drawing/2014/main" id="{EEE7133E-1FDB-65FE-E930-148F47331D21}"/>
                </a:ext>
              </a:extLst>
            </p:cNvPr>
            <p:cNvSpPr>
              <a:spLocks noChangeArrowheads="1"/>
            </p:cNvSpPr>
            <p:nvPr/>
          </p:nvSpPr>
          <p:spPr bwMode="auto">
            <a:xfrm>
              <a:off x="2033" y="2668"/>
              <a:ext cx="35" cy="3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140" name="Oval 228">
              <a:extLst>
                <a:ext uri="{FF2B5EF4-FFF2-40B4-BE49-F238E27FC236}">
                  <a16:creationId xmlns:a16="http://schemas.microsoft.com/office/drawing/2014/main" id="{9A67402D-75E8-E24B-89D2-1DB2ED2DDB2E}"/>
                </a:ext>
              </a:extLst>
            </p:cNvPr>
            <p:cNvSpPr>
              <a:spLocks noChangeArrowheads="1"/>
            </p:cNvSpPr>
            <p:nvPr/>
          </p:nvSpPr>
          <p:spPr bwMode="auto">
            <a:xfrm>
              <a:off x="1743" y="2674"/>
              <a:ext cx="35" cy="3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141" name="Oval 229">
              <a:extLst>
                <a:ext uri="{FF2B5EF4-FFF2-40B4-BE49-F238E27FC236}">
                  <a16:creationId xmlns:a16="http://schemas.microsoft.com/office/drawing/2014/main" id="{257CFE63-90E3-DE5E-665D-18A3B1A7D9BC}"/>
                </a:ext>
              </a:extLst>
            </p:cNvPr>
            <p:cNvSpPr>
              <a:spLocks noChangeArrowheads="1"/>
            </p:cNvSpPr>
            <p:nvPr/>
          </p:nvSpPr>
          <p:spPr bwMode="auto">
            <a:xfrm>
              <a:off x="1840" y="2674"/>
              <a:ext cx="35" cy="3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142" name="Oval 230">
              <a:extLst>
                <a:ext uri="{FF2B5EF4-FFF2-40B4-BE49-F238E27FC236}">
                  <a16:creationId xmlns:a16="http://schemas.microsoft.com/office/drawing/2014/main" id="{42AB9AE9-C121-275B-CE75-241CD5DFD982}"/>
                </a:ext>
              </a:extLst>
            </p:cNvPr>
            <p:cNvSpPr>
              <a:spLocks noChangeArrowheads="1"/>
            </p:cNvSpPr>
            <p:nvPr/>
          </p:nvSpPr>
          <p:spPr bwMode="auto">
            <a:xfrm>
              <a:off x="1912" y="2674"/>
              <a:ext cx="35" cy="3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143" name="Oval 231">
              <a:extLst>
                <a:ext uri="{FF2B5EF4-FFF2-40B4-BE49-F238E27FC236}">
                  <a16:creationId xmlns:a16="http://schemas.microsoft.com/office/drawing/2014/main" id="{2ED7360D-E345-63E5-9732-3FADC0C7145A}"/>
                </a:ext>
              </a:extLst>
            </p:cNvPr>
            <p:cNvSpPr>
              <a:spLocks noChangeArrowheads="1"/>
            </p:cNvSpPr>
            <p:nvPr/>
          </p:nvSpPr>
          <p:spPr bwMode="auto">
            <a:xfrm>
              <a:off x="1961" y="2677"/>
              <a:ext cx="35" cy="3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145" name="Oval 233">
              <a:extLst>
                <a:ext uri="{FF2B5EF4-FFF2-40B4-BE49-F238E27FC236}">
                  <a16:creationId xmlns:a16="http://schemas.microsoft.com/office/drawing/2014/main" id="{C55D7E82-5A00-0ED3-61A4-31B8A4B962C3}"/>
                </a:ext>
              </a:extLst>
            </p:cNvPr>
            <p:cNvSpPr>
              <a:spLocks noChangeArrowheads="1"/>
            </p:cNvSpPr>
            <p:nvPr/>
          </p:nvSpPr>
          <p:spPr bwMode="auto">
            <a:xfrm>
              <a:off x="1592" y="2765"/>
              <a:ext cx="35" cy="3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146" name="Oval 234">
              <a:extLst>
                <a:ext uri="{FF2B5EF4-FFF2-40B4-BE49-F238E27FC236}">
                  <a16:creationId xmlns:a16="http://schemas.microsoft.com/office/drawing/2014/main" id="{6EF42F99-DC2E-993A-177F-5E9EF4C73B1D}"/>
                </a:ext>
              </a:extLst>
            </p:cNvPr>
            <p:cNvSpPr>
              <a:spLocks noChangeArrowheads="1"/>
            </p:cNvSpPr>
            <p:nvPr/>
          </p:nvSpPr>
          <p:spPr bwMode="auto">
            <a:xfrm>
              <a:off x="1613" y="2837"/>
              <a:ext cx="35" cy="3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147" name="Oval 235">
              <a:extLst>
                <a:ext uri="{FF2B5EF4-FFF2-40B4-BE49-F238E27FC236}">
                  <a16:creationId xmlns:a16="http://schemas.microsoft.com/office/drawing/2014/main" id="{A171E903-3229-99DF-7F3E-78EF361F9B26}"/>
                </a:ext>
              </a:extLst>
            </p:cNvPr>
            <p:cNvSpPr>
              <a:spLocks noChangeArrowheads="1"/>
            </p:cNvSpPr>
            <p:nvPr/>
          </p:nvSpPr>
          <p:spPr bwMode="auto">
            <a:xfrm>
              <a:off x="1571" y="2900"/>
              <a:ext cx="35" cy="3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148" name="Oval 236">
              <a:extLst>
                <a:ext uri="{FF2B5EF4-FFF2-40B4-BE49-F238E27FC236}">
                  <a16:creationId xmlns:a16="http://schemas.microsoft.com/office/drawing/2014/main" id="{B5765709-681A-8AF3-720B-CD3B13EBED47}"/>
                </a:ext>
              </a:extLst>
            </p:cNvPr>
            <p:cNvSpPr>
              <a:spLocks noChangeArrowheads="1"/>
            </p:cNvSpPr>
            <p:nvPr/>
          </p:nvSpPr>
          <p:spPr bwMode="auto">
            <a:xfrm>
              <a:off x="1574" y="2974"/>
              <a:ext cx="35" cy="3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149" name="Oval 237">
              <a:extLst>
                <a:ext uri="{FF2B5EF4-FFF2-40B4-BE49-F238E27FC236}">
                  <a16:creationId xmlns:a16="http://schemas.microsoft.com/office/drawing/2014/main" id="{E86E307B-3A76-A8F7-3B49-5A3F4BA10A81}"/>
                </a:ext>
              </a:extLst>
            </p:cNvPr>
            <p:cNvSpPr>
              <a:spLocks noChangeArrowheads="1"/>
            </p:cNvSpPr>
            <p:nvPr/>
          </p:nvSpPr>
          <p:spPr bwMode="auto">
            <a:xfrm>
              <a:off x="1631" y="2910"/>
              <a:ext cx="35" cy="3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151" name="Oval 239">
              <a:extLst>
                <a:ext uri="{FF2B5EF4-FFF2-40B4-BE49-F238E27FC236}">
                  <a16:creationId xmlns:a16="http://schemas.microsoft.com/office/drawing/2014/main" id="{F33D066E-9B76-0159-5AB4-0724C433700A}"/>
                </a:ext>
              </a:extLst>
            </p:cNvPr>
            <p:cNvSpPr>
              <a:spLocks noChangeArrowheads="1"/>
            </p:cNvSpPr>
            <p:nvPr/>
          </p:nvSpPr>
          <p:spPr bwMode="auto">
            <a:xfrm>
              <a:off x="1670" y="2910"/>
              <a:ext cx="35" cy="3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152" name="Oval 240">
              <a:extLst>
                <a:ext uri="{FF2B5EF4-FFF2-40B4-BE49-F238E27FC236}">
                  <a16:creationId xmlns:a16="http://schemas.microsoft.com/office/drawing/2014/main" id="{07427691-A4F7-531A-D714-0B51B5EC8F55}"/>
                </a:ext>
              </a:extLst>
            </p:cNvPr>
            <p:cNvSpPr>
              <a:spLocks noChangeArrowheads="1"/>
            </p:cNvSpPr>
            <p:nvPr/>
          </p:nvSpPr>
          <p:spPr bwMode="auto">
            <a:xfrm>
              <a:off x="1719" y="2910"/>
              <a:ext cx="35" cy="3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153" name="Oval 241">
              <a:extLst>
                <a:ext uri="{FF2B5EF4-FFF2-40B4-BE49-F238E27FC236}">
                  <a16:creationId xmlns:a16="http://schemas.microsoft.com/office/drawing/2014/main" id="{EDB973F8-6878-505C-E0D1-CD1F35F6CD7D}"/>
                </a:ext>
              </a:extLst>
            </p:cNvPr>
            <p:cNvSpPr>
              <a:spLocks noChangeArrowheads="1"/>
            </p:cNvSpPr>
            <p:nvPr/>
          </p:nvSpPr>
          <p:spPr bwMode="auto">
            <a:xfrm>
              <a:off x="1816" y="2910"/>
              <a:ext cx="35" cy="3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154" name="Oval 242">
              <a:extLst>
                <a:ext uri="{FF2B5EF4-FFF2-40B4-BE49-F238E27FC236}">
                  <a16:creationId xmlns:a16="http://schemas.microsoft.com/office/drawing/2014/main" id="{7B12C80C-E86C-51C7-66FE-9EAC6F4775D3}"/>
                </a:ext>
              </a:extLst>
            </p:cNvPr>
            <p:cNvSpPr>
              <a:spLocks noChangeArrowheads="1"/>
            </p:cNvSpPr>
            <p:nvPr/>
          </p:nvSpPr>
          <p:spPr bwMode="auto">
            <a:xfrm>
              <a:off x="1879" y="2910"/>
              <a:ext cx="35" cy="3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155" name="Oval 243">
              <a:extLst>
                <a:ext uri="{FF2B5EF4-FFF2-40B4-BE49-F238E27FC236}">
                  <a16:creationId xmlns:a16="http://schemas.microsoft.com/office/drawing/2014/main" id="{D791CA4D-462D-FBFA-9939-A66754D79D47}"/>
                </a:ext>
              </a:extLst>
            </p:cNvPr>
            <p:cNvSpPr>
              <a:spLocks noChangeArrowheads="1"/>
            </p:cNvSpPr>
            <p:nvPr/>
          </p:nvSpPr>
          <p:spPr bwMode="auto">
            <a:xfrm>
              <a:off x="1930" y="2910"/>
              <a:ext cx="35" cy="3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156" name="Oval 244">
              <a:extLst>
                <a:ext uri="{FF2B5EF4-FFF2-40B4-BE49-F238E27FC236}">
                  <a16:creationId xmlns:a16="http://schemas.microsoft.com/office/drawing/2014/main" id="{6D042646-6774-12F4-53A5-8B99B741FE4B}"/>
                </a:ext>
              </a:extLst>
            </p:cNvPr>
            <p:cNvSpPr>
              <a:spLocks noChangeArrowheads="1"/>
            </p:cNvSpPr>
            <p:nvPr/>
          </p:nvSpPr>
          <p:spPr bwMode="auto">
            <a:xfrm>
              <a:off x="1942" y="2853"/>
              <a:ext cx="35" cy="3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157" name="Oval 245">
              <a:extLst>
                <a:ext uri="{FF2B5EF4-FFF2-40B4-BE49-F238E27FC236}">
                  <a16:creationId xmlns:a16="http://schemas.microsoft.com/office/drawing/2014/main" id="{6359633C-9A63-5754-22D8-9401CB601EB7}"/>
                </a:ext>
              </a:extLst>
            </p:cNvPr>
            <p:cNvSpPr>
              <a:spLocks noChangeArrowheads="1"/>
            </p:cNvSpPr>
            <p:nvPr/>
          </p:nvSpPr>
          <p:spPr bwMode="auto">
            <a:xfrm>
              <a:off x="1961" y="2789"/>
              <a:ext cx="35" cy="3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158" name="Oval 246">
              <a:extLst>
                <a:ext uri="{FF2B5EF4-FFF2-40B4-BE49-F238E27FC236}">
                  <a16:creationId xmlns:a16="http://schemas.microsoft.com/office/drawing/2014/main" id="{D0FF51B5-9092-43C3-6B49-477B2D97F8BF}"/>
                </a:ext>
              </a:extLst>
            </p:cNvPr>
            <p:cNvSpPr>
              <a:spLocks noChangeArrowheads="1"/>
            </p:cNvSpPr>
            <p:nvPr/>
          </p:nvSpPr>
          <p:spPr bwMode="auto">
            <a:xfrm>
              <a:off x="1976" y="2732"/>
              <a:ext cx="35" cy="3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159" name="Oval 247">
              <a:extLst>
                <a:ext uri="{FF2B5EF4-FFF2-40B4-BE49-F238E27FC236}">
                  <a16:creationId xmlns:a16="http://schemas.microsoft.com/office/drawing/2014/main" id="{DB2CCF4B-1D23-C7D5-5829-19ED6950E72B}"/>
                </a:ext>
              </a:extLst>
            </p:cNvPr>
            <p:cNvSpPr>
              <a:spLocks noChangeArrowheads="1"/>
            </p:cNvSpPr>
            <p:nvPr/>
          </p:nvSpPr>
          <p:spPr bwMode="auto">
            <a:xfrm>
              <a:off x="1716" y="2834"/>
              <a:ext cx="35" cy="3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160" name="Oval 248">
              <a:extLst>
                <a:ext uri="{FF2B5EF4-FFF2-40B4-BE49-F238E27FC236}">
                  <a16:creationId xmlns:a16="http://schemas.microsoft.com/office/drawing/2014/main" id="{8194C525-C052-A7F2-91DA-99031F118A48}"/>
                </a:ext>
              </a:extLst>
            </p:cNvPr>
            <p:cNvSpPr>
              <a:spLocks noChangeArrowheads="1"/>
            </p:cNvSpPr>
            <p:nvPr/>
          </p:nvSpPr>
          <p:spPr bwMode="auto">
            <a:xfrm>
              <a:off x="1710" y="2765"/>
              <a:ext cx="35" cy="3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161" name="Oval 249">
              <a:extLst>
                <a:ext uri="{FF2B5EF4-FFF2-40B4-BE49-F238E27FC236}">
                  <a16:creationId xmlns:a16="http://schemas.microsoft.com/office/drawing/2014/main" id="{D8D047E6-3361-A6C6-A85F-98BFB7663442}"/>
                </a:ext>
              </a:extLst>
            </p:cNvPr>
            <p:cNvSpPr>
              <a:spLocks noChangeArrowheads="1"/>
            </p:cNvSpPr>
            <p:nvPr/>
          </p:nvSpPr>
          <p:spPr bwMode="auto">
            <a:xfrm>
              <a:off x="1828" y="2765"/>
              <a:ext cx="35" cy="3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162" name="Oval 250">
              <a:extLst>
                <a:ext uri="{FF2B5EF4-FFF2-40B4-BE49-F238E27FC236}">
                  <a16:creationId xmlns:a16="http://schemas.microsoft.com/office/drawing/2014/main" id="{A016810C-7F6A-177E-310E-538F90B62B45}"/>
                </a:ext>
              </a:extLst>
            </p:cNvPr>
            <p:cNvSpPr>
              <a:spLocks noChangeArrowheads="1"/>
            </p:cNvSpPr>
            <p:nvPr/>
          </p:nvSpPr>
          <p:spPr bwMode="auto">
            <a:xfrm>
              <a:off x="1825" y="2837"/>
              <a:ext cx="35" cy="3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167" name="Oval 255">
              <a:extLst>
                <a:ext uri="{FF2B5EF4-FFF2-40B4-BE49-F238E27FC236}">
                  <a16:creationId xmlns:a16="http://schemas.microsoft.com/office/drawing/2014/main" id="{1886578B-1F1A-7316-1911-8A7FF2FB00D4}"/>
                </a:ext>
              </a:extLst>
            </p:cNvPr>
            <p:cNvSpPr>
              <a:spLocks noChangeArrowheads="1"/>
            </p:cNvSpPr>
            <p:nvPr/>
          </p:nvSpPr>
          <p:spPr bwMode="auto">
            <a:xfrm>
              <a:off x="1498" y="2874"/>
              <a:ext cx="35" cy="3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grpSp>
      <p:sp>
        <p:nvSpPr>
          <p:cNvPr id="167066" name="Line 154">
            <a:extLst>
              <a:ext uri="{FF2B5EF4-FFF2-40B4-BE49-F238E27FC236}">
                <a16:creationId xmlns:a16="http://schemas.microsoft.com/office/drawing/2014/main" id="{14CF6D98-AF72-8323-46AB-7B693C91BE1A}"/>
              </a:ext>
            </a:extLst>
          </p:cNvPr>
          <p:cNvSpPr>
            <a:spLocks noChangeShapeType="1"/>
          </p:cNvSpPr>
          <p:nvPr/>
        </p:nvSpPr>
        <p:spPr bwMode="auto">
          <a:xfrm>
            <a:off x="4572000" y="3944938"/>
            <a:ext cx="2343150" cy="20748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170" name="Line 258">
            <a:extLst>
              <a:ext uri="{FF2B5EF4-FFF2-40B4-BE49-F238E27FC236}">
                <a16:creationId xmlns:a16="http://schemas.microsoft.com/office/drawing/2014/main" id="{73559190-D332-D56E-C1D6-31A3C520E366}"/>
              </a:ext>
            </a:extLst>
          </p:cNvPr>
          <p:cNvSpPr>
            <a:spLocks noChangeShapeType="1"/>
          </p:cNvSpPr>
          <p:nvPr/>
        </p:nvSpPr>
        <p:spPr bwMode="auto">
          <a:xfrm>
            <a:off x="1116013" y="5349875"/>
            <a:ext cx="1112837" cy="11128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171" name="Line 259">
            <a:extLst>
              <a:ext uri="{FF2B5EF4-FFF2-40B4-BE49-F238E27FC236}">
                <a16:creationId xmlns:a16="http://schemas.microsoft.com/office/drawing/2014/main" id="{0CAF2C42-D10E-5DE0-F73C-2C68E95E8902}"/>
              </a:ext>
            </a:extLst>
          </p:cNvPr>
          <p:cNvSpPr>
            <a:spLocks noChangeShapeType="1"/>
          </p:cNvSpPr>
          <p:nvPr/>
        </p:nvSpPr>
        <p:spPr bwMode="auto">
          <a:xfrm flipH="1">
            <a:off x="2228850" y="5310188"/>
            <a:ext cx="1268413" cy="1152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172" name="Line 260">
            <a:extLst>
              <a:ext uri="{FF2B5EF4-FFF2-40B4-BE49-F238E27FC236}">
                <a16:creationId xmlns:a16="http://schemas.microsoft.com/office/drawing/2014/main" id="{5F2C10E8-ED7D-847C-FBAB-317CC6A8CCBD}"/>
              </a:ext>
            </a:extLst>
          </p:cNvPr>
          <p:cNvSpPr>
            <a:spLocks noChangeShapeType="1"/>
          </p:cNvSpPr>
          <p:nvPr/>
        </p:nvSpPr>
        <p:spPr bwMode="auto">
          <a:xfrm flipH="1">
            <a:off x="2228850" y="3505200"/>
            <a:ext cx="1728788" cy="29575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173" name="Line 261">
            <a:extLst>
              <a:ext uri="{FF2B5EF4-FFF2-40B4-BE49-F238E27FC236}">
                <a16:creationId xmlns:a16="http://schemas.microsoft.com/office/drawing/2014/main" id="{A8854A6C-4A6C-076A-36AC-F4F2821147AA}"/>
              </a:ext>
            </a:extLst>
          </p:cNvPr>
          <p:cNvSpPr>
            <a:spLocks noChangeShapeType="1"/>
          </p:cNvSpPr>
          <p:nvPr/>
        </p:nvSpPr>
        <p:spPr bwMode="auto">
          <a:xfrm>
            <a:off x="615950" y="3505200"/>
            <a:ext cx="1612900" cy="29194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6916"/>
                                        </p:tgtEl>
                                        <p:attrNameLst>
                                          <p:attrName>style.visibility</p:attrName>
                                        </p:attrNameLst>
                                      </p:cBhvr>
                                      <p:to>
                                        <p:strVal val="visible"/>
                                      </p:to>
                                    </p:set>
                                    <p:animEffect transition="in" filter="fade">
                                      <p:cBhvr>
                                        <p:cTn id="7" dur="500"/>
                                        <p:tgtEl>
                                          <p:spTgt spid="166916"/>
                                        </p:tgtEl>
                                      </p:cBhvr>
                                    </p:animEffect>
                                  </p:childTnLst>
                                </p:cTn>
                              </p:par>
                              <p:par>
                                <p:cTn id="8" presetID="10" presetClass="entr" presetSubtype="0" fill="hold" nodeType="withEffect">
                                  <p:stCondLst>
                                    <p:cond delay="0"/>
                                  </p:stCondLst>
                                  <p:childTnLst>
                                    <p:set>
                                      <p:cBhvr>
                                        <p:cTn id="9" dur="1" fill="hold">
                                          <p:stCondLst>
                                            <p:cond delay="0"/>
                                          </p:stCondLst>
                                        </p:cTn>
                                        <p:tgtEl>
                                          <p:spTgt spid="166917"/>
                                        </p:tgtEl>
                                        <p:attrNameLst>
                                          <p:attrName>style.visibility</p:attrName>
                                        </p:attrNameLst>
                                      </p:cBhvr>
                                      <p:to>
                                        <p:strVal val="visible"/>
                                      </p:to>
                                    </p:set>
                                    <p:animEffect transition="in" filter="fade">
                                      <p:cBhvr>
                                        <p:cTn id="10" dur="500"/>
                                        <p:tgtEl>
                                          <p:spTgt spid="166917"/>
                                        </p:tgtEl>
                                      </p:cBhvr>
                                    </p:animEffect>
                                  </p:childTnLst>
                                </p:cTn>
                              </p:par>
                              <p:par>
                                <p:cTn id="11" presetID="10" presetClass="entr" presetSubtype="0" fill="hold" nodeType="withEffect">
                                  <p:stCondLst>
                                    <p:cond delay="0"/>
                                  </p:stCondLst>
                                  <p:childTnLst>
                                    <p:set>
                                      <p:cBhvr>
                                        <p:cTn id="12" dur="1" fill="hold">
                                          <p:stCondLst>
                                            <p:cond delay="0"/>
                                          </p:stCondLst>
                                        </p:cTn>
                                        <p:tgtEl>
                                          <p:spTgt spid="166918"/>
                                        </p:tgtEl>
                                        <p:attrNameLst>
                                          <p:attrName>style.visibility</p:attrName>
                                        </p:attrNameLst>
                                      </p:cBhvr>
                                      <p:to>
                                        <p:strVal val="visible"/>
                                      </p:to>
                                    </p:set>
                                    <p:animEffect transition="in" filter="fade">
                                      <p:cBhvr>
                                        <p:cTn id="13" dur="500"/>
                                        <p:tgtEl>
                                          <p:spTgt spid="166918"/>
                                        </p:tgtEl>
                                      </p:cBhvr>
                                    </p:animEffect>
                                  </p:childTnLst>
                                </p:cTn>
                              </p:par>
                              <p:par>
                                <p:cTn id="14" presetID="10" presetClass="entr" presetSubtype="0" fill="hold" nodeType="withEffect">
                                  <p:stCondLst>
                                    <p:cond delay="0"/>
                                  </p:stCondLst>
                                  <p:childTnLst>
                                    <p:set>
                                      <p:cBhvr>
                                        <p:cTn id="15" dur="1" fill="hold">
                                          <p:stCondLst>
                                            <p:cond delay="0"/>
                                          </p:stCondLst>
                                        </p:cTn>
                                        <p:tgtEl>
                                          <p:spTgt spid="166919"/>
                                        </p:tgtEl>
                                        <p:attrNameLst>
                                          <p:attrName>style.visibility</p:attrName>
                                        </p:attrNameLst>
                                      </p:cBhvr>
                                      <p:to>
                                        <p:strVal val="visible"/>
                                      </p:to>
                                    </p:set>
                                    <p:animEffect transition="in" filter="fade">
                                      <p:cBhvr>
                                        <p:cTn id="16" dur="500"/>
                                        <p:tgtEl>
                                          <p:spTgt spid="166919"/>
                                        </p:tgtEl>
                                      </p:cBhvr>
                                    </p:animEffect>
                                  </p:childTnLst>
                                </p:cTn>
                              </p:par>
                              <p:par>
                                <p:cTn id="17" presetID="10" presetClass="entr" presetSubtype="0" fill="hold" nodeType="withEffect">
                                  <p:stCondLst>
                                    <p:cond delay="0"/>
                                  </p:stCondLst>
                                  <p:childTnLst>
                                    <p:set>
                                      <p:cBhvr>
                                        <p:cTn id="18" dur="1" fill="hold">
                                          <p:stCondLst>
                                            <p:cond delay="0"/>
                                          </p:stCondLst>
                                        </p:cTn>
                                        <p:tgtEl>
                                          <p:spTgt spid="167003"/>
                                        </p:tgtEl>
                                        <p:attrNameLst>
                                          <p:attrName>style.visibility</p:attrName>
                                        </p:attrNameLst>
                                      </p:cBhvr>
                                      <p:to>
                                        <p:strVal val="visible"/>
                                      </p:to>
                                    </p:set>
                                    <p:animEffect transition="in" filter="fade">
                                      <p:cBhvr>
                                        <p:cTn id="19" dur="500"/>
                                        <p:tgtEl>
                                          <p:spTgt spid="167003"/>
                                        </p:tgtEl>
                                      </p:cBhvr>
                                    </p:animEffect>
                                  </p:childTnLst>
                                </p:cTn>
                              </p:par>
                              <p:par>
                                <p:cTn id="20" presetID="10" presetClass="entr" presetSubtype="0" fill="hold" nodeType="withEffect">
                                  <p:stCondLst>
                                    <p:cond delay="0"/>
                                  </p:stCondLst>
                                  <p:childTnLst>
                                    <p:set>
                                      <p:cBhvr>
                                        <p:cTn id="21" dur="1" fill="hold">
                                          <p:stCondLst>
                                            <p:cond delay="0"/>
                                          </p:stCondLst>
                                        </p:cTn>
                                        <p:tgtEl>
                                          <p:spTgt spid="167004"/>
                                        </p:tgtEl>
                                        <p:attrNameLst>
                                          <p:attrName>style.visibility</p:attrName>
                                        </p:attrNameLst>
                                      </p:cBhvr>
                                      <p:to>
                                        <p:strVal val="visible"/>
                                      </p:to>
                                    </p:set>
                                    <p:animEffect transition="in" filter="fade">
                                      <p:cBhvr>
                                        <p:cTn id="22" dur="500"/>
                                        <p:tgtEl>
                                          <p:spTgt spid="167004"/>
                                        </p:tgtEl>
                                      </p:cBhvr>
                                    </p:animEffect>
                                  </p:childTnLst>
                                </p:cTn>
                              </p:par>
                              <p:par>
                                <p:cTn id="23" presetID="10" presetClass="entr" presetSubtype="0" fill="hold" nodeType="withEffect">
                                  <p:stCondLst>
                                    <p:cond delay="0"/>
                                  </p:stCondLst>
                                  <p:childTnLst>
                                    <p:set>
                                      <p:cBhvr>
                                        <p:cTn id="24" dur="1" fill="hold">
                                          <p:stCondLst>
                                            <p:cond delay="0"/>
                                          </p:stCondLst>
                                        </p:cTn>
                                        <p:tgtEl>
                                          <p:spTgt spid="167005"/>
                                        </p:tgtEl>
                                        <p:attrNameLst>
                                          <p:attrName>style.visibility</p:attrName>
                                        </p:attrNameLst>
                                      </p:cBhvr>
                                      <p:to>
                                        <p:strVal val="visible"/>
                                      </p:to>
                                    </p:set>
                                    <p:animEffect transition="in" filter="fade">
                                      <p:cBhvr>
                                        <p:cTn id="25" dur="500"/>
                                        <p:tgtEl>
                                          <p:spTgt spid="167005"/>
                                        </p:tgtEl>
                                      </p:cBhvr>
                                    </p:animEffect>
                                  </p:childTnLst>
                                </p:cTn>
                              </p:par>
                              <p:par>
                                <p:cTn id="26" presetID="10" presetClass="entr" presetSubtype="0" fill="hold" nodeType="withEffect">
                                  <p:stCondLst>
                                    <p:cond delay="0"/>
                                  </p:stCondLst>
                                  <p:childTnLst>
                                    <p:set>
                                      <p:cBhvr>
                                        <p:cTn id="27" dur="1" fill="hold">
                                          <p:stCondLst>
                                            <p:cond delay="0"/>
                                          </p:stCondLst>
                                        </p:cTn>
                                        <p:tgtEl>
                                          <p:spTgt spid="166915"/>
                                        </p:tgtEl>
                                        <p:attrNameLst>
                                          <p:attrName>style.visibility</p:attrName>
                                        </p:attrNameLst>
                                      </p:cBhvr>
                                      <p:to>
                                        <p:strVal val="visible"/>
                                      </p:to>
                                    </p:set>
                                    <p:animEffect transition="in" filter="fade">
                                      <p:cBhvr>
                                        <p:cTn id="28" dur="500"/>
                                        <p:tgtEl>
                                          <p:spTgt spid="166915"/>
                                        </p:tgtEl>
                                      </p:cBhvr>
                                    </p:animEffect>
                                  </p:childTnLst>
                                </p:cTn>
                              </p:par>
                              <p:par>
                                <p:cTn id="29" presetID="10" presetClass="entr" presetSubtype="0" fill="hold" nodeType="withEffect">
                                  <p:stCondLst>
                                    <p:cond delay="0"/>
                                  </p:stCondLst>
                                  <p:childTnLst>
                                    <p:set>
                                      <p:cBhvr>
                                        <p:cTn id="30" dur="1" fill="hold">
                                          <p:stCondLst>
                                            <p:cond delay="0"/>
                                          </p:stCondLst>
                                        </p:cTn>
                                        <p:tgtEl>
                                          <p:spTgt spid="167170"/>
                                        </p:tgtEl>
                                        <p:attrNameLst>
                                          <p:attrName>style.visibility</p:attrName>
                                        </p:attrNameLst>
                                      </p:cBhvr>
                                      <p:to>
                                        <p:strVal val="visible"/>
                                      </p:to>
                                    </p:set>
                                    <p:animEffect transition="in" filter="fade">
                                      <p:cBhvr>
                                        <p:cTn id="31" dur="500"/>
                                        <p:tgtEl>
                                          <p:spTgt spid="167170"/>
                                        </p:tgtEl>
                                      </p:cBhvr>
                                    </p:animEffect>
                                  </p:childTnLst>
                                </p:cTn>
                              </p:par>
                              <p:par>
                                <p:cTn id="32" presetID="10" presetClass="entr" presetSubtype="0" fill="hold" nodeType="withEffect">
                                  <p:stCondLst>
                                    <p:cond delay="0"/>
                                  </p:stCondLst>
                                  <p:childTnLst>
                                    <p:set>
                                      <p:cBhvr>
                                        <p:cTn id="33" dur="1" fill="hold">
                                          <p:stCondLst>
                                            <p:cond delay="0"/>
                                          </p:stCondLst>
                                        </p:cTn>
                                        <p:tgtEl>
                                          <p:spTgt spid="167171"/>
                                        </p:tgtEl>
                                        <p:attrNameLst>
                                          <p:attrName>style.visibility</p:attrName>
                                        </p:attrNameLst>
                                      </p:cBhvr>
                                      <p:to>
                                        <p:strVal val="visible"/>
                                      </p:to>
                                    </p:set>
                                    <p:animEffect transition="in" filter="fade">
                                      <p:cBhvr>
                                        <p:cTn id="34" dur="500"/>
                                        <p:tgtEl>
                                          <p:spTgt spid="167171"/>
                                        </p:tgtEl>
                                      </p:cBhvr>
                                    </p:animEffect>
                                  </p:childTnLst>
                                </p:cTn>
                              </p:par>
                              <p:par>
                                <p:cTn id="35" presetID="10" presetClass="entr" presetSubtype="0" fill="hold" nodeType="withEffect">
                                  <p:stCondLst>
                                    <p:cond delay="0"/>
                                  </p:stCondLst>
                                  <p:childTnLst>
                                    <p:set>
                                      <p:cBhvr>
                                        <p:cTn id="36" dur="1" fill="hold">
                                          <p:stCondLst>
                                            <p:cond delay="0"/>
                                          </p:stCondLst>
                                        </p:cTn>
                                        <p:tgtEl>
                                          <p:spTgt spid="167172"/>
                                        </p:tgtEl>
                                        <p:attrNameLst>
                                          <p:attrName>style.visibility</p:attrName>
                                        </p:attrNameLst>
                                      </p:cBhvr>
                                      <p:to>
                                        <p:strVal val="visible"/>
                                      </p:to>
                                    </p:set>
                                    <p:animEffect transition="in" filter="fade">
                                      <p:cBhvr>
                                        <p:cTn id="37" dur="500"/>
                                        <p:tgtEl>
                                          <p:spTgt spid="167172"/>
                                        </p:tgtEl>
                                      </p:cBhvr>
                                    </p:animEffect>
                                  </p:childTnLst>
                                </p:cTn>
                              </p:par>
                              <p:par>
                                <p:cTn id="38" presetID="10" presetClass="entr" presetSubtype="0" fill="hold" nodeType="withEffect">
                                  <p:stCondLst>
                                    <p:cond delay="0"/>
                                  </p:stCondLst>
                                  <p:childTnLst>
                                    <p:set>
                                      <p:cBhvr>
                                        <p:cTn id="39" dur="1" fill="hold">
                                          <p:stCondLst>
                                            <p:cond delay="0"/>
                                          </p:stCondLst>
                                        </p:cTn>
                                        <p:tgtEl>
                                          <p:spTgt spid="167173"/>
                                        </p:tgtEl>
                                        <p:attrNameLst>
                                          <p:attrName>style.visibility</p:attrName>
                                        </p:attrNameLst>
                                      </p:cBhvr>
                                      <p:to>
                                        <p:strVal val="visible"/>
                                      </p:to>
                                    </p:set>
                                    <p:animEffect transition="in" filter="fade">
                                      <p:cBhvr>
                                        <p:cTn id="40" dur="500"/>
                                        <p:tgtEl>
                                          <p:spTgt spid="16717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166921"/>
                                        </p:tgtEl>
                                        <p:attrNameLst>
                                          <p:attrName>style.visibility</p:attrName>
                                        </p:attrNameLst>
                                      </p:cBhvr>
                                      <p:to>
                                        <p:strVal val="visible"/>
                                      </p:to>
                                    </p:set>
                                    <p:animEffect transition="in" filter="fade">
                                      <p:cBhvr>
                                        <p:cTn id="45" dur="500"/>
                                        <p:tgtEl>
                                          <p:spTgt spid="16692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1" fill="hold" nodeType="clickEffect">
                                  <p:stCondLst>
                                    <p:cond delay="0"/>
                                  </p:stCondLst>
                                  <p:childTnLst>
                                    <p:set>
                                      <p:cBhvr>
                                        <p:cTn id="49" dur="1" fill="hold">
                                          <p:stCondLst>
                                            <p:cond delay="0"/>
                                          </p:stCondLst>
                                        </p:cTn>
                                        <p:tgtEl>
                                          <p:spTgt spid="166920"/>
                                        </p:tgtEl>
                                        <p:attrNameLst>
                                          <p:attrName>style.visibility</p:attrName>
                                        </p:attrNameLst>
                                      </p:cBhvr>
                                      <p:to>
                                        <p:strVal val="visible"/>
                                      </p:to>
                                    </p:set>
                                    <p:animEffect transition="in" filter="wipe(up)">
                                      <p:cBhvr>
                                        <p:cTn id="50" dur="500"/>
                                        <p:tgtEl>
                                          <p:spTgt spid="166920"/>
                                        </p:tgtEl>
                                      </p:cBhvr>
                                    </p:animEffect>
                                  </p:childTnLst>
                                </p:cTn>
                              </p:par>
                              <p:par>
                                <p:cTn id="51" presetID="22" presetClass="entr" presetSubtype="8" fill="hold" nodeType="withEffect">
                                  <p:stCondLst>
                                    <p:cond delay="0"/>
                                  </p:stCondLst>
                                  <p:childTnLst>
                                    <p:set>
                                      <p:cBhvr>
                                        <p:cTn id="52" dur="1" fill="hold">
                                          <p:stCondLst>
                                            <p:cond delay="0"/>
                                          </p:stCondLst>
                                        </p:cTn>
                                        <p:tgtEl>
                                          <p:spTgt spid="166920"/>
                                        </p:tgtEl>
                                        <p:attrNameLst>
                                          <p:attrName>style.visibility</p:attrName>
                                        </p:attrNameLst>
                                      </p:cBhvr>
                                      <p:to>
                                        <p:strVal val="visible"/>
                                      </p:to>
                                    </p:set>
                                    <p:animEffect transition="in" filter="wipe(left)">
                                      <p:cBhvr>
                                        <p:cTn id="53" dur="500"/>
                                        <p:tgtEl>
                                          <p:spTgt spid="166920"/>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nodeType="clickEffect">
                                  <p:stCondLst>
                                    <p:cond delay="0"/>
                                  </p:stCondLst>
                                  <p:childTnLst>
                                    <p:set>
                                      <p:cBhvr>
                                        <p:cTn id="57" dur="1" fill="hold">
                                          <p:stCondLst>
                                            <p:cond delay="0"/>
                                          </p:stCondLst>
                                        </p:cTn>
                                        <p:tgtEl>
                                          <p:spTgt spid="167169"/>
                                        </p:tgtEl>
                                        <p:attrNameLst>
                                          <p:attrName>style.visibility</p:attrName>
                                        </p:attrNameLst>
                                      </p:cBhvr>
                                      <p:to>
                                        <p:strVal val="visible"/>
                                      </p:to>
                                    </p:set>
                                    <p:animEffect transition="in" filter="fade">
                                      <p:cBhvr>
                                        <p:cTn id="58" dur="500"/>
                                        <p:tgtEl>
                                          <p:spTgt spid="167169"/>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mph" presetSubtype="2" fill="hold" nodeType="clickEffect">
                                  <p:stCondLst>
                                    <p:cond delay="0"/>
                                  </p:stCondLst>
                                  <p:childTnLst>
                                    <p:animClr clrSpc="rgb" dir="cw">
                                      <p:cBhvr>
                                        <p:cTn id="62" dur="500" fill="hold"/>
                                        <p:tgtEl>
                                          <p:spTgt spid="166929"/>
                                        </p:tgtEl>
                                        <p:attrNameLst>
                                          <p:attrName>fillcolor</p:attrName>
                                        </p:attrNameLst>
                                      </p:cBhvr>
                                      <p:to>
                                        <a:srgbClr val="FF0000"/>
                                      </p:to>
                                    </p:animClr>
                                    <p:set>
                                      <p:cBhvr>
                                        <p:cTn id="63" dur="500" fill="hold"/>
                                        <p:tgtEl>
                                          <p:spTgt spid="166929"/>
                                        </p:tgtEl>
                                        <p:attrNameLst>
                                          <p:attrName>fill.type</p:attrName>
                                        </p:attrNameLst>
                                      </p:cBhvr>
                                      <p:to>
                                        <p:strVal val="solid"/>
                                      </p:to>
                                    </p:set>
                                    <p:set>
                                      <p:cBhvr>
                                        <p:cTn id="64" dur="500" fill="hold"/>
                                        <p:tgtEl>
                                          <p:spTgt spid="166929"/>
                                        </p:tgtEl>
                                        <p:attrNameLst>
                                          <p:attrName>fill.on</p:attrName>
                                        </p:attrNameLst>
                                      </p:cBhvr>
                                      <p:to>
                                        <p:strVal val="true"/>
                                      </p:to>
                                    </p:set>
                                  </p:childTnLst>
                                </p:cTn>
                              </p:par>
                              <p:par>
                                <p:cTn id="65" presetID="1" presetClass="emph" presetSubtype="2" fill="hold" nodeType="withEffect">
                                  <p:stCondLst>
                                    <p:cond delay="0"/>
                                  </p:stCondLst>
                                  <p:childTnLst>
                                    <p:animClr clrSpc="rgb" dir="cw">
                                      <p:cBhvr>
                                        <p:cTn id="66" dur="500" fill="hold"/>
                                        <p:tgtEl>
                                          <p:spTgt spid="166930"/>
                                        </p:tgtEl>
                                        <p:attrNameLst>
                                          <p:attrName>fillcolor</p:attrName>
                                        </p:attrNameLst>
                                      </p:cBhvr>
                                      <p:to>
                                        <a:srgbClr val="FF0000"/>
                                      </p:to>
                                    </p:animClr>
                                    <p:set>
                                      <p:cBhvr>
                                        <p:cTn id="67" dur="500" fill="hold"/>
                                        <p:tgtEl>
                                          <p:spTgt spid="166930"/>
                                        </p:tgtEl>
                                        <p:attrNameLst>
                                          <p:attrName>fill.type</p:attrName>
                                        </p:attrNameLst>
                                      </p:cBhvr>
                                      <p:to>
                                        <p:strVal val="solid"/>
                                      </p:to>
                                    </p:set>
                                    <p:set>
                                      <p:cBhvr>
                                        <p:cTn id="68" dur="500" fill="hold"/>
                                        <p:tgtEl>
                                          <p:spTgt spid="166930"/>
                                        </p:tgtEl>
                                        <p:attrNameLst>
                                          <p:attrName>fill.on</p:attrName>
                                        </p:attrNameLst>
                                      </p:cBhvr>
                                      <p:to>
                                        <p:strVal val="true"/>
                                      </p:to>
                                    </p:set>
                                  </p:childTnLst>
                                </p:cTn>
                              </p:par>
                              <p:par>
                                <p:cTn id="69" presetID="1" presetClass="emph" presetSubtype="2" fill="hold" nodeType="withEffect">
                                  <p:stCondLst>
                                    <p:cond delay="0"/>
                                  </p:stCondLst>
                                  <p:childTnLst>
                                    <p:animClr clrSpc="rgb" dir="cw">
                                      <p:cBhvr>
                                        <p:cTn id="70" dur="500" fill="hold"/>
                                        <p:tgtEl>
                                          <p:spTgt spid="166932"/>
                                        </p:tgtEl>
                                        <p:attrNameLst>
                                          <p:attrName>fillcolor</p:attrName>
                                        </p:attrNameLst>
                                      </p:cBhvr>
                                      <p:to>
                                        <a:srgbClr val="FF0000"/>
                                      </p:to>
                                    </p:animClr>
                                    <p:set>
                                      <p:cBhvr>
                                        <p:cTn id="71" dur="500" fill="hold"/>
                                        <p:tgtEl>
                                          <p:spTgt spid="166932"/>
                                        </p:tgtEl>
                                        <p:attrNameLst>
                                          <p:attrName>fill.type</p:attrName>
                                        </p:attrNameLst>
                                      </p:cBhvr>
                                      <p:to>
                                        <p:strVal val="solid"/>
                                      </p:to>
                                    </p:set>
                                    <p:set>
                                      <p:cBhvr>
                                        <p:cTn id="72" dur="500" fill="hold"/>
                                        <p:tgtEl>
                                          <p:spTgt spid="166932"/>
                                        </p:tgtEl>
                                        <p:attrNameLst>
                                          <p:attrName>fill.on</p:attrName>
                                        </p:attrNameLst>
                                      </p:cBhvr>
                                      <p:to>
                                        <p:strVal val="true"/>
                                      </p:to>
                                    </p:set>
                                  </p:childTnLst>
                                </p:cTn>
                              </p:par>
                              <p:par>
                                <p:cTn id="73" presetID="1" presetClass="emph" presetSubtype="2" fill="hold" nodeType="withEffect">
                                  <p:stCondLst>
                                    <p:cond delay="0"/>
                                  </p:stCondLst>
                                  <p:childTnLst>
                                    <p:animClr clrSpc="rgb" dir="cw">
                                      <p:cBhvr>
                                        <p:cTn id="74" dur="500" fill="hold"/>
                                        <p:tgtEl>
                                          <p:spTgt spid="166933"/>
                                        </p:tgtEl>
                                        <p:attrNameLst>
                                          <p:attrName>fillcolor</p:attrName>
                                        </p:attrNameLst>
                                      </p:cBhvr>
                                      <p:to>
                                        <a:srgbClr val="FF0000"/>
                                      </p:to>
                                    </p:animClr>
                                    <p:set>
                                      <p:cBhvr>
                                        <p:cTn id="75" dur="500" fill="hold"/>
                                        <p:tgtEl>
                                          <p:spTgt spid="166933"/>
                                        </p:tgtEl>
                                        <p:attrNameLst>
                                          <p:attrName>fill.type</p:attrName>
                                        </p:attrNameLst>
                                      </p:cBhvr>
                                      <p:to>
                                        <p:strVal val="solid"/>
                                      </p:to>
                                    </p:set>
                                    <p:set>
                                      <p:cBhvr>
                                        <p:cTn id="76" dur="500" fill="hold"/>
                                        <p:tgtEl>
                                          <p:spTgt spid="166933"/>
                                        </p:tgtEl>
                                        <p:attrNameLst>
                                          <p:attrName>fill.on</p:attrName>
                                        </p:attrNameLst>
                                      </p:cBhvr>
                                      <p:to>
                                        <p:strVal val="true"/>
                                      </p:to>
                                    </p:set>
                                  </p:childTnLst>
                                </p:cTn>
                              </p:par>
                              <p:par>
                                <p:cTn id="77" presetID="1" presetClass="emph" presetSubtype="2" fill="hold" nodeType="withEffect">
                                  <p:stCondLst>
                                    <p:cond delay="0"/>
                                  </p:stCondLst>
                                  <p:childTnLst>
                                    <p:animClr clrSpc="rgb" dir="cw">
                                      <p:cBhvr>
                                        <p:cTn id="78" dur="500" fill="hold"/>
                                        <p:tgtEl>
                                          <p:spTgt spid="166934"/>
                                        </p:tgtEl>
                                        <p:attrNameLst>
                                          <p:attrName>fillcolor</p:attrName>
                                        </p:attrNameLst>
                                      </p:cBhvr>
                                      <p:to>
                                        <a:srgbClr val="FF0000"/>
                                      </p:to>
                                    </p:animClr>
                                    <p:set>
                                      <p:cBhvr>
                                        <p:cTn id="79" dur="500" fill="hold"/>
                                        <p:tgtEl>
                                          <p:spTgt spid="166934"/>
                                        </p:tgtEl>
                                        <p:attrNameLst>
                                          <p:attrName>fill.type</p:attrName>
                                        </p:attrNameLst>
                                      </p:cBhvr>
                                      <p:to>
                                        <p:strVal val="solid"/>
                                      </p:to>
                                    </p:set>
                                    <p:set>
                                      <p:cBhvr>
                                        <p:cTn id="80" dur="500" fill="hold"/>
                                        <p:tgtEl>
                                          <p:spTgt spid="166934"/>
                                        </p:tgtEl>
                                        <p:attrNameLst>
                                          <p:attrName>fill.on</p:attrName>
                                        </p:attrNameLst>
                                      </p:cBhvr>
                                      <p:to>
                                        <p:strVal val="true"/>
                                      </p:to>
                                    </p:set>
                                  </p:childTnLst>
                                </p:cTn>
                              </p:par>
                              <p:par>
                                <p:cTn id="81" presetID="1" presetClass="emph" presetSubtype="2" fill="hold" nodeType="withEffect">
                                  <p:stCondLst>
                                    <p:cond delay="0"/>
                                  </p:stCondLst>
                                  <p:childTnLst>
                                    <p:animClr clrSpc="rgb" dir="cw">
                                      <p:cBhvr>
                                        <p:cTn id="82" dur="500" fill="hold"/>
                                        <p:tgtEl>
                                          <p:spTgt spid="166935"/>
                                        </p:tgtEl>
                                        <p:attrNameLst>
                                          <p:attrName>fillcolor</p:attrName>
                                        </p:attrNameLst>
                                      </p:cBhvr>
                                      <p:to>
                                        <a:srgbClr val="FF0000"/>
                                      </p:to>
                                    </p:animClr>
                                    <p:set>
                                      <p:cBhvr>
                                        <p:cTn id="83" dur="500" fill="hold"/>
                                        <p:tgtEl>
                                          <p:spTgt spid="166935"/>
                                        </p:tgtEl>
                                        <p:attrNameLst>
                                          <p:attrName>fill.type</p:attrName>
                                        </p:attrNameLst>
                                      </p:cBhvr>
                                      <p:to>
                                        <p:strVal val="solid"/>
                                      </p:to>
                                    </p:set>
                                    <p:set>
                                      <p:cBhvr>
                                        <p:cTn id="84" dur="500" fill="hold"/>
                                        <p:tgtEl>
                                          <p:spTgt spid="166935"/>
                                        </p:tgtEl>
                                        <p:attrNameLst>
                                          <p:attrName>fill.on</p:attrName>
                                        </p:attrNameLst>
                                      </p:cBhvr>
                                      <p:to>
                                        <p:strVal val="true"/>
                                      </p:to>
                                    </p:set>
                                  </p:childTnLst>
                                </p:cTn>
                              </p:par>
                              <p:par>
                                <p:cTn id="85" presetID="1" presetClass="emph" presetSubtype="2" fill="hold" nodeType="withEffect">
                                  <p:stCondLst>
                                    <p:cond delay="0"/>
                                  </p:stCondLst>
                                  <p:childTnLst>
                                    <p:animClr clrSpc="rgb" dir="cw">
                                      <p:cBhvr>
                                        <p:cTn id="86" dur="500" fill="hold"/>
                                        <p:tgtEl>
                                          <p:spTgt spid="166937"/>
                                        </p:tgtEl>
                                        <p:attrNameLst>
                                          <p:attrName>fillcolor</p:attrName>
                                        </p:attrNameLst>
                                      </p:cBhvr>
                                      <p:to>
                                        <a:srgbClr val="FF0000"/>
                                      </p:to>
                                    </p:animClr>
                                    <p:set>
                                      <p:cBhvr>
                                        <p:cTn id="87" dur="500" fill="hold"/>
                                        <p:tgtEl>
                                          <p:spTgt spid="166937"/>
                                        </p:tgtEl>
                                        <p:attrNameLst>
                                          <p:attrName>fill.type</p:attrName>
                                        </p:attrNameLst>
                                      </p:cBhvr>
                                      <p:to>
                                        <p:strVal val="solid"/>
                                      </p:to>
                                    </p:set>
                                    <p:set>
                                      <p:cBhvr>
                                        <p:cTn id="88" dur="500" fill="hold"/>
                                        <p:tgtEl>
                                          <p:spTgt spid="166937"/>
                                        </p:tgtEl>
                                        <p:attrNameLst>
                                          <p:attrName>fill.on</p:attrName>
                                        </p:attrNameLst>
                                      </p:cBhvr>
                                      <p:to>
                                        <p:strVal val="true"/>
                                      </p:to>
                                    </p:set>
                                  </p:childTnLst>
                                </p:cTn>
                              </p:par>
                              <p:par>
                                <p:cTn id="89" presetID="1" presetClass="emph" presetSubtype="2" fill="hold" nodeType="withEffect">
                                  <p:stCondLst>
                                    <p:cond delay="0"/>
                                  </p:stCondLst>
                                  <p:childTnLst>
                                    <p:animClr clrSpc="rgb" dir="cw">
                                      <p:cBhvr>
                                        <p:cTn id="90" dur="500" fill="hold"/>
                                        <p:tgtEl>
                                          <p:spTgt spid="166938"/>
                                        </p:tgtEl>
                                        <p:attrNameLst>
                                          <p:attrName>fillcolor</p:attrName>
                                        </p:attrNameLst>
                                      </p:cBhvr>
                                      <p:to>
                                        <a:srgbClr val="FF0000"/>
                                      </p:to>
                                    </p:animClr>
                                    <p:set>
                                      <p:cBhvr>
                                        <p:cTn id="91" dur="500" fill="hold"/>
                                        <p:tgtEl>
                                          <p:spTgt spid="166938"/>
                                        </p:tgtEl>
                                        <p:attrNameLst>
                                          <p:attrName>fill.type</p:attrName>
                                        </p:attrNameLst>
                                      </p:cBhvr>
                                      <p:to>
                                        <p:strVal val="solid"/>
                                      </p:to>
                                    </p:set>
                                    <p:set>
                                      <p:cBhvr>
                                        <p:cTn id="92" dur="500" fill="hold"/>
                                        <p:tgtEl>
                                          <p:spTgt spid="166938"/>
                                        </p:tgtEl>
                                        <p:attrNameLst>
                                          <p:attrName>fill.on</p:attrName>
                                        </p:attrNameLst>
                                      </p:cBhvr>
                                      <p:to>
                                        <p:strVal val="true"/>
                                      </p:to>
                                    </p:set>
                                  </p:childTnLst>
                                </p:cTn>
                              </p:par>
                              <p:par>
                                <p:cTn id="93" presetID="1" presetClass="emph" presetSubtype="2" fill="hold" nodeType="withEffect">
                                  <p:stCondLst>
                                    <p:cond delay="0"/>
                                  </p:stCondLst>
                                  <p:childTnLst>
                                    <p:animClr clrSpc="rgb" dir="cw">
                                      <p:cBhvr>
                                        <p:cTn id="94" dur="500" fill="hold"/>
                                        <p:tgtEl>
                                          <p:spTgt spid="166939"/>
                                        </p:tgtEl>
                                        <p:attrNameLst>
                                          <p:attrName>fillcolor</p:attrName>
                                        </p:attrNameLst>
                                      </p:cBhvr>
                                      <p:to>
                                        <a:srgbClr val="FF0000"/>
                                      </p:to>
                                    </p:animClr>
                                    <p:set>
                                      <p:cBhvr>
                                        <p:cTn id="95" dur="500" fill="hold"/>
                                        <p:tgtEl>
                                          <p:spTgt spid="166939"/>
                                        </p:tgtEl>
                                        <p:attrNameLst>
                                          <p:attrName>fill.type</p:attrName>
                                        </p:attrNameLst>
                                      </p:cBhvr>
                                      <p:to>
                                        <p:strVal val="solid"/>
                                      </p:to>
                                    </p:set>
                                    <p:set>
                                      <p:cBhvr>
                                        <p:cTn id="96" dur="500" fill="hold"/>
                                        <p:tgtEl>
                                          <p:spTgt spid="166939"/>
                                        </p:tgtEl>
                                        <p:attrNameLst>
                                          <p:attrName>fill.on</p:attrName>
                                        </p:attrNameLst>
                                      </p:cBhvr>
                                      <p:to>
                                        <p:strVal val="true"/>
                                      </p:to>
                                    </p:set>
                                  </p:childTnLst>
                                </p:cTn>
                              </p:par>
                              <p:par>
                                <p:cTn id="97" presetID="1" presetClass="emph" presetSubtype="2" fill="hold" nodeType="withEffect">
                                  <p:stCondLst>
                                    <p:cond delay="0"/>
                                  </p:stCondLst>
                                  <p:childTnLst>
                                    <p:animClr clrSpc="rgb" dir="cw">
                                      <p:cBhvr>
                                        <p:cTn id="98" dur="500" fill="hold"/>
                                        <p:tgtEl>
                                          <p:spTgt spid="166940"/>
                                        </p:tgtEl>
                                        <p:attrNameLst>
                                          <p:attrName>fillcolor</p:attrName>
                                        </p:attrNameLst>
                                      </p:cBhvr>
                                      <p:to>
                                        <a:srgbClr val="FF0000"/>
                                      </p:to>
                                    </p:animClr>
                                    <p:set>
                                      <p:cBhvr>
                                        <p:cTn id="99" dur="500" fill="hold"/>
                                        <p:tgtEl>
                                          <p:spTgt spid="166940"/>
                                        </p:tgtEl>
                                        <p:attrNameLst>
                                          <p:attrName>fill.type</p:attrName>
                                        </p:attrNameLst>
                                      </p:cBhvr>
                                      <p:to>
                                        <p:strVal val="solid"/>
                                      </p:to>
                                    </p:set>
                                    <p:set>
                                      <p:cBhvr>
                                        <p:cTn id="100" dur="500" fill="hold"/>
                                        <p:tgtEl>
                                          <p:spTgt spid="166940"/>
                                        </p:tgtEl>
                                        <p:attrNameLst>
                                          <p:attrName>fill.on</p:attrName>
                                        </p:attrNameLst>
                                      </p:cBhvr>
                                      <p:to>
                                        <p:strVal val="true"/>
                                      </p:to>
                                    </p:set>
                                  </p:childTnLst>
                                </p:cTn>
                              </p:par>
                              <p:par>
                                <p:cTn id="101" presetID="1" presetClass="emph" presetSubtype="2" fill="hold" nodeType="withEffect">
                                  <p:stCondLst>
                                    <p:cond delay="0"/>
                                  </p:stCondLst>
                                  <p:childTnLst>
                                    <p:animClr clrSpc="rgb" dir="cw">
                                      <p:cBhvr>
                                        <p:cTn id="102" dur="500" fill="hold"/>
                                        <p:tgtEl>
                                          <p:spTgt spid="166941"/>
                                        </p:tgtEl>
                                        <p:attrNameLst>
                                          <p:attrName>fillcolor</p:attrName>
                                        </p:attrNameLst>
                                      </p:cBhvr>
                                      <p:to>
                                        <a:srgbClr val="FF0000"/>
                                      </p:to>
                                    </p:animClr>
                                    <p:set>
                                      <p:cBhvr>
                                        <p:cTn id="103" dur="500" fill="hold"/>
                                        <p:tgtEl>
                                          <p:spTgt spid="166941"/>
                                        </p:tgtEl>
                                        <p:attrNameLst>
                                          <p:attrName>fill.type</p:attrName>
                                        </p:attrNameLst>
                                      </p:cBhvr>
                                      <p:to>
                                        <p:strVal val="solid"/>
                                      </p:to>
                                    </p:set>
                                    <p:set>
                                      <p:cBhvr>
                                        <p:cTn id="104" dur="500" fill="hold"/>
                                        <p:tgtEl>
                                          <p:spTgt spid="166941"/>
                                        </p:tgtEl>
                                        <p:attrNameLst>
                                          <p:attrName>fill.on</p:attrName>
                                        </p:attrNameLst>
                                      </p:cBhvr>
                                      <p:to>
                                        <p:strVal val="true"/>
                                      </p:to>
                                    </p:set>
                                  </p:childTnLst>
                                </p:cTn>
                              </p:par>
                              <p:par>
                                <p:cTn id="105" presetID="1" presetClass="emph" presetSubtype="2" fill="hold" nodeType="withEffect">
                                  <p:stCondLst>
                                    <p:cond delay="0"/>
                                  </p:stCondLst>
                                  <p:childTnLst>
                                    <p:animClr clrSpc="rgb" dir="cw">
                                      <p:cBhvr>
                                        <p:cTn id="106" dur="500" fill="hold"/>
                                        <p:tgtEl>
                                          <p:spTgt spid="166942"/>
                                        </p:tgtEl>
                                        <p:attrNameLst>
                                          <p:attrName>fillcolor</p:attrName>
                                        </p:attrNameLst>
                                      </p:cBhvr>
                                      <p:to>
                                        <a:srgbClr val="FF0000"/>
                                      </p:to>
                                    </p:animClr>
                                    <p:set>
                                      <p:cBhvr>
                                        <p:cTn id="107" dur="500" fill="hold"/>
                                        <p:tgtEl>
                                          <p:spTgt spid="166942"/>
                                        </p:tgtEl>
                                        <p:attrNameLst>
                                          <p:attrName>fill.type</p:attrName>
                                        </p:attrNameLst>
                                      </p:cBhvr>
                                      <p:to>
                                        <p:strVal val="solid"/>
                                      </p:to>
                                    </p:set>
                                    <p:set>
                                      <p:cBhvr>
                                        <p:cTn id="108" dur="500" fill="hold"/>
                                        <p:tgtEl>
                                          <p:spTgt spid="166942"/>
                                        </p:tgtEl>
                                        <p:attrNameLst>
                                          <p:attrName>fill.on</p:attrName>
                                        </p:attrNameLst>
                                      </p:cBhvr>
                                      <p:to>
                                        <p:strVal val="true"/>
                                      </p:to>
                                    </p:set>
                                  </p:childTnLst>
                                </p:cTn>
                              </p:par>
                              <p:par>
                                <p:cTn id="109" presetID="1" presetClass="emph" presetSubtype="2" fill="hold" nodeType="withEffect">
                                  <p:stCondLst>
                                    <p:cond delay="0"/>
                                  </p:stCondLst>
                                  <p:childTnLst>
                                    <p:animClr clrSpc="rgb" dir="cw">
                                      <p:cBhvr>
                                        <p:cTn id="110" dur="500" fill="hold"/>
                                        <p:tgtEl>
                                          <p:spTgt spid="166943"/>
                                        </p:tgtEl>
                                        <p:attrNameLst>
                                          <p:attrName>fillcolor</p:attrName>
                                        </p:attrNameLst>
                                      </p:cBhvr>
                                      <p:to>
                                        <a:srgbClr val="FF0000"/>
                                      </p:to>
                                    </p:animClr>
                                    <p:set>
                                      <p:cBhvr>
                                        <p:cTn id="111" dur="500" fill="hold"/>
                                        <p:tgtEl>
                                          <p:spTgt spid="166943"/>
                                        </p:tgtEl>
                                        <p:attrNameLst>
                                          <p:attrName>fill.type</p:attrName>
                                        </p:attrNameLst>
                                      </p:cBhvr>
                                      <p:to>
                                        <p:strVal val="solid"/>
                                      </p:to>
                                    </p:set>
                                    <p:set>
                                      <p:cBhvr>
                                        <p:cTn id="112" dur="500" fill="hold"/>
                                        <p:tgtEl>
                                          <p:spTgt spid="166943"/>
                                        </p:tgtEl>
                                        <p:attrNameLst>
                                          <p:attrName>fill.on</p:attrName>
                                        </p:attrNameLst>
                                      </p:cBhvr>
                                      <p:to>
                                        <p:strVal val="true"/>
                                      </p:to>
                                    </p:set>
                                  </p:childTnLst>
                                </p:cTn>
                              </p:par>
                              <p:par>
                                <p:cTn id="113" presetID="1" presetClass="emph" presetSubtype="2" fill="hold" nodeType="withEffect">
                                  <p:stCondLst>
                                    <p:cond delay="0"/>
                                  </p:stCondLst>
                                  <p:childTnLst>
                                    <p:animClr clrSpc="rgb" dir="cw">
                                      <p:cBhvr>
                                        <p:cTn id="114" dur="500" fill="hold"/>
                                        <p:tgtEl>
                                          <p:spTgt spid="166944"/>
                                        </p:tgtEl>
                                        <p:attrNameLst>
                                          <p:attrName>fillcolor</p:attrName>
                                        </p:attrNameLst>
                                      </p:cBhvr>
                                      <p:to>
                                        <a:srgbClr val="FF0000"/>
                                      </p:to>
                                    </p:animClr>
                                    <p:set>
                                      <p:cBhvr>
                                        <p:cTn id="115" dur="500" fill="hold"/>
                                        <p:tgtEl>
                                          <p:spTgt spid="166944"/>
                                        </p:tgtEl>
                                        <p:attrNameLst>
                                          <p:attrName>fill.type</p:attrName>
                                        </p:attrNameLst>
                                      </p:cBhvr>
                                      <p:to>
                                        <p:strVal val="solid"/>
                                      </p:to>
                                    </p:set>
                                    <p:set>
                                      <p:cBhvr>
                                        <p:cTn id="116" dur="500" fill="hold"/>
                                        <p:tgtEl>
                                          <p:spTgt spid="166944"/>
                                        </p:tgtEl>
                                        <p:attrNameLst>
                                          <p:attrName>fill.on</p:attrName>
                                        </p:attrNameLst>
                                      </p:cBhvr>
                                      <p:to>
                                        <p:strVal val="true"/>
                                      </p:to>
                                    </p:set>
                                  </p:childTnLst>
                                </p:cTn>
                              </p:par>
                              <p:par>
                                <p:cTn id="117" presetID="1" presetClass="emph" presetSubtype="2" fill="hold" nodeType="withEffect">
                                  <p:stCondLst>
                                    <p:cond delay="0"/>
                                  </p:stCondLst>
                                  <p:childTnLst>
                                    <p:animClr clrSpc="rgb" dir="cw">
                                      <p:cBhvr>
                                        <p:cTn id="118" dur="500" fill="hold"/>
                                        <p:tgtEl>
                                          <p:spTgt spid="166948"/>
                                        </p:tgtEl>
                                        <p:attrNameLst>
                                          <p:attrName>fillcolor</p:attrName>
                                        </p:attrNameLst>
                                      </p:cBhvr>
                                      <p:to>
                                        <a:srgbClr val="FF0000"/>
                                      </p:to>
                                    </p:animClr>
                                    <p:set>
                                      <p:cBhvr>
                                        <p:cTn id="119" dur="500" fill="hold"/>
                                        <p:tgtEl>
                                          <p:spTgt spid="166948"/>
                                        </p:tgtEl>
                                        <p:attrNameLst>
                                          <p:attrName>fill.type</p:attrName>
                                        </p:attrNameLst>
                                      </p:cBhvr>
                                      <p:to>
                                        <p:strVal val="solid"/>
                                      </p:to>
                                    </p:set>
                                    <p:set>
                                      <p:cBhvr>
                                        <p:cTn id="120" dur="500" fill="hold"/>
                                        <p:tgtEl>
                                          <p:spTgt spid="166948"/>
                                        </p:tgtEl>
                                        <p:attrNameLst>
                                          <p:attrName>fill.on</p:attrName>
                                        </p:attrNameLst>
                                      </p:cBhvr>
                                      <p:to>
                                        <p:strVal val="true"/>
                                      </p:to>
                                    </p:set>
                                  </p:childTnLst>
                                </p:cTn>
                              </p:par>
                              <p:par>
                                <p:cTn id="121" presetID="1" presetClass="emph" presetSubtype="2" fill="hold" nodeType="withEffect">
                                  <p:stCondLst>
                                    <p:cond delay="0"/>
                                  </p:stCondLst>
                                  <p:childTnLst>
                                    <p:animClr clrSpc="rgb" dir="cw">
                                      <p:cBhvr>
                                        <p:cTn id="122" dur="500" fill="hold"/>
                                        <p:tgtEl>
                                          <p:spTgt spid="166949"/>
                                        </p:tgtEl>
                                        <p:attrNameLst>
                                          <p:attrName>fillcolor</p:attrName>
                                        </p:attrNameLst>
                                      </p:cBhvr>
                                      <p:to>
                                        <a:srgbClr val="FF0000"/>
                                      </p:to>
                                    </p:animClr>
                                    <p:set>
                                      <p:cBhvr>
                                        <p:cTn id="123" dur="500" fill="hold"/>
                                        <p:tgtEl>
                                          <p:spTgt spid="166949"/>
                                        </p:tgtEl>
                                        <p:attrNameLst>
                                          <p:attrName>fill.type</p:attrName>
                                        </p:attrNameLst>
                                      </p:cBhvr>
                                      <p:to>
                                        <p:strVal val="solid"/>
                                      </p:to>
                                    </p:set>
                                    <p:set>
                                      <p:cBhvr>
                                        <p:cTn id="124" dur="500" fill="hold"/>
                                        <p:tgtEl>
                                          <p:spTgt spid="166949"/>
                                        </p:tgtEl>
                                        <p:attrNameLst>
                                          <p:attrName>fill.on</p:attrName>
                                        </p:attrNameLst>
                                      </p:cBhvr>
                                      <p:to>
                                        <p:strVal val="true"/>
                                      </p:to>
                                    </p:set>
                                  </p:childTnLst>
                                </p:cTn>
                              </p:par>
                              <p:par>
                                <p:cTn id="125" presetID="1" presetClass="emph" presetSubtype="2" fill="hold" nodeType="withEffect">
                                  <p:stCondLst>
                                    <p:cond delay="0"/>
                                  </p:stCondLst>
                                  <p:childTnLst>
                                    <p:animClr clrSpc="rgb" dir="cw">
                                      <p:cBhvr>
                                        <p:cTn id="126" dur="500" fill="hold"/>
                                        <p:tgtEl>
                                          <p:spTgt spid="166951"/>
                                        </p:tgtEl>
                                        <p:attrNameLst>
                                          <p:attrName>fillcolor</p:attrName>
                                        </p:attrNameLst>
                                      </p:cBhvr>
                                      <p:to>
                                        <a:srgbClr val="FF0000"/>
                                      </p:to>
                                    </p:animClr>
                                    <p:set>
                                      <p:cBhvr>
                                        <p:cTn id="127" dur="500" fill="hold"/>
                                        <p:tgtEl>
                                          <p:spTgt spid="166951"/>
                                        </p:tgtEl>
                                        <p:attrNameLst>
                                          <p:attrName>fill.type</p:attrName>
                                        </p:attrNameLst>
                                      </p:cBhvr>
                                      <p:to>
                                        <p:strVal val="solid"/>
                                      </p:to>
                                    </p:set>
                                    <p:set>
                                      <p:cBhvr>
                                        <p:cTn id="128" dur="500" fill="hold"/>
                                        <p:tgtEl>
                                          <p:spTgt spid="166951"/>
                                        </p:tgtEl>
                                        <p:attrNameLst>
                                          <p:attrName>fill.on</p:attrName>
                                        </p:attrNameLst>
                                      </p:cBhvr>
                                      <p:to>
                                        <p:strVal val="true"/>
                                      </p:to>
                                    </p:set>
                                  </p:childTnLst>
                                </p:cTn>
                              </p:par>
                              <p:par>
                                <p:cTn id="129" presetID="1" presetClass="emph" presetSubtype="2" fill="hold" nodeType="withEffect">
                                  <p:stCondLst>
                                    <p:cond delay="0"/>
                                  </p:stCondLst>
                                  <p:childTnLst>
                                    <p:animClr clrSpc="rgb" dir="cw">
                                      <p:cBhvr>
                                        <p:cTn id="130" dur="500" fill="hold"/>
                                        <p:tgtEl>
                                          <p:spTgt spid="166953"/>
                                        </p:tgtEl>
                                        <p:attrNameLst>
                                          <p:attrName>fillcolor</p:attrName>
                                        </p:attrNameLst>
                                      </p:cBhvr>
                                      <p:to>
                                        <a:srgbClr val="FF0000"/>
                                      </p:to>
                                    </p:animClr>
                                    <p:set>
                                      <p:cBhvr>
                                        <p:cTn id="131" dur="500" fill="hold"/>
                                        <p:tgtEl>
                                          <p:spTgt spid="166953"/>
                                        </p:tgtEl>
                                        <p:attrNameLst>
                                          <p:attrName>fill.type</p:attrName>
                                        </p:attrNameLst>
                                      </p:cBhvr>
                                      <p:to>
                                        <p:strVal val="solid"/>
                                      </p:to>
                                    </p:set>
                                    <p:set>
                                      <p:cBhvr>
                                        <p:cTn id="132" dur="500" fill="hold"/>
                                        <p:tgtEl>
                                          <p:spTgt spid="166953"/>
                                        </p:tgtEl>
                                        <p:attrNameLst>
                                          <p:attrName>fill.on</p:attrName>
                                        </p:attrNameLst>
                                      </p:cBhvr>
                                      <p:to>
                                        <p:strVal val="true"/>
                                      </p:to>
                                    </p:set>
                                  </p:childTnLst>
                                </p:cTn>
                              </p:par>
                              <p:par>
                                <p:cTn id="133" presetID="1" presetClass="emph" presetSubtype="2" fill="hold" nodeType="withEffect">
                                  <p:stCondLst>
                                    <p:cond delay="0"/>
                                  </p:stCondLst>
                                  <p:childTnLst>
                                    <p:animClr clrSpc="rgb" dir="cw">
                                      <p:cBhvr>
                                        <p:cTn id="134" dur="500" fill="hold"/>
                                        <p:tgtEl>
                                          <p:spTgt spid="166954"/>
                                        </p:tgtEl>
                                        <p:attrNameLst>
                                          <p:attrName>fillcolor</p:attrName>
                                        </p:attrNameLst>
                                      </p:cBhvr>
                                      <p:to>
                                        <a:srgbClr val="FF0000"/>
                                      </p:to>
                                    </p:animClr>
                                    <p:set>
                                      <p:cBhvr>
                                        <p:cTn id="135" dur="500" fill="hold"/>
                                        <p:tgtEl>
                                          <p:spTgt spid="166954"/>
                                        </p:tgtEl>
                                        <p:attrNameLst>
                                          <p:attrName>fill.type</p:attrName>
                                        </p:attrNameLst>
                                      </p:cBhvr>
                                      <p:to>
                                        <p:strVal val="solid"/>
                                      </p:to>
                                    </p:set>
                                    <p:set>
                                      <p:cBhvr>
                                        <p:cTn id="136" dur="500" fill="hold"/>
                                        <p:tgtEl>
                                          <p:spTgt spid="166954"/>
                                        </p:tgtEl>
                                        <p:attrNameLst>
                                          <p:attrName>fill.on</p:attrName>
                                        </p:attrNameLst>
                                      </p:cBhvr>
                                      <p:to>
                                        <p:strVal val="true"/>
                                      </p:to>
                                    </p:set>
                                  </p:childTnLst>
                                </p:cTn>
                              </p:par>
                              <p:par>
                                <p:cTn id="137" presetID="1" presetClass="emph" presetSubtype="2" fill="hold" nodeType="withEffect">
                                  <p:stCondLst>
                                    <p:cond delay="0"/>
                                  </p:stCondLst>
                                  <p:childTnLst>
                                    <p:animClr clrSpc="rgb" dir="cw">
                                      <p:cBhvr>
                                        <p:cTn id="138" dur="500" fill="hold"/>
                                        <p:tgtEl>
                                          <p:spTgt spid="166955"/>
                                        </p:tgtEl>
                                        <p:attrNameLst>
                                          <p:attrName>fillcolor</p:attrName>
                                        </p:attrNameLst>
                                      </p:cBhvr>
                                      <p:to>
                                        <a:srgbClr val="FF0000"/>
                                      </p:to>
                                    </p:animClr>
                                    <p:set>
                                      <p:cBhvr>
                                        <p:cTn id="139" dur="500" fill="hold"/>
                                        <p:tgtEl>
                                          <p:spTgt spid="166955"/>
                                        </p:tgtEl>
                                        <p:attrNameLst>
                                          <p:attrName>fill.type</p:attrName>
                                        </p:attrNameLst>
                                      </p:cBhvr>
                                      <p:to>
                                        <p:strVal val="solid"/>
                                      </p:to>
                                    </p:set>
                                    <p:set>
                                      <p:cBhvr>
                                        <p:cTn id="140" dur="500" fill="hold"/>
                                        <p:tgtEl>
                                          <p:spTgt spid="166955"/>
                                        </p:tgtEl>
                                        <p:attrNameLst>
                                          <p:attrName>fill.on</p:attrName>
                                        </p:attrNameLst>
                                      </p:cBhvr>
                                      <p:to>
                                        <p:strVal val="true"/>
                                      </p:to>
                                    </p:set>
                                  </p:childTnLst>
                                </p:cTn>
                              </p:par>
                              <p:par>
                                <p:cTn id="141" presetID="1" presetClass="emph" presetSubtype="2" fill="hold" nodeType="withEffect">
                                  <p:stCondLst>
                                    <p:cond delay="0"/>
                                  </p:stCondLst>
                                  <p:childTnLst>
                                    <p:animClr clrSpc="rgb" dir="cw">
                                      <p:cBhvr>
                                        <p:cTn id="142" dur="500" fill="hold"/>
                                        <p:tgtEl>
                                          <p:spTgt spid="166957"/>
                                        </p:tgtEl>
                                        <p:attrNameLst>
                                          <p:attrName>fillcolor</p:attrName>
                                        </p:attrNameLst>
                                      </p:cBhvr>
                                      <p:to>
                                        <a:srgbClr val="FF0000"/>
                                      </p:to>
                                    </p:animClr>
                                    <p:set>
                                      <p:cBhvr>
                                        <p:cTn id="143" dur="500" fill="hold"/>
                                        <p:tgtEl>
                                          <p:spTgt spid="166957"/>
                                        </p:tgtEl>
                                        <p:attrNameLst>
                                          <p:attrName>fill.type</p:attrName>
                                        </p:attrNameLst>
                                      </p:cBhvr>
                                      <p:to>
                                        <p:strVal val="solid"/>
                                      </p:to>
                                    </p:set>
                                    <p:set>
                                      <p:cBhvr>
                                        <p:cTn id="144" dur="500" fill="hold"/>
                                        <p:tgtEl>
                                          <p:spTgt spid="166957"/>
                                        </p:tgtEl>
                                        <p:attrNameLst>
                                          <p:attrName>fill.on</p:attrName>
                                        </p:attrNameLst>
                                      </p:cBhvr>
                                      <p:to>
                                        <p:strVal val="true"/>
                                      </p:to>
                                    </p:set>
                                  </p:childTnLst>
                                </p:cTn>
                              </p:par>
                              <p:par>
                                <p:cTn id="145" presetID="1" presetClass="emph" presetSubtype="2" fill="hold" nodeType="withEffect">
                                  <p:stCondLst>
                                    <p:cond delay="0"/>
                                  </p:stCondLst>
                                  <p:childTnLst>
                                    <p:animClr clrSpc="rgb" dir="cw">
                                      <p:cBhvr>
                                        <p:cTn id="146" dur="500" fill="hold"/>
                                        <p:tgtEl>
                                          <p:spTgt spid="166958"/>
                                        </p:tgtEl>
                                        <p:attrNameLst>
                                          <p:attrName>fillcolor</p:attrName>
                                        </p:attrNameLst>
                                      </p:cBhvr>
                                      <p:to>
                                        <a:srgbClr val="FF0000"/>
                                      </p:to>
                                    </p:animClr>
                                    <p:set>
                                      <p:cBhvr>
                                        <p:cTn id="147" dur="500" fill="hold"/>
                                        <p:tgtEl>
                                          <p:spTgt spid="166958"/>
                                        </p:tgtEl>
                                        <p:attrNameLst>
                                          <p:attrName>fill.type</p:attrName>
                                        </p:attrNameLst>
                                      </p:cBhvr>
                                      <p:to>
                                        <p:strVal val="solid"/>
                                      </p:to>
                                    </p:set>
                                    <p:set>
                                      <p:cBhvr>
                                        <p:cTn id="148" dur="500" fill="hold"/>
                                        <p:tgtEl>
                                          <p:spTgt spid="166958"/>
                                        </p:tgtEl>
                                        <p:attrNameLst>
                                          <p:attrName>fill.on</p:attrName>
                                        </p:attrNameLst>
                                      </p:cBhvr>
                                      <p:to>
                                        <p:strVal val="true"/>
                                      </p:to>
                                    </p:set>
                                  </p:childTnLst>
                                </p:cTn>
                              </p:par>
                              <p:par>
                                <p:cTn id="149" presetID="1" presetClass="emph" presetSubtype="2" fill="hold" nodeType="withEffect">
                                  <p:stCondLst>
                                    <p:cond delay="0"/>
                                  </p:stCondLst>
                                  <p:childTnLst>
                                    <p:animClr clrSpc="rgb" dir="cw">
                                      <p:cBhvr>
                                        <p:cTn id="150" dur="500" fill="hold"/>
                                        <p:tgtEl>
                                          <p:spTgt spid="166959"/>
                                        </p:tgtEl>
                                        <p:attrNameLst>
                                          <p:attrName>fillcolor</p:attrName>
                                        </p:attrNameLst>
                                      </p:cBhvr>
                                      <p:to>
                                        <a:srgbClr val="FF0000"/>
                                      </p:to>
                                    </p:animClr>
                                    <p:set>
                                      <p:cBhvr>
                                        <p:cTn id="151" dur="500" fill="hold"/>
                                        <p:tgtEl>
                                          <p:spTgt spid="166959"/>
                                        </p:tgtEl>
                                        <p:attrNameLst>
                                          <p:attrName>fill.type</p:attrName>
                                        </p:attrNameLst>
                                      </p:cBhvr>
                                      <p:to>
                                        <p:strVal val="solid"/>
                                      </p:to>
                                    </p:set>
                                    <p:set>
                                      <p:cBhvr>
                                        <p:cTn id="152" dur="500" fill="hold"/>
                                        <p:tgtEl>
                                          <p:spTgt spid="166959"/>
                                        </p:tgtEl>
                                        <p:attrNameLst>
                                          <p:attrName>fill.on</p:attrName>
                                        </p:attrNameLst>
                                      </p:cBhvr>
                                      <p:to>
                                        <p:strVal val="true"/>
                                      </p:to>
                                    </p:set>
                                  </p:childTnLst>
                                </p:cTn>
                              </p:par>
                              <p:par>
                                <p:cTn id="153" presetID="1" presetClass="emph" presetSubtype="2" fill="hold" nodeType="withEffect">
                                  <p:stCondLst>
                                    <p:cond delay="0"/>
                                  </p:stCondLst>
                                  <p:childTnLst>
                                    <p:animClr clrSpc="rgb" dir="cw">
                                      <p:cBhvr>
                                        <p:cTn id="154" dur="500" fill="hold"/>
                                        <p:tgtEl>
                                          <p:spTgt spid="166961"/>
                                        </p:tgtEl>
                                        <p:attrNameLst>
                                          <p:attrName>fillcolor</p:attrName>
                                        </p:attrNameLst>
                                      </p:cBhvr>
                                      <p:to>
                                        <a:srgbClr val="FF0000"/>
                                      </p:to>
                                    </p:animClr>
                                    <p:set>
                                      <p:cBhvr>
                                        <p:cTn id="155" dur="500" fill="hold"/>
                                        <p:tgtEl>
                                          <p:spTgt spid="166961"/>
                                        </p:tgtEl>
                                        <p:attrNameLst>
                                          <p:attrName>fill.type</p:attrName>
                                        </p:attrNameLst>
                                      </p:cBhvr>
                                      <p:to>
                                        <p:strVal val="solid"/>
                                      </p:to>
                                    </p:set>
                                    <p:set>
                                      <p:cBhvr>
                                        <p:cTn id="156" dur="500" fill="hold"/>
                                        <p:tgtEl>
                                          <p:spTgt spid="166961"/>
                                        </p:tgtEl>
                                        <p:attrNameLst>
                                          <p:attrName>fill.on</p:attrName>
                                        </p:attrNameLst>
                                      </p:cBhvr>
                                      <p:to>
                                        <p:strVal val="true"/>
                                      </p:to>
                                    </p:set>
                                  </p:childTnLst>
                                </p:cTn>
                              </p:par>
                              <p:par>
                                <p:cTn id="157" presetID="1" presetClass="emph" presetSubtype="2" fill="hold" nodeType="withEffect">
                                  <p:stCondLst>
                                    <p:cond delay="0"/>
                                  </p:stCondLst>
                                  <p:childTnLst>
                                    <p:animClr clrSpc="rgb" dir="cw">
                                      <p:cBhvr>
                                        <p:cTn id="158" dur="500" fill="hold"/>
                                        <p:tgtEl>
                                          <p:spTgt spid="166964"/>
                                        </p:tgtEl>
                                        <p:attrNameLst>
                                          <p:attrName>fillcolor</p:attrName>
                                        </p:attrNameLst>
                                      </p:cBhvr>
                                      <p:to>
                                        <a:srgbClr val="FF0000"/>
                                      </p:to>
                                    </p:animClr>
                                    <p:set>
                                      <p:cBhvr>
                                        <p:cTn id="159" dur="500" fill="hold"/>
                                        <p:tgtEl>
                                          <p:spTgt spid="166964"/>
                                        </p:tgtEl>
                                        <p:attrNameLst>
                                          <p:attrName>fill.type</p:attrName>
                                        </p:attrNameLst>
                                      </p:cBhvr>
                                      <p:to>
                                        <p:strVal val="solid"/>
                                      </p:to>
                                    </p:set>
                                    <p:set>
                                      <p:cBhvr>
                                        <p:cTn id="160" dur="500" fill="hold"/>
                                        <p:tgtEl>
                                          <p:spTgt spid="166964"/>
                                        </p:tgtEl>
                                        <p:attrNameLst>
                                          <p:attrName>fill.on</p:attrName>
                                        </p:attrNameLst>
                                      </p:cBhvr>
                                      <p:to>
                                        <p:strVal val="true"/>
                                      </p:to>
                                    </p:set>
                                  </p:childTnLst>
                                </p:cTn>
                              </p:par>
                              <p:par>
                                <p:cTn id="161" presetID="1" presetClass="emph" presetSubtype="2" fill="hold" nodeType="withEffect">
                                  <p:stCondLst>
                                    <p:cond delay="0"/>
                                  </p:stCondLst>
                                  <p:childTnLst>
                                    <p:animClr clrSpc="rgb" dir="cw">
                                      <p:cBhvr>
                                        <p:cTn id="162" dur="500" fill="hold"/>
                                        <p:tgtEl>
                                          <p:spTgt spid="166965"/>
                                        </p:tgtEl>
                                        <p:attrNameLst>
                                          <p:attrName>fillcolor</p:attrName>
                                        </p:attrNameLst>
                                      </p:cBhvr>
                                      <p:to>
                                        <a:srgbClr val="FF0000"/>
                                      </p:to>
                                    </p:animClr>
                                    <p:set>
                                      <p:cBhvr>
                                        <p:cTn id="163" dur="500" fill="hold"/>
                                        <p:tgtEl>
                                          <p:spTgt spid="166965"/>
                                        </p:tgtEl>
                                        <p:attrNameLst>
                                          <p:attrName>fill.type</p:attrName>
                                        </p:attrNameLst>
                                      </p:cBhvr>
                                      <p:to>
                                        <p:strVal val="solid"/>
                                      </p:to>
                                    </p:set>
                                    <p:set>
                                      <p:cBhvr>
                                        <p:cTn id="164" dur="500" fill="hold"/>
                                        <p:tgtEl>
                                          <p:spTgt spid="166965"/>
                                        </p:tgtEl>
                                        <p:attrNameLst>
                                          <p:attrName>fill.on</p:attrName>
                                        </p:attrNameLst>
                                      </p:cBhvr>
                                      <p:to>
                                        <p:strVal val="true"/>
                                      </p:to>
                                    </p:set>
                                  </p:childTnLst>
                                </p:cTn>
                              </p:par>
                              <p:par>
                                <p:cTn id="165" presetID="1" presetClass="emph" presetSubtype="2" fill="hold" nodeType="withEffect">
                                  <p:stCondLst>
                                    <p:cond delay="0"/>
                                  </p:stCondLst>
                                  <p:childTnLst>
                                    <p:animClr clrSpc="rgb" dir="cw">
                                      <p:cBhvr>
                                        <p:cTn id="166" dur="500" fill="hold"/>
                                        <p:tgtEl>
                                          <p:spTgt spid="166967"/>
                                        </p:tgtEl>
                                        <p:attrNameLst>
                                          <p:attrName>fillcolor</p:attrName>
                                        </p:attrNameLst>
                                      </p:cBhvr>
                                      <p:to>
                                        <a:srgbClr val="FF0000"/>
                                      </p:to>
                                    </p:animClr>
                                    <p:set>
                                      <p:cBhvr>
                                        <p:cTn id="167" dur="500" fill="hold"/>
                                        <p:tgtEl>
                                          <p:spTgt spid="166967"/>
                                        </p:tgtEl>
                                        <p:attrNameLst>
                                          <p:attrName>fill.type</p:attrName>
                                        </p:attrNameLst>
                                      </p:cBhvr>
                                      <p:to>
                                        <p:strVal val="solid"/>
                                      </p:to>
                                    </p:set>
                                    <p:set>
                                      <p:cBhvr>
                                        <p:cTn id="168" dur="500" fill="hold"/>
                                        <p:tgtEl>
                                          <p:spTgt spid="166967"/>
                                        </p:tgtEl>
                                        <p:attrNameLst>
                                          <p:attrName>fill.on</p:attrName>
                                        </p:attrNameLst>
                                      </p:cBhvr>
                                      <p:to>
                                        <p:strVal val="true"/>
                                      </p:to>
                                    </p:set>
                                  </p:childTnLst>
                                </p:cTn>
                              </p:par>
                              <p:par>
                                <p:cTn id="169" presetID="1" presetClass="emph" presetSubtype="2" fill="hold" nodeType="withEffect">
                                  <p:stCondLst>
                                    <p:cond delay="0"/>
                                  </p:stCondLst>
                                  <p:childTnLst>
                                    <p:animClr clrSpc="rgb" dir="cw">
                                      <p:cBhvr>
                                        <p:cTn id="170" dur="500" fill="hold"/>
                                        <p:tgtEl>
                                          <p:spTgt spid="166969"/>
                                        </p:tgtEl>
                                        <p:attrNameLst>
                                          <p:attrName>fillcolor</p:attrName>
                                        </p:attrNameLst>
                                      </p:cBhvr>
                                      <p:to>
                                        <a:srgbClr val="FF0000"/>
                                      </p:to>
                                    </p:animClr>
                                    <p:set>
                                      <p:cBhvr>
                                        <p:cTn id="171" dur="500" fill="hold"/>
                                        <p:tgtEl>
                                          <p:spTgt spid="166969"/>
                                        </p:tgtEl>
                                        <p:attrNameLst>
                                          <p:attrName>fill.type</p:attrName>
                                        </p:attrNameLst>
                                      </p:cBhvr>
                                      <p:to>
                                        <p:strVal val="solid"/>
                                      </p:to>
                                    </p:set>
                                    <p:set>
                                      <p:cBhvr>
                                        <p:cTn id="172" dur="500" fill="hold"/>
                                        <p:tgtEl>
                                          <p:spTgt spid="166969"/>
                                        </p:tgtEl>
                                        <p:attrNameLst>
                                          <p:attrName>fill.on</p:attrName>
                                        </p:attrNameLst>
                                      </p:cBhvr>
                                      <p:to>
                                        <p:strVal val="true"/>
                                      </p:to>
                                    </p:set>
                                  </p:childTnLst>
                                </p:cTn>
                              </p:par>
                              <p:par>
                                <p:cTn id="173" presetID="1" presetClass="emph" presetSubtype="2" fill="hold" nodeType="withEffect">
                                  <p:stCondLst>
                                    <p:cond delay="0"/>
                                  </p:stCondLst>
                                  <p:childTnLst>
                                    <p:animClr clrSpc="rgb" dir="cw">
                                      <p:cBhvr>
                                        <p:cTn id="174" dur="500" fill="hold"/>
                                        <p:tgtEl>
                                          <p:spTgt spid="166971"/>
                                        </p:tgtEl>
                                        <p:attrNameLst>
                                          <p:attrName>fillcolor</p:attrName>
                                        </p:attrNameLst>
                                      </p:cBhvr>
                                      <p:to>
                                        <a:srgbClr val="FF0000"/>
                                      </p:to>
                                    </p:animClr>
                                    <p:set>
                                      <p:cBhvr>
                                        <p:cTn id="175" dur="500" fill="hold"/>
                                        <p:tgtEl>
                                          <p:spTgt spid="166971"/>
                                        </p:tgtEl>
                                        <p:attrNameLst>
                                          <p:attrName>fill.type</p:attrName>
                                        </p:attrNameLst>
                                      </p:cBhvr>
                                      <p:to>
                                        <p:strVal val="solid"/>
                                      </p:to>
                                    </p:set>
                                    <p:set>
                                      <p:cBhvr>
                                        <p:cTn id="176" dur="500" fill="hold"/>
                                        <p:tgtEl>
                                          <p:spTgt spid="166971"/>
                                        </p:tgtEl>
                                        <p:attrNameLst>
                                          <p:attrName>fill.on</p:attrName>
                                        </p:attrNameLst>
                                      </p:cBhvr>
                                      <p:to>
                                        <p:strVal val="true"/>
                                      </p:to>
                                    </p:set>
                                  </p:childTnLst>
                                </p:cTn>
                              </p:par>
                              <p:par>
                                <p:cTn id="177" presetID="1" presetClass="emph" presetSubtype="2" fill="hold" nodeType="withEffect">
                                  <p:stCondLst>
                                    <p:cond delay="0"/>
                                  </p:stCondLst>
                                  <p:childTnLst>
                                    <p:animClr clrSpc="rgb" dir="cw">
                                      <p:cBhvr>
                                        <p:cTn id="178" dur="500" fill="hold"/>
                                        <p:tgtEl>
                                          <p:spTgt spid="166972"/>
                                        </p:tgtEl>
                                        <p:attrNameLst>
                                          <p:attrName>fillcolor</p:attrName>
                                        </p:attrNameLst>
                                      </p:cBhvr>
                                      <p:to>
                                        <a:srgbClr val="FF0000"/>
                                      </p:to>
                                    </p:animClr>
                                    <p:set>
                                      <p:cBhvr>
                                        <p:cTn id="179" dur="500" fill="hold"/>
                                        <p:tgtEl>
                                          <p:spTgt spid="166972"/>
                                        </p:tgtEl>
                                        <p:attrNameLst>
                                          <p:attrName>fill.type</p:attrName>
                                        </p:attrNameLst>
                                      </p:cBhvr>
                                      <p:to>
                                        <p:strVal val="solid"/>
                                      </p:to>
                                    </p:set>
                                    <p:set>
                                      <p:cBhvr>
                                        <p:cTn id="180" dur="500" fill="hold"/>
                                        <p:tgtEl>
                                          <p:spTgt spid="166972"/>
                                        </p:tgtEl>
                                        <p:attrNameLst>
                                          <p:attrName>fill.on</p:attrName>
                                        </p:attrNameLst>
                                      </p:cBhvr>
                                      <p:to>
                                        <p:strVal val="true"/>
                                      </p:to>
                                    </p:set>
                                  </p:childTnLst>
                                </p:cTn>
                              </p:par>
                              <p:par>
                                <p:cTn id="181" presetID="1" presetClass="emph" presetSubtype="2" fill="hold" nodeType="withEffect">
                                  <p:stCondLst>
                                    <p:cond delay="0"/>
                                  </p:stCondLst>
                                  <p:childTnLst>
                                    <p:animClr clrSpc="rgb" dir="cw">
                                      <p:cBhvr>
                                        <p:cTn id="182" dur="500" fill="hold"/>
                                        <p:tgtEl>
                                          <p:spTgt spid="166975"/>
                                        </p:tgtEl>
                                        <p:attrNameLst>
                                          <p:attrName>fillcolor</p:attrName>
                                        </p:attrNameLst>
                                      </p:cBhvr>
                                      <p:to>
                                        <a:srgbClr val="FF0000"/>
                                      </p:to>
                                    </p:animClr>
                                    <p:set>
                                      <p:cBhvr>
                                        <p:cTn id="183" dur="500" fill="hold"/>
                                        <p:tgtEl>
                                          <p:spTgt spid="166975"/>
                                        </p:tgtEl>
                                        <p:attrNameLst>
                                          <p:attrName>fill.type</p:attrName>
                                        </p:attrNameLst>
                                      </p:cBhvr>
                                      <p:to>
                                        <p:strVal val="solid"/>
                                      </p:to>
                                    </p:set>
                                    <p:set>
                                      <p:cBhvr>
                                        <p:cTn id="184" dur="500" fill="hold"/>
                                        <p:tgtEl>
                                          <p:spTgt spid="166975"/>
                                        </p:tgtEl>
                                        <p:attrNameLst>
                                          <p:attrName>fill.on</p:attrName>
                                        </p:attrNameLst>
                                      </p:cBhvr>
                                      <p:to>
                                        <p:strVal val="true"/>
                                      </p:to>
                                    </p:set>
                                  </p:childTnLst>
                                </p:cTn>
                              </p:par>
                              <p:par>
                                <p:cTn id="185" presetID="1" presetClass="emph" presetSubtype="2" fill="hold" nodeType="withEffect">
                                  <p:stCondLst>
                                    <p:cond delay="0"/>
                                  </p:stCondLst>
                                  <p:childTnLst>
                                    <p:animClr clrSpc="rgb" dir="cw">
                                      <p:cBhvr>
                                        <p:cTn id="186" dur="500" fill="hold"/>
                                        <p:tgtEl>
                                          <p:spTgt spid="166977"/>
                                        </p:tgtEl>
                                        <p:attrNameLst>
                                          <p:attrName>fillcolor</p:attrName>
                                        </p:attrNameLst>
                                      </p:cBhvr>
                                      <p:to>
                                        <a:srgbClr val="FF0000"/>
                                      </p:to>
                                    </p:animClr>
                                    <p:set>
                                      <p:cBhvr>
                                        <p:cTn id="187" dur="500" fill="hold"/>
                                        <p:tgtEl>
                                          <p:spTgt spid="166977"/>
                                        </p:tgtEl>
                                        <p:attrNameLst>
                                          <p:attrName>fill.type</p:attrName>
                                        </p:attrNameLst>
                                      </p:cBhvr>
                                      <p:to>
                                        <p:strVal val="solid"/>
                                      </p:to>
                                    </p:set>
                                    <p:set>
                                      <p:cBhvr>
                                        <p:cTn id="188" dur="500" fill="hold"/>
                                        <p:tgtEl>
                                          <p:spTgt spid="166977"/>
                                        </p:tgtEl>
                                        <p:attrNameLst>
                                          <p:attrName>fill.on</p:attrName>
                                        </p:attrNameLst>
                                      </p:cBhvr>
                                      <p:to>
                                        <p:strVal val="true"/>
                                      </p:to>
                                    </p:set>
                                  </p:childTnLst>
                                </p:cTn>
                              </p:par>
                              <p:par>
                                <p:cTn id="189" presetID="1" presetClass="emph" presetSubtype="2" fill="hold" nodeType="withEffect">
                                  <p:stCondLst>
                                    <p:cond delay="0"/>
                                  </p:stCondLst>
                                  <p:childTnLst>
                                    <p:animClr clrSpc="rgb" dir="cw">
                                      <p:cBhvr>
                                        <p:cTn id="190" dur="500" fill="hold"/>
                                        <p:tgtEl>
                                          <p:spTgt spid="166980"/>
                                        </p:tgtEl>
                                        <p:attrNameLst>
                                          <p:attrName>fillcolor</p:attrName>
                                        </p:attrNameLst>
                                      </p:cBhvr>
                                      <p:to>
                                        <a:srgbClr val="FF0000"/>
                                      </p:to>
                                    </p:animClr>
                                    <p:set>
                                      <p:cBhvr>
                                        <p:cTn id="191" dur="500" fill="hold"/>
                                        <p:tgtEl>
                                          <p:spTgt spid="166980"/>
                                        </p:tgtEl>
                                        <p:attrNameLst>
                                          <p:attrName>fill.type</p:attrName>
                                        </p:attrNameLst>
                                      </p:cBhvr>
                                      <p:to>
                                        <p:strVal val="solid"/>
                                      </p:to>
                                    </p:set>
                                    <p:set>
                                      <p:cBhvr>
                                        <p:cTn id="192" dur="500" fill="hold"/>
                                        <p:tgtEl>
                                          <p:spTgt spid="166980"/>
                                        </p:tgtEl>
                                        <p:attrNameLst>
                                          <p:attrName>fill.on</p:attrName>
                                        </p:attrNameLst>
                                      </p:cBhvr>
                                      <p:to>
                                        <p:strVal val="true"/>
                                      </p:to>
                                    </p:set>
                                  </p:childTnLst>
                                </p:cTn>
                              </p:par>
                              <p:par>
                                <p:cTn id="193" presetID="1" presetClass="emph" presetSubtype="2" fill="hold" nodeType="withEffect">
                                  <p:stCondLst>
                                    <p:cond delay="0"/>
                                  </p:stCondLst>
                                  <p:childTnLst>
                                    <p:animClr clrSpc="rgb" dir="cw">
                                      <p:cBhvr>
                                        <p:cTn id="194" dur="500" fill="hold"/>
                                        <p:tgtEl>
                                          <p:spTgt spid="166981"/>
                                        </p:tgtEl>
                                        <p:attrNameLst>
                                          <p:attrName>fillcolor</p:attrName>
                                        </p:attrNameLst>
                                      </p:cBhvr>
                                      <p:to>
                                        <a:srgbClr val="FF0000"/>
                                      </p:to>
                                    </p:animClr>
                                    <p:set>
                                      <p:cBhvr>
                                        <p:cTn id="195" dur="500" fill="hold"/>
                                        <p:tgtEl>
                                          <p:spTgt spid="166981"/>
                                        </p:tgtEl>
                                        <p:attrNameLst>
                                          <p:attrName>fill.type</p:attrName>
                                        </p:attrNameLst>
                                      </p:cBhvr>
                                      <p:to>
                                        <p:strVal val="solid"/>
                                      </p:to>
                                    </p:set>
                                    <p:set>
                                      <p:cBhvr>
                                        <p:cTn id="196" dur="500" fill="hold"/>
                                        <p:tgtEl>
                                          <p:spTgt spid="166981"/>
                                        </p:tgtEl>
                                        <p:attrNameLst>
                                          <p:attrName>fill.on</p:attrName>
                                        </p:attrNameLst>
                                      </p:cBhvr>
                                      <p:to>
                                        <p:strVal val="true"/>
                                      </p:to>
                                    </p:set>
                                  </p:childTnLst>
                                </p:cTn>
                              </p:par>
                              <p:par>
                                <p:cTn id="197" presetID="1" presetClass="emph" presetSubtype="2" fill="hold" nodeType="withEffect">
                                  <p:stCondLst>
                                    <p:cond delay="0"/>
                                  </p:stCondLst>
                                  <p:childTnLst>
                                    <p:animClr clrSpc="rgb" dir="cw">
                                      <p:cBhvr>
                                        <p:cTn id="198" dur="500" fill="hold"/>
                                        <p:tgtEl>
                                          <p:spTgt spid="166995"/>
                                        </p:tgtEl>
                                        <p:attrNameLst>
                                          <p:attrName>fillcolor</p:attrName>
                                        </p:attrNameLst>
                                      </p:cBhvr>
                                      <p:to>
                                        <a:srgbClr val="FF0000"/>
                                      </p:to>
                                    </p:animClr>
                                    <p:set>
                                      <p:cBhvr>
                                        <p:cTn id="199" dur="500" fill="hold"/>
                                        <p:tgtEl>
                                          <p:spTgt spid="166995"/>
                                        </p:tgtEl>
                                        <p:attrNameLst>
                                          <p:attrName>fill.type</p:attrName>
                                        </p:attrNameLst>
                                      </p:cBhvr>
                                      <p:to>
                                        <p:strVal val="solid"/>
                                      </p:to>
                                    </p:set>
                                    <p:set>
                                      <p:cBhvr>
                                        <p:cTn id="200" dur="500" fill="hold"/>
                                        <p:tgtEl>
                                          <p:spTgt spid="166995"/>
                                        </p:tgtEl>
                                        <p:attrNameLst>
                                          <p:attrName>fill.on</p:attrName>
                                        </p:attrNameLst>
                                      </p:cBhvr>
                                      <p:to>
                                        <p:strVal val="true"/>
                                      </p:to>
                                    </p:set>
                                  </p:childTnLst>
                                </p:cTn>
                              </p:par>
                              <p:par>
                                <p:cTn id="201" presetID="1" presetClass="emph" presetSubtype="2" fill="hold" nodeType="withEffect">
                                  <p:stCondLst>
                                    <p:cond delay="0"/>
                                  </p:stCondLst>
                                  <p:childTnLst>
                                    <p:animClr clrSpc="rgb" dir="cw">
                                      <p:cBhvr>
                                        <p:cTn id="202" dur="500" fill="hold"/>
                                        <p:tgtEl>
                                          <p:spTgt spid="166997"/>
                                        </p:tgtEl>
                                        <p:attrNameLst>
                                          <p:attrName>fillcolor</p:attrName>
                                        </p:attrNameLst>
                                      </p:cBhvr>
                                      <p:to>
                                        <a:srgbClr val="FF0000"/>
                                      </p:to>
                                    </p:animClr>
                                    <p:set>
                                      <p:cBhvr>
                                        <p:cTn id="203" dur="500" fill="hold"/>
                                        <p:tgtEl>
                                          <p:spTgt spid="166997"/>
                                        </p:tgtEl>
                                        <p:attrNameLst>
                                          <p:attrName>fill.type</p:attrName>
                                        </p:attrNameLst>
                                      </p:cBhvr>
                                      <p:to>
                                        <p:strVal val="solid"/>
                                      </p:to>
                                    </p:set>
                                    <p:set>
                                      <p:cBhvr>
                                        <p:cTn id="204" dur="500" fill="hold"/>
                                        <p:tgtEl>
                                          <p:spTgt spid="166997"/>
                                        </p:tgtEl>
                                        <p:attrNameLst>
                                          <p:attrName>fill.on</p:attrName>
                                        </p:attrNameLst>
                                      </p:cBhvr>
                                      <p:to>
                                        <p:strVal val="true"/>
                                      </p:to>
                                    </p:set>
                                  </p:childTnLst>
                                </p:cTn>
                              </p:par>
                              <p:par>
                                <p:cTn id="205" presetID="1" presetClass="emph" presetSubtype="2" fill="hold" nodeType="withEffect">
                                  <p:stCondLst>
                                    <p:cond delay="0"/>
                                  </p:stCondLst>
                                  <p:childTnLst>
                                    <p:animClr clrSpc="rgb" dir="cw">
                                      <p:cBhvr>
                                        <p:cTn id="206" dur="500" fill="hold"/>
                                        <p:tgtEl>
                                          <p:spTgt spid="166999"/>
                                        </p:tgtEl>
                                        <p:attrNameLst>
                                          <p:attrName>fillcolor</p:attrName>
                                        </p:attrNameLst>
                                      </p:cBhvr>
                                      <p:to>
                                        <a:srgbClr val="FF0000"/>
                                      </p:to>
                                    </p:animClr>
                                    <p:set>
                                      <p:cBhvr>
                                        <p:cTn id="207" dur="500" fill="hold"/>
                                        <p:tgtEl>
                                          <p:spTgt spid="166999"/>
                                        </p:tgtEl>
                                        <p:attrNameLst>
                                          <p:attrName>fill.type</p:attrName>
                                        </p:attrNameLst>
                                      </p:cBhvr>
                                      <p:to>
                                        <p:strVal val="solid"/>
                                      </p:to>
                                    </p:set>
                                    <p:set>
                                      <p:cBhvr>
                                        <p:cTn id="208" dur="500" fill="hold"/>
                                        <p:tgtEl>
                                          <p:spTgt spid="166999"/>
                                        </p:tgtEl>
                                        <p:attrNameLst>
                                          <p:attrName>fill.on</p:attrName>
                                        </p:attrNameLst>
                                      </p:cBhvr>
                                      <p:to>
                                        <p:strVal val="true"/>
                                      </p:to>
                                    </p:set>
                                  </p:childTnLst>
                                </p:cTn>
                              </p:par>
                            </p:childTnLst>
                          </p:cTn>
                        </p:par>
                      </p:childTnLst>
                    </p:cTn>
                  </p:par>
                  <p:par>
                    <p:cTn id="209" fill="hold" nodeType="clickPar">
                      <p:stCondLst>
                        <p:cond delay="indefinite"/>
                      </p:stCondLst>
                      <p:childTnLst>
                        <p:par>
                          <p:cTn id="210" fill="hold" nodeType="withGroup">
                            <p:stCondLst>
                              <p:cond delay="0"/>
                            </p:stCondLst>
                            <p:childTnLst>
                              <p:par>
                                <p:cTn id="211" presetID="10" presetClass="entr" presetSubtype="0" fill="hold" nodeType="clickEffect">
                                  <p:stCondLst>
                                    <p:cond delay="0"/>
                                  </p:stCondLst>
                                  <p:childTnLst>
                                    <p:set>
                                      <p:cBhvr>
                                        <p:cTn id="212" dur="1" fill="hold">
                                          <p:stCondLst>
                                            <p:cond delay="0"/>
                                          </p:stCondLst>
                                        </p:cTn>
                                        <p:tgtEl>
                                          <p:spTgt spid="167056"/>
                                        </p:tgtEl>
                                        <p:attrNameLst>
                                          <p:attrName>style.visibility</p:attrName>
                                        </p:attrNameLst>
                                      </p:cBhvr>
                                      <p:to>
                                        <p:strVal val="visible"/>
                                      </p:to>
                                    </p:set>
                                    <p:animEffect transition="in" filter="fade">
                                      <p:cBhvr>
                                        <p:cTn id="213" dur="500"/>
                                        <p:tgtEl>
                                          <p:spTgt spid="167056"/>
                                        </p:tgtEl>
                                      </p:cBhvr>
                                    </p:animEffect>
                                  </p:childTnLst>
                                </p:cTn>
                              </p:par>
                              <p:par>
                                <p:cTn id="214" presetID="10" presetClass="entr" presetSubtype="0" fill="hold" nodeType="withEffect">
                                  <p:stCondLst>
                                    <p:cond delay="0"/>
                                  </p:stCondLst>
                                  <p:childTnLst>
                                    <p:set>
                                      <p:cBhvr>
                                        <p:cTn id="215" dur="1" fill="hold">
                                          <p:stCondLst>
                                            <p:cond delay="0"/>
                                          </p:stCondLst>
                                        </p:cTn>
                                        <p:tgtEl>
                                          <p:spTgt spid="167057"/>
                                        </p:tgtEl>
                                        <p:attrNameLst>
                                          <p:attrName>style.visibility</p:attrName>
                                        </p:attrNameLst>
                                      </p:cBhvr>
                                      <p:to>
                                        <p:strVal val="visible"/>
                                      </p:to>
                                    </p:set>
                                    <p:animEffect transition="in" filter="fade">
                                      <p:cBhvr>
                                        <p:cTn id="216" dur="500"/>
                                        <p:tgtEl>
                                          <p:spTgt spid="167057"/>
                                        </p:tgtEl>
                                      </p:cBhvr>
                                    </p:animEffect>
                                  </p:childTnLst>
                                </p:cTn>
                              </p:par>
                              <p:par>
                                <p:cTn id="217" presetID="10" presetClass="entr" presetSubtype="0" fill="hold" nodeType="withEffect">
                                  <p:stCondLst>
                                    <p:cond delay="0"/>
                                  </p:stCondLst>
                                  <p:childTnLst>
                                    <p:set>
                                      <p:cBhvr>
                                        <p:cTn id="218" dur="1" fill="hold">
                                          <p:stCondLst>
                                            <p:cond delay="0"/>
                                          </p:stCondLst>
                                        </p:cTn>
                                        <p:tgtEl>
                                          <p:spTgt spid="167058"/>
                                        </p:tgtEl>
                                        <p:attrNameLst>
                                          <p:attrName>style.visibility</p:attrName>
                                        </p:attrNameLst>
                                      </p:cBhvr>
                                      <p:to>
                                        <p:strVal val="visible"/>
                                      </p:to>
                                    </p:set>
                                    <p:animEffect transition="in" filter="fade">
                                      <p:cBhvr>
                                        <p:cTn id="219" dur="500"/>
                                        <p:tgtEl>
                                          <p:spTgt spid="167058"/>
                                        </p:tgtEl>
                                      </p:cBhvr>
                                    </p:animEffect>
                                  </p:childTnLst>
                                </p:cTn>
                              </p:par>
                              <p:par>
                                <p:cTn id="220" presetID="10" presetClass="entr" presetSubtype="0" fill="hold" nodeType="withEffect">
                                  <p:stCondLst>
                                    <p:cond delay="0"/>
                                  </p:stCondLst>
                                  <p:childTnLst>
                                    <p:set>
                                      <p:cBhvr>
                                        <p:cTn id="221" dur="1" fill="hold">
                                          <p:stCondLst>
                                            <p:cond delay="0"/>
                                          </p:stCondLst>
                                        </p:cTn>
                                        <p:tgtEl>
                                          <p:spTgt spid="167059"/>
                                        </p:tgtEl>
                                        <p:attrNameLst>
                                          <p:attrName>style.visibility</p:attrName>
                                        </p:attrNameLst>
                                      </p:cBhvr>
                                      <p:to>
                                        <p:strVal val="visible"/>
                                      </p:to>
                                    </p:set>
                                    <p:animEffect transition="in" filter="fade">
                                      <p:cBhvr>
                                        <p:cTn id="222" dur="500"/>
                                        <p:tgtEl>
                                          <p:spTgt spid="167059"/>
                                        </p:tgtEl>
                                      </p:cBhvr>
                                    </p:animEffect>
                                  </p:childTnLst>
                                </p:cTn>
                              </p:par>
                              <p:par>
                                <p:cTn id="223" presetID="10" presetClass="entr" presetSubtype="0" fill="hold" nodeType="withEffect">
                                  <p:stCondLst>
                                    <p:cond delay="0"/>
                                  </p:stCondLst>
                                  <p:childTnLst>
                                    <p:set>
                                      <p:cBhvr>
                                        <p:cTn id="224" dur="1" fill="hold">
                                          <p:stCondLst>
                                            <p:cond delay="0"/>
                                          </p:stCondLst>
                                        </p:cTn>
                                        <p:tgtEl>
                                          <p:spTgt spid="167060"/>
                                        </p:tgtEl>
                                        <p:attrNameLst>
                                          <p:attrName>style.visibility</p:attrName>
                                        </p:attrNameLst>
                                      </p:cBhvr>
                                      <p:to>
                                        <p:strVal val="visible"/>
                                      </p:to>
                                    </p:set>
                                    <p:animEffect transition="in" filter="fade">
                                      <p:cBhvr>
                                        <p:cTn id="225" dur="500"/>
                                        <p:tgtEl>
                                          <p:spTgt spid="167060"/>
                                        </p:tgtEl>
                                      </p:cBhvr>
                                    </p:animEffect>
                                  </p:childTnLst>
                                </p:cTn>
                              </p:par>
                              <p:par>
                                <p:cTn id="226" presetID="10" presetClass="entr" presetSubtype="0" fill="hold" nodeType="withEffect">
                                  <p:stCondLst>
                                    <p:cond delay="0"/>
                                  </p:stCondLst>
                                  <p:childTnLst>
                                    <p:set>
                                      <p:cBhvr>
                                        <p:cTn id="227" dur="1" fill="hold">
                                          <p:stCondLst>
                                            <p:cond delay="0"/>
                                          </p:stCondLst>
                                        </p:cTn>
                                        <p:tgtEl>
                                          <p:spTgt spid="167061"/>
                                        </p:tgtEl>
                                        <p:attrNameLst>
                                          <p:attrName>style.visibility</p:attrName>
                                        </p:attrNameLst>
                                      </p:cBhvr>
                                      <p:to>
                                        <p:strVal val="visible"/>
                                      </p:to>
                                    </p:set>
                                    <p:animEffect transition="in" filter="fade">
                                      <p:cBhvr>
                                        <p:cTn id="228" dur="500"/>
                                        <p:tgtEl>
                                          <p:spTgt spid="167061"/>
                                        </p:tgtEl>
                                      </p:cBhvr>
                                    </p:animEffect>
                                  </p:childTnLst>
                                </p:cTn>
                              </p:par>
                              <p:par>
                                <p:cTn id="229" presetID="10" presetClass="entr" presetSubtype="0" fill="hold" nodeType="withEffect">
                                  <p:stCondLst>
                                    <p:cond delay="0"/>
                                  </p:stCondLst>
                                  <p:childTnLst>
                                    <p:set>
                                      <p:cBhvr>
                                        <p:cTn id="230" dur="1" fill="hold">
                                          <p:stCondLst>
                                            <p:cond delay="0"/>
                                          </p:stCondLst>
                                        </p:cTn>
                                        <p:tgtEl>
                                          <p:spTgt spid="167062"/>
                                        </p:tgtEl>
                                        <p:attrNameLst>
                                          <p:attrName>style.visibility</p:attrName>
                                        </p:attrNameLst>
                                      </p:cBhvr>
                                      <p:to>
                                        <p:strVal val="visible"/>
                                      </p:to>
                                    </p:set>
                                    <p:animEffect transition="in" filter="fade">
                                      <p:cBhvr>
                                        <p:cTn id="231" dur="500"/>
                                        <p:tgtEl>
                                          <p:spTgt spid="167062"/>
                                        </p:tgtEl>
                                      </p:cBhvr>
                                    </p:animEffect>
                                  </p:childTnLst>
                                </p:cTn>
                              </p:par>
                              <p:par>
                                <p:cTn id="232" presetID="10" presetClass="entr" presetSubtype="0" fill="hold" nodeType="withEffect">
                                  <p:stCondLst>
                                    <p:cond delay="0"/>
                                  </p:stCondLst>
                                  <p:childTnLst>
                                    <p:set>
                                      <p:cBhvr>
                                        <p:cTn id="233" dur="1" fill="hold">
                                          <p:stCondLst>
                                            <p:cond delay="0"/>
                                          </p:stCondLst>
                                        </p:cTn>
                                        <p:tgtEl>
                                          <p:spTgt spid="167063"/>
                                        </p:tgtEl>
                                        <p:attrNameLst>
                                          <p:attrName>style.visibility</p:attrName>
                                        </p:attrNameLst>
                                      </p:cBhvr>
                                      <p:to>
                                        <p:strVal val="visible"/>
                                      </p:to>
                                    </p:set>
                                    <p:animEffect transition="in" filter="fade">
                                      <p:cBhvr>
                                        <p:cTn id="234" dur="500"/>
                                        <p:tgtEl>
                                          <p:spTgt spid="167063"/>
                                        </p:tgtEl>
                                      </p:cBhvr>
                                    </p:animEffect>
                                  </p:childTnLst>
                                </p:cTn>
                              </p:par>
                              <p:par>
                                <p:cTn id="235" presetID="10" presetClass="entr" presetSubtype="0" fill="hold" nodeType="withEffect">
                                  <p:stCondLst>
                                    <p:cond delay="0"/>
                                  </p:stCondLst>
                                  <p:childTnLst>
                                    <p:set>
                                      <p:cBhvr>
                                        <p:cTn id="236" dur="1" fill="hold">
                                          <p:stCondLst>
                                            <p:cond delay="0"/>
                                          </p:stCondLst>
                                        </p:cTn>
                                        <p:tgtEl>
                                          <p:spTgt spid="167065"/>
                                        </p:tgtEl>
                                        <p:attrNameLst>
                                          <p:attrName>style.visibility</p:attrName>
                                        </p:attrNameLst>
                                      </p:cBhvr>
                                      <p:to>
                                        <p:strVal val="visible"/>
                                      </p:to>
                                    </p:set>
                                    <p:animEffect transition="in" filter="fade">
                                      <p:cBhvr>
                                        <p:cTn id="237" dur="500"/>
                                        <p:tgtEl>
                                          <p:spTgt spid="167065"/>
                                        </p:tgtEl>
                                      </p:cBhvr>
                                    </p:animEffect>
                                  </p:childTnLst>
                                </p:cTn>
                              </p:par>
                              <p:par>
                                <p:cTn id="238" presetID="10" presetClass="entr" presetSubtype="0" fill="hold" nodeType="withEffect">
                                  <p:stCondLst>
                                    <p:cond delay="0"/>
                                  </p:stCondLst>
                                  <p:childTnLst>
                                    <p:set>
                                      <p:cBhvr>
                                        <p:cTn id="239" dur="1" fill="hold">
                                          <p:stCondLst>
                                            <p:cond delay="0"/>
                                          </p:stCondLst>
                                        </p:cTn>
                                        <p:tgtEl>
                                          <p:spTgt spid="167066"/>
                                        </p:tgtEl>
                                        <p:attrNameLst>
                                          <p:attrName>style.visibility</p:attrName>
                                        </p:attrNameLst>
                                      </p:cBhvr>
                                      <p:to>
                                        <p:strVal val="visible"/>
                                      </p:to>
                                    </p:set>
                                    <p:animEffect transition="in" filter="fade">
                                      <p:cBhvr>
                                        <p:cTn id="240" dur="500"/>
                                        <p:tgtEl>
                                          <p:spTgt spid="167066"/>
                                        </p:tgtEl>
                                      </p:cBhvr>
                                    </p:animEffect>
                                  </p:childTnLst>
                                </p:cTn>
                              </p:par>
                              <p:par>
                                <p:cTn id="241" presetID="10" presetClass="entr" presetSubtype="0" fill="hold" nodeType="withEffect">
                                  <p:stCondLst>
                                    <p:cond delay="0"/>
                                  </p:stCondLst>
                                  <p:childTnLst>
                                    <p:set>
                                      <p:cBhvr>
                                        <p:cTn id="242" dur="1" fill="hold">
                                          <p:stCondLst>
                                            <p:cond delay="0"/>
                                          </p:stCondLst>
                                        </p:cTn>
                                        <p:tgtEl>
                                          <p:spTgt spid="167067"/>
                                        </p:tgtEl>
                                        <p:attrNameLst>
                                          <p:attrName>style.visibility</p:attrName>
                                        </p:attrNameLst>
                                      </p:cBhvr>
                                      <p:to>
                                        <p:strVal val="visible"/>
                                      </p:to>
                                    </p:set>
                                    <p:animEffect transition="in" filter="fade">
                                      <p:cBhvr>
                                        <p:cTn id="243" dur="500"/>
                                        <p:tgtEl>
                                          <p:spTgt spid="167067"/>
                                        </p:tgtEl>
                                      </p:cBhvr>
                                    </p:animEffect>
                                  </p:childTnLst>
                                </p:cTn>
                              </p:par>
                            </p:childTnLst>
                          </p:cTn>
                        </p:par>
                      </p:childTnLst>
                    </p:cTn>
                  </p:par>
                  <p:par>
                    <p:cTn id="244" fill="hold" nodeType="clickPar">
                      <p:stCondLst>
                        <p:cond delay="indefinite"/>
                      </p:stCondLst>
                      <p:childTnLst>
                        <p:par>
                          <p:cTn id="245" fill="hold" nodeType="withGroup">
                            <p:stCondLst>
                              <p:cond delay="0"/>
                            </p:stCondLst>
                            <p:childTnLst>
                              <p:par>
                                <p:cTn id="246" presetID="10" presetClass="entr" presetSubtype="0" fill="hold" grpId="0" nodeType="clickEffect">
                                  <p:stCondLst>
                                    <p:cond delay="0"/>
                                  </p:stCondLst>
                                  <p:childTnLst>
                                    <p:set>
                                      <p:cBhvr>
                                        <p:cTn id="247" dur="1" fill="hold">
                                          <p:stCondLst>
                                            <p:cond delay="0"/>
                                          </p:stCondLst>
                                        </p:cTn>
                                        <p:tgtEl>
                                          <p:spTgt spid="167055">
                                            <p:txEl>
                                              <p:pRg st="0" end="0"/>
                                            </p:txEl>
                                          </p:spTgt>
                                        </p:tgtEl>
                                        <p:attrNameLst>
                                          <p:attrName>style.visibility</p:attrName>
                                        </p:attrNameLst>
                                      </p:cBhvr>
                                      <p:to>
                                        <p:strVal val="visible"/>
                                      </p:to>
                                    </p:set>
                                    <p:animEffect transition="in" filter="fade">
                                      <p:cBhvr>
                                        <p:cTn id="248" dur="500"/>
                                        <p:tgtEl>
                                          <p:spTgt spid="167055">
                                            <p:txEl>
                                              <p:pRg st="0" end="0"/>
                                            </p:txEl>
                                          </p:spTgt>
                                        </p:tgtEl>
                                      </p:cBhvr>
                                    </p:animEffect>
                                  </p:childTnLst>
                                </p:cTn>
                              </p:par>
                              <p:par>
                                <p:cTn id="249" presetID="10" presetClass="entr" presetSubtype="0" fill="hold" grpId="0" nodeType="withEffect">
                                  <p:stCondLst>
                                    <p:cond delay="0"/>
                                  </p:stCondLst>
                                  <p:childTnLst>
                                    <p:set>
                                      <p:cBhvr>
                                        <p:cTn id="250" dur="1" fill="hold">
                                          <p:stCondLst>
                                            <p:cond delay="0"/>
                                          </p:stCondLst>
                                        </p:cTn>
                                        <p:tgtEl>
                                          <p:spTgt spid="167055">
                                            <p:txEl>
                                              <p:pRg st="1" end="1"/>
                                            </p:txEl>
                                          </p:spTgt>
                                        </p:tgtEl>
                                        <p:attrNameLst>
                                          <p:attrName>style.visibility</p:attrName>
                                        </p:attrNameLst>
                                      </p:cBhvr>
                                      <p:to>
                                        <p:strVal val="visible"/>
                                      </p:to>
                                    </p:set>
                                    <p:animEffect transition="in" filter="fade">
                                      <p:cBhvr>
                                        <p:cTn id="251" dur="500"/>
                                        <p:tgtEl>
                                          <p:spTgt spid="167055">
                                            <p:txEl>
                                              <p:pRg st="1" end="1"/>
                                            </p:txEl>
                                          </p:spTgt>
                                        </p:tgtEl>
                                      </p:cBhvr>
                                    </p:animEffect>
                                  </p:childTnLst>
                                </p:cTn>
                              </p:par>
                              <p:par>
                                <p:cTn id="252" presetID="10" presetClass="entr" presetSubtype="0" fill="hold" grpId="0" nodeType="withEffect">
                                  <p:stCondLst>
                                    <p:cond delay="0"/>
                                  </p:stCondLst>
                                  <p:childTnLst>
                                    <p:set>
                                      <p:cBhvr>
                                        <p:cTn id="253" dur="1" fill="hold">
                                          <p:stCondLst>
                                            <p:cond delay="0"/>
                                          </p:stCondLst>
                                        </p:cTn>
                                        <p:tgtEl>
                                          <p:spTgt spid="167055">
                                            <p:txEl>
                                              <p:pRg st="2" end="2"/>
                                            </p:txEl>
                                          </p:spTgt>
                                        </p:tgtEl>
                                        <p:attrNameLst>
                                          <p:attrName>style.visibility</p:attrName>
                                        </p:attrNameLst>
                                      </p:cBhvr>
                                      <p:to>
                                        <p:strVal val="visible"/>
                                      </p:to>
                                    </p:set>
                                    <p:animEffect transition="in" filter="fade">
                                      <p:cBhvr>
                                        <p:cTn id="254" dur="500"/>
                                        <p:tgtEl>
                                          <p:spTgt spid="167055">
                                            <p:txEl>
                                              <p:pRg st="2" end="2"/>
                                            </p:txEl>
                                          </p:spTgt>
                                        </p:tgtEl>
                                      </p:cBhvr>
                                    </p:animEffect>
                                  </p:childTnLst>
                                </p:cTn>
                              </p:par>
                            </p:childTnLst>
                          </p:cTn>
                        </p:par>
                      </p:childTnLst>
                    </p:cTn>
                  </p:par>
                  <p:par>
                    <p:cTn id="255" fill="hold" nodeType="clickPar">
                      <p:stCondLst>
                        <p:cond delay="indefinite"/>
                      </p:stCondLst>
                      <p:childTnLst>
                        <p:par>
                          <p:cTn id="256" fill="hold" nodeType="withGroup">
                            <p:stCondLst>
                              <p:cond delay="0"/>
                            </p:stCondLst>
                            <p:childTnLst>
                              <p:par>
                                <p:cTn id="257" presetID="37" presetClass="path" presetSubtype="0" accel="50000" decel="50000" fill="hold" nodeType="clickEffect">
                                  <p:stCondLst>
                                    <p:cond delay="0"/>
                                  </p:stCondLst>
                                  <p:childTnLst>
                                    <p:animMotion origin="layout" path="M -3.33333E-6 -4.07407E-6 L 0.14323 0.04167 C 0.17396 0.05533 0.22275 0.05718 0.27066 0.05718 C 0.32535 0.05718 0.36823 0.04561 0.39896 0.03218 L 0.49931 -0.05833 " pathEditMode="relative" rAng="0" ptsTypes="FffFF">
                                      <p:cBhvr>
                                        <p:cTn id="258" dur="2000" fill="hold"/>
                                        <p:tgtEl>
                                          <p:spTgt spid="166921"/>
                                        </p:tgtEl>
                                        <p:attrNameLst>
                                          <p:attrName>ppt_x</p:attrName>
                                          <p:attrName>ppt_y</p:attrName>
                                        </p:attrNameLst>
                                      </p:cBhvr>
                                      <p:rCtr x="24965" y="-69"/>
                                    </p:animMotion>
                                  </p:childTnLst>
                                </p:cTn>
                              </p:par>
                              <p:par>
                                <p:cTn id="259" presetID="8" presetClass="emph" presetSubtype="0" fill="hold" nodeType="withEffect">
                                  <p:stCondLst>
                                    <p:cond delay="0"/>
                                  </p:stCondLst>
                                  <p:childTnLst>
                                    <p:animRot by="-2400000">
                                      <p:cBhvr>
                                        <p:cTn id="260" dur="2000" fill="hold"/>
                                        <p:tgtEl>
                                          <p:spTgt spid="1669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05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a:extLst>
              <a:ext uri="{FF2B5EF4-FFF2-40B4-BE49-F238E27FC236}">
                <a16:creationId xmlns:a16="http://schemas.microsoft.com/office/drawing/2014/main" id="{8E9793B1-1621-E0A9-C672-A551CE86318A}"/>
              </a:ext>
            </a:extLst>
          </p:cNvPr>
          <p:cNvSpPr>
            <a:spLocks noGrp="1" noChangeArrowheads="1"/>
          </p:cNvSpPr>
          <p:nvPr>
            <p:ph type="title"/>
          </p:nvPr>
        </p:nvSpPr>
        <p:spPr/>
        <p:txBody>
          <a:bodyPr/>
          <a:lstStyle/>
          <a:p>
            <a:r>
              <a:rPr lang="en-US" altLang="en-US"/>
              <a:t>Relation-based browsing</a:t>
            </a:r>
          </a:p>
        </p:txBody>
      </p:sp>
      <p:pic>
        <p:nvPicPr>
          <p:cNvPr id="259076" name="Picture 4">
            <a:extLst>
              <a:ext uri="{FF2B5EF4-FFF2-40B4-BE49-F238E27FC236}">
                <a16:creationId xmlns:a16="http://schemas.microsoft.com/office/drawing/2014/main" id="{06A82B23-9316-BBA7-A02A-E0BFC9A980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413" y="1431925"/>
            <a:ext cx="1971675" cy="4972050"/>
          </a:xfrm>
          <a:prstGeom prst="rect">
            <a:avLst/>
          </a:prstGeom>
          <a:noFill/>
          <a:extLst>
            <a:ext uri="{909E8E84-426E-40DD-AFC4-6F175D3DCCD1}">
              <a14:hiddenFill xmlns:a14="http://schemas.microsoft.com/office/drawing/2010/main">
                <a:solidFill>
                  <a:srgbClr val="FFFFFF"/>
                </a:solidFill>
              </a14:hiddenFill>
            </a:ext>
          </a:extLst>
        </p:spPr>
      </p:pic>
      <p:sp>
        <p:nvSpPr>
          <p:cNvPr id="259077" name="Text Box 5">
            <a:extLst>
              <a:ext uri="{FF2B5EF4-FFF2-40B4-BE49-F238E27FC236}">
                <a16:creationId xmlns:a16="http://schemas.microsoft.com/office/drawing/2014/main" id="{9DAC2E34-CCB8-01B2-3E8A-89654C6998B3}"/>
              </a:ext>
            </a:extLst>
          </p:cNvPr>
          <p:cNvSpPr txBox="1">
            <a:spLocks noChangeArrowheads="1"/>
          </p:cNvSpPr>
          <p:nvPr/>
        </p:nvSpPr>
        <p:spPr bwMode="auto">
          <a:xfrm>
            <a:off x="3997325" y="4581525"/>
            <a:ext cx="8239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Zoom in</a:t>
            </a:r>
          </a:p>
        </p:txBody>
      </p:sp>
      <p:sp>
        <p:nvSpPr>
          <p:cNvPr id="259078" name="Text Box 6">
            <a:extLst>
              <a:ext uri="{FF2B5EF4-FFF2-40B4-BE49-F238E27FC236}">
                <a16:creationId xmlns:a16="http://schemas.microsoft.com/office/drawing/2014/main" id="{861D47F5-A02F-CE22-EF1C-C1EE387BC475}"/>
              </a:ext>
            </a:extLst>
          </p:cNvPr>
          <p:cNvSpPr txBox="1">
            <a:spLocks noChangeArrowheads="1"/>
          </p:cNvSpPr>
          <p:nvPr/>
        </p:nvSpPr>
        <p:spPr bwMode="auto">
          <a:xfrm>
            <a:off x="4005263" y="5773738"/>
            <a:ext cx="9318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Zoom out</a:t>
            </a:r>
          </a:p>
        </p:txBody>
      </p:sp>
      <p:sp>
        <p:nvSpPr>
          <p:cNvPr id="259080" name="Text Box 8">
            <a:extLst>
              <a:ext uri="{FF2B5EF4-FFF2-40B4-BE49-F238E27FC236}">
                <a16:creationId xmlns:a16="http://schemas.microsoft.com/office/drawing/2014/main" id="{98446991-6AF1-7104-9F5C-D2065D5E1165}"/>
              </a:ext>
            </a:extLst>
          </p:cNvPr>
          <p:cNvSpPr txBox="1">
            <a:spLocks noChangeArrowheads="1"/>
          </p:cNvSpPr>
          <p:nvPr/>
        </p:nvSpPr>
        <p:spPr bwMode="auto">
          <a:xfrm>
            <a:off x="1000125" y="5195888"/>
            <a:ext cx="903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Move left</a:t>
            </a:r>
          </a:p>
        </p:txBody>
      </p:sp>
      <p:sp>
        <p:nvSpPr>
          <p:cNvPr id="259081" name="Text Box 9">
            <a:extLst>
              <a:ext uri="{FF2B5EF4-FFF2-40B4-BE49-F238E27FC236}">
                <a16:creationId xmlns:a16="http://schemas.microsoft.com/office/drawing/2014/main" id="{297CD87F-CF41-237D-A850-CAAB069FCFE0}"/>
              </a:ext>
            </a:extLst>
          </p:cNvPr>
          <p:cNvSpPr txBox="1">
            <a:spLocks noChangeArrowheads="1"/>
          </p:cNvSpPr>
          <p:nvPr/>
        </p:nvSpPr>
        <p:spPr bwMode="auto">
          <a:xfrm>
            <a:off x="3848100" y="5157788"/>
            <a:ext cx="10112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Move right</a:t>
            </a:r>
          </a:p>
        </p:txBody>
      </p:sp>
      <p:sp>
        <p:nvSpPr>
          <p:cNvPr id="259082" name="Text Box 10">
            <a:extLst>
              <a:ext uri="{FF2B5EF4-FFF2-40B4-BE49-F238E27FC236}">
                <a16:creationId xmlns:a16="http://schemas.microsoft.com/office/drawing/2014/main" id="{F72EBF27-CA6F-3336-B6F2-614999067537}"/>
              </a:ext>
            </a:extLst>
          </p:cNvPr>
          <p:cNvSpPr txBox="1">
            <a:spLocks noChangeArrowheads="1"/>
          </p:cNvSpPr>
          <p:nvPr/>
        </p:nvSpPr>
        <p:spPr bwMode="auto">
          <a:xfrm>
            <a:off x="98425" y="4081463"/>
            <a:ext cx="13176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Find all details</a:t>
            </a:r>
          </a:p>
        </p:txBody>
      </p:sp>
      <p:sp>
        <p:nvSpPr>
          <p:cNvPr id="259083" name="Text Box 11">
            <a:extLst>
              <a:ext uri="{FF2B5EF4-FFF2-40B4-BE49-F238E27FC236}">
                <a16:creationId xmlns:a16="http://schemas.microsoft.com/office/drawing/2014/main" id="{1E38A748-5EA2-743C-4E28-875AE714BA86}"/>
              </a:ext>
            </a:extLst>
          </p:cNvPr>
          <p:cNvSpPr txBox="1">
            <a:spLocks noChangeArrowheads="1"/>
          </p:cNvSpPr>
          <p:nvPr/>
        </p:nvSpPr>
        <p:spPr bwMode="auto">
          <a:xfrm>
            <a:off x="3976688" y="4005263"/>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Find all zoom outs</a:t>
            </a:r>
          </a:p>
        </p:txBody>
      </p:sp>
      <p:sp>
        <p:nvSpPr>
          <p:cNvPr id="259084" name="Text Box 12">
            <a:extLst>
              <a:ext uri="{FF2B5EF4-FFF2-40B4-BE49-F238E27FC236}">
                <a16:creationId xmlns:a16="http://schemas.microsoft.com/office/drawing/2014/main" id="{E699B7C5-29CF-BE41-476F-5828776C559F}"/>
              </a:ext>
            </a:extLst>
          </p:cNvPr>
          <p:cNvSpPr txBox="1">
            <a:spLocks noChangeArrowheads="1"/>
          </p:cNvSpPr>
          <p:nvPr/>
        </p:nvSpPr>
        <p:spPr bwMode="auto">
          <a:xfrm>
            <a:off x="3900488" y="3392488"/>
            <a:ext cx="19383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Find all similar images</a:t>
            </a:r>
          </a:p>
        </p:txBody>
      </p:sp>
      <p:grpSp>
        <p:nvGrpSpPr>
          <p:cNvPr id="259091" name="Group 19">
            <a:extLst>
              <a:ext uri="{FF2B5EF4-FFF2-40B4-BE49-F238E27FC236}">
                <a16:creationId xmlns:a16="http://schemas.microsoft.com/office/drawing/2014/main" id="{B71177A4-E0DA-9035-9846-445F0536C991}"/>
              </a:ext>
            </a:extLst>
          </p:cNvPr>
          <p:cNvGrpSpPr>
            <a:grpSpLocks/>
          </p:cNvGrpSpPr>
          <p:nvPr/>
        </p:nvGrpSpPr>
        <p:grpSpPr bwMode="auto">
          <a:xfrm>
            <a:off x="1443038" y="3544888"/>
            <a:ext cx="2571750" cy="2457450"/>
            <a:chOff x="1163" y="2233"/>
            <a:chExt cx="1620" cy="1548"/>
          </a:xfrm>
        </p:grpSpPr>
        <p:sp>
          <p:nvSpPr>
            <p:cNvPr id="259086" name="Line 14">
              <a:extLst>
                <a:ext uri="{FF2B5EF4-FFF2-40B4-BE49-F238E27FC236}">
                  <a16:creationId xmlns:a16="http://schemas.microsoft.com/office/drawing/2014/main" id="{4DA76FD6-D3E1-C1E9-062C-8C8B8865366B}"/>
                </a:ext>
              </a:extLst>
            </p:cNvPr>
            <p:cNvSpPr>
              <a:spLocks noChangeShapeType="1"/>
            </p:cNvSpPr>
            <p:nvPr/>
          </p:nvSpPr>
          <p:spPr bwMode="auto">
            <a:xfrm>
              <a:off x="1163" y="2668"/>
              <a:ext cx="290" cy="0"/>
            </a:xfrm>
            <a:prstGeom prst="line">
              <a:avLst/>
            </a:prstGeom>
            <a:noFill/>
            <a:ln w="38100">
              <a:solidFill>
                <a:srgbClr val="000000"/>
              </a:solidFill>
              <a:round/>
              <a:headEnd/>
              <a:tailEnd type="triangle" w="med" len="med"/>
            </a:ln>
            <a:effectLst>
              <a:outerShdw dist="28398" dir="1593903" algn="ctr" rotWithShape="0">
                <a:srgbClr val="C0C0C0">
                  <a:alpha val="50000"/>
                </a:srgbClr>
              </a:outerShdw>
            </a:effectLst>
            <a:extLst>
              <a:ext uri="{909E8E84-426E-40DD-AFC4-6F175D3DCCD1}">
                <a14:hiddenFill xmlns:a14="http://schemas.microsoft.com/office/drawing/2010/main">
                  <a:noFill/>
                </a14:hiddenFill>
              </a:ext>
            </a:extLst>
          </p:spPr>
          <p:txBody>
            <a:bodyPr/>
            <a:lstStyle/>
            <a:p>
              <a:endParaRPr lang="en-US"/>
            </a:p>
          </p:txBody>
        </p:sp>
        <p:sp>
          <p:nvSpPr>
            <p:cNvPr id="259087" name="Line 15">
              <a:extLst>
                <a:ext uri="{FF2B5EF4-FFF2-40B4-BE49-F238E27FC236}">
                  <a16:creationId xmlns:a16="http://schemas.microsoft.com/office/drawing/2014/main" id="{81E4B211-9FCA-532E-305B-EEC4608C4BFB}"/>
                </a:ext>
              </a:extLst>
            </p:cNvPr>
            <p:cNvSpPr>
              <a:spLocks noChangeShapeType="1"/>
            </p:cNvSpPr>
            <p:nvPr/>
          </p:nvSpPr>
          <p:spPr bwMode="auto">
            <a:xfrm flipH="1">
              <a:off x="2203" y="2620"/>
              <a:ext cx="508" cy="48"/>
            </a:xfrm>
            <a:prstGeom prst="line">
              <a:avLst/>
            </a:prstGeom>
            <a:noFill/>
            <a:ln w="38100">
              <a:solidFill>
                <a:srgbClr val="000000"/>
              </a:solidFill>
              <a:round/>
              <a:headEnd/>
              <a:tailEnd type="triangle" w="med" len="med"/>
            </a:ln>
            <a:effectLst>
              <a:outerShdw dist="28398" dir="1593903" algn="ctr" rotWithShape="0">
                <a:srgbClr val="C0C0C0">
                  <a:alpha val="50000"/>
                </a:srgbClr>
              </a:outerShdw>
            </a:effectLst>
            <a:extLst>
              <a:ext uri="{909E8E84-426E-40DD-AFC4-6F175D3DCCD1}">
                <a14:hiddenFill xmlns:a14="http://schemas.microsoft.com/office/drawing/2010/main">
                  <a:noFill/>
                </a14:hiddenFill>
              </a:ext>
            </a:extLst>
          </p:spPr>
          <p:txBody>
            <a:bodyPr/>
            <a:lstStyle/>
            <a:p>
              <a:endParaRPr lang="en-US"/>
            </a:p>
          </p:txBody>
        </p:sp>
        <p:sp>
          <p:nvSpPr>
            <p:cNvPr id="259088" name="Line 16">
              <a:extLst>
                <a:ext uri="{FF2B5EF4-FFF2-40B4-BE49-F238E27FC236}">
                  <a16:creationId xmlns:a16="http://schemas.microsoft.com/office/drawing/2014/main" id="{4939D3A5-479A-2341-01D1-6167C09D2E35}"/>
                </a:ext>
              </a:extLst>
            </p:cNvPr>
            <p:cNvSpPr>
              <a:spLocks noChangeShapeType="1"/>
            </p:cNvSpPr>
            <p:nvPr/>
          </p:nvSpPr>
          <p:spPr bwMode="auto">
            <a:xfrm flipH="1">
              <a:off x="1912" y="2233"/>
              <a:ext cx="823" cy="314"/>
            </a:xfrm>
            <a:prstGeom prst="line">
              <a:avLst/>
            </a:prstGeom>
            <a:noFill/>
            <a:ln w="38100">
              <a:solidFill>
                <a:srgbClr val="000000"/>
              </a:solidFill>
              <a:round/>
              <a:headEnd/>
              <a:tailEnd type="triangle" w="med" len="med"/>
            </a:ln>
            <a:effectLst>
              <a:outerShdw dist="28398" dir="1593903" algn="ctr" rotWithShape="0">
                <a:srgbClr val="C0C0C0">
                  <a:alpha val="50000"/>
                </a:srgbClr>
              </a:outerShdw>
            </a:effectLst>
            <a:extLst>
              <a:ext uri="{909E8E84-426E-40DD-AFC4-6F175D3DCCD1}">
                <a14:hiddenFill xmlns:a14="http://schemas.microsoft.com/office/drawing/2010/main">
                  <a:noFill/>
                </a14:hiddenFill>
              </a:ext>
            </a:extLst>
          </p:spPr>
          <p:txBody>
            <a:bodyPr/>
            <a:lstStyle/>
            <a:p>
              <a:endParaRPr lang="en-US"/>
            </a:p>
          </p:txBody>
        </p:sp>
        <p:sp>
          <p:nvSpPr>
            <p:cNvPr id="259089" name="Line 17">
              <a:extLst>
                <a:ext uri="{FF2B5EF4-FFF2-40B4-BE49-F238E27FC236}">
                  <a16:creationId xmlns:a16="http://schemas.microsoft.com/office/drawing/2014/main" id="{D74C8BA1-C39B-8635-674C-676D0879F0BE}"/>
                </a:ext>
              </a:extLst>
            </p:cNvPr>
            <p:cNvSpPr>
              <a:spLocks noChangeShapeType="1"/>
            </p:cNvSpPr>
            <p:nvPr/>
          </p:nvSpPr>
          <p:spPr bwMode="auto">
            <a:xfrm flipH="1" flipV="1">
              <a:off x="2299" y="2958"/>
              <a:ext cx="484" cy="25"/>
            </a:xfrm>
            <a:prstGeom prst="line">
              <a:avLst/>
            </a:prstGeom>
            <a:noFill/>
            <a:ln w="38100">
              <a:solidFill>
                <a:srgbClr val="000000"/>
              </a:solidFill>
              <a:round/>
              <a:headEnd/>
              <a:tailEnd type="triangle" w="med" len="med"/>
            </a:ln>
            <a:effectLst>
              <a:outerShdw dist="28398" dir="1593903" algn="ctr" rotWithShape="0">
                <a:srgbClr val="C0C0C0">
                  <a:alpha val="50000"/>
                </a:srgbClr>
              </a:outerShdw>
            </a:effectLst>
            <a:extLst>
              <a:ext uri="{909E8E84-426E-40DD-AFC4-6F175D3DCCD1}">
                <a14:hiddenFill xmlns:a14="http://schemas.microsoft.com/office/drawing/2010/main">
                  <a:noFill/>
                </a14:hiddenFill>
              </a:ext>
            </a:extLst>
          </p:spPr>
          <p:txBody>
            <a:bodyPr/>
            <a:lstStyle/>
            <a:p>
              <a:endParaRPr lang="en-US"/>
            </a:p>
          </p:txBody>
        </p:sp>
        <p:sp>
          <p:nvSpPr>
            <p:cNvPr id="259090" name="Line 18">
              <a:extLst>
                <a:ext uri="{FF2B5EF4-FFF2-40B4-BE49-F238E27FC236}">
                  <a16:creationId xmlns:a16="http://schemas.microsoft.com/office/drawing/2014/main" id="{23B17923-285B-5BD3-E2CE-05F0294606BE}"/>
                </a:ext>
              </a:extLst>
            </p:cNvPr>
            <p:cNvSpPr>
              <a:spLocks noChangeShapeType="1"/>
            </p:cNvSpPr>
            <p:nvPr/>
          </p:nvSpPr>
          <p:spPr bwMode="auto">
            <a:xfrm flipH="1">
              <a:off x="2324" y="3733"/>
              <a:ext cx="459" cy="48"/>
            </a:xfrm>
            <a:prstGeom prst="line">
              <a:avLst/>
            </a:prstGeom>
            <a:noFill/>
            <a:ln w="38100">
              <a:solidFill>
                <a:srgbClr val="000000"/>
              </a:solidFill>
              <a:round/>
              <a:headEnd/>
              <a:tailEnd type="triangle" w="med" len="med"/>
            </a:ln>
            <a:effectLst>
              <a:outerShdw dist="28398" dir="1593903" algn="ctr" rotWithShape="0">
                <a:srgbClr val="C0C0C0">
                  <a:alpha val="50000"/>
                </a:srgbClr>
              </a:outerShdw>
            </a:effectLst>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9077"/>
                                        </p:tgtEl>
                                        <p:attrNameLst>
                                          <p:attrName>style.visibility</p:attrName>
                                        </p:attrNameLst>
                                      </p:cBhvr>
                                      <p:to>
                                        <p:strVal val="visible"/>
                                      </p:to>
                                    </p:set>
                                    <p:animEffect transition="in" filter="fade">
                                      <p:cBhvr>
                                        <p:cTn id="7" dur="500"/>
                                        <p:tgtEl>
                                          <p:spTgt spid="25907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9078"/>
                                        </p:tgtEl>
                                        <p:attrNameLst>
                                          <p:attrName>style.visibility</p:attrName>
                                        </p:attrNameLst>
                                      </p:cBhvr>
                                      <p:to>
                                        <p:strVal val="visible"/>
                                      </p:to>
                                    </p:set>
                                    <p:animEffect transition="in" filter="fade">
                                      <p:cBhvr>
                                        <p:cTn id="10" dur="500"/>
                                        <p:tgtEl>
                                          <p:spTgt spid="25907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9080"/>
                                        </p:tgtEl>
                                        <p:attrNameLst>
                                          <p:attrName>style.visibility</p:attrName>
                                        </p:attrNameLst>
                                      </p:cBhvr>
                                      <p:to>
                                        <p:strVal val="visible"/>
                                      </p:to>
                                    </p:set>
                                    <p:animEffect transition="in" filter="fade">
                                      <p:cBhvr>
                                        <p:cTn id="13" dur="500"/>
                                        <p:tgtEl>
                                          <p:spTgt spid="25908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9081"/>
                                        </p:tgtEl>
                                        <p:attrNameLst>
                                          <p:attrName>style.visibility</p:attrName>
                                        </p:attrNameLst>
                                      </p:cBhvr>
                                      <p:to>
                                        <p:strVal val="visible"/>
                                      </p:to>
                                    </p:set>
                                    <p:animEffect transition="in" filter="fade">
                                      <p:cBhvr>
                                        <p:cTn id="16" dur="500"/>
                                        <p:tgtEl>
                                          <p:spTgt spid="25908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9082"/>
                                        </p:tgtEl>
                                        <p:attrNameLst>
                                          <p:attrName>style.visibility</p:attrName>
                                        </p:attrNameLst>
                                      </p:cBhvr>
                                      <p:to>
                                        <p:strVal val="visible"/>
                                      </p:to>
                                    </p:set>
                                    <p:animEffect transition="in" filter="fade">
                                      <p:cBhvr>
                                        <p:cTn id="19" dur="500"/>
                                        <p:tgtEl>
                                          <p:spTgt spid="25908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9083"/>
                                        </p:tgtEl>
                                        <p:attrNameLst>
                                          <p:attrName>style.visibility</p:attrName>
                                        </p:attrNameLst>
                                      </p:cBhvr>
                                      <p:to>
                                        <p:strVal val="visible"/>
                                      </p:to>
                                    </p:set>
                                    <p:animEffect transition="in" filter="fade">
                                      <p:cBhvr>
                                        <p:cTn id="22" dur="500"/>
                                        <p:tgtEl>
                                          <p:spTgt spid="25908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9084"/>
                                        </p:tgtEl>
                                        <p:attrNameLst>
                                          <p:attrName>style.visibility</p:attrName>
                                        </p:attrNameLst>
                                      </p:cBhvr>
                                      <p:to>
                                        <p:strVal val="visible"/>
                                      </p:to>
                                    </p:set>
                                    <p:animEffect transition="in" filter="fade">
                                      <p:cBhvr>
                                        <p:cTn id="25" dur="500"/>
                                        <p:tgtEl>
                                          <p:spTgt spid="259084"/>
                                        </p:tgtEl>
                                      </p:cBhvr>
                                    </p:animEffect>
                                  </p:childTnLst>
                                </p:cTn>
                              </p:par>
                              <p:par>
                                <p:cTn id="26" presetID="10" presetClass="entr" presetSubtype="0" fill="hold" nodeType="withEffect">
                                  <p:stCondLst>
                                    <p:cond delay="0"/>
                                  </p:stCondLst>
                                  <p:childTnLst>
                                    <p:set>
                                      <p:cBhvr>
                                        <p:cTn id="27" dur="1" fill="hold">
                                          <p:stCondLst>
                                            <p:cond delay="0"/>
                                          </p:stCondLst>
                                        </p:cTn>
                                        <p:tgtEl>
                                          <p:spTgt spid="259091"/>
                                        </p:tgtEl>
                                        <p:attrNameLst>
                                          <p:attrName>style.visibility</p:attrName>
                                        </p:attrNameLst>
                                      </p:cBhvr>
                                      <p:to>
                                        <p:strVal val="visible"/>
                                      </p:to>
                                    </p:set>
                                    <p:animEffect transition="in" filter="fade">
                                      <p:cBhvr>
                                        <p:cTn id="28" dur="500"/>
                                        <p:tgtEl>
                                          <p:spTgt spid="259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7" grpId="0"/>
      <p:bldP spid="259078" grpId="0"/>
      <p:bldP spid="259080" grpId="0"/>
      <p:bldP spid="259081" grpId="0"/>
      <p:bldP spid="259082" grpId="0"/>
      <p:bldP spid="259083" grpId="0"/>
      <p:bldP spid="259084" grpId="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93" name="Rectangle 69">
            <a:extLst>
              <a:ext uri="{FF2B5EF4-FFF2-40B4-BE49-F238E27FC236}">
                <a16:creationId xmlns:a16="http://schemas.microsoft.com/office/drawing/2014/main" id="{B963B1F1-4068-68BF-CFA2-C76DAC68FE42}"/>
              </a:ext>
            </a:extLst>
          </p:cNvPr>
          <p:cNvSpPr>
            <a:spLocks noChangeArrowheads="1"/>
          </p:cNvSpPr>
          <p:nvPr/>
        </p:nvSpPr>
        <p:spPr bwMode="auto">
          <a:xfrm>
            <a:off x="5227638" y="3106738"/>
            <a:ext cx="2590800" cy="1524000"/>
          </a:xfrm>
          <a:prstGeom prst="rect">
            <a:avLst/>
          </a:prstGeom>
          <a:solidFill>
            <a:srgbClr val="FFFFE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26" name="Rectangle 2">
            <a:extLst>
              <a:ext uri="{FF2B5EF4-FFF2-40B4-BE49-F238E27FC236}">
                <a16:creationId xmlns:a16="http://schemas.microsoft.com/office/drawing/2014/main" id="{F3B259A1-6FB0-F42F-1890-CD732CFFECA2}"/>
              </a:ext>
            </a:extLst>
          </p:cNvPr>
          <p:cNvSpPr>
            <a:spLocks noGrp="1" noChangeArrowheads="1"/>
          </p:cNvSpPr>
          <p:nvPr>
            <p:ph type="title"/>
          </p:nvPr>
        </p:nvSpPr>
        <p:spPr/>
        <p:txBody>
          <a:bodyPr/>
          <a:lstStyle/>
          <a:p>
            <a:r>
              <a:rPr lang="en-US" altLang="en-US"/>
              <a:t>Relation-based browsing</a:t>
            </a:r>
          </a:p>
        </p:txBody>
      </p:sp>
      <p:sp>
        <p:nvSpPr>
          <p:cNvPr id="52228" name="Rectangle 4">
            <a:extLst>
              <a:ext uri="{FF2B5EF4-FFF2-40B4-BE49-F238E27FC236}">
                <a16:creationId xmlns:a16="http://schemas.microsoft.com/office/drawing/2014/main" id="{51AC02BA-4CBA-0ADA-4E06-90B13D2F8137}"/>
              </a:ext>
            </a:extLst>
          </p:cNvPr>
          <p:cNvSpPr>
            <a:spLocks noChangeArrowheads="1"/>
          </p:cNvSpPr>
          <p:nvPr/>
        </p:nvSpPr>
        <p:spPr bwMode="auto">
          <a:xfrm>
            <a:off x="731838" y="3121025"/>
            <a:ext cx="2590800" cy="1524000"/>
          </a:xfrm>
          <a:prstGeom prst="rect">
            <a:avLst/>
          </a:prstGeom>
          <a:solidFill>
            <a:srgbClr val="FFFFE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0" name="plant">
            <a:extLst>
              <a:ext uri="{FF2B5EF4-FFF2-40B4-BE49-F238E27FC236}">
                <a16:creationId xmlns:a16="http://schemas.microsoft.com/office/drawing/2014/main" id="{BBED454B-AEA6-6263-AD83-4233832DC6FA}"/>
              </a:ext>
            </a:extLst>
          </p:cNvPr>
          <p:cNvSpPr>
            <a:spLocks noEditPoints="1" noChangeArrowheads="1"/>
          </p:cNvSpPr>
          <p:nvPr/>
        </p:nvSpPr>
        <p:spPr bwMode="auto">
          <a:xfrm>
            <a:off x="1493838" y="4000500"/>
            <a:ext cx="498475" cy="496888"/>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endParaRPr lang="en-US"/>
          </a:p>
        </p:txBody>
      </p:sp>
      <p:sp>
        <p:nvSpPr>
          <p:cNvPr id="52229" name="Rectangle 5">
            <a:extLst>
              <a:ext uri="{FF2B5EF4-FFF2-40B4-BE49-F238E27FC236}">
                <a16:creationId xmlns:a16="http://schemas.microsoft.com/office/drawing/2014/main" id="{14AFDF62-7730-3593-2288-CCBA798A9383}"/>
              </a:ext>
            </a:extLst>
          </p:cNvPr>
          <p:cNvSpPr>
            <a:spLocks noChangeArrowheads="1"/>
          </p:cNvSpPr>
          <p:nvPr/>
        </p:nvSpPr>
        <p:spPr bwMode="auto">
          <a:xfrm>
            <a:off x="2058988" y="3900488"/>
            <a:ext cx="547687" cy="496887"/>
          </a:xfrm>
          <a:prstGeom prst="rect">
            <a:avLst/>
          </a:prstGeom>
          <a:solidFill>
            <a:srgbClr val="FFF1C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1" name="AutoShape 7">
            <a:extLst>
              <a:ext uri="{FF2B5EF4-FFF2-40B4-BE49-F238E27FC236}">
                <a16:creationId xmlns:a16="http://schemas.microsoft.com/office/drawing/2014/main" id="{305CA480-BBA6-5CE4-193E-ABDD4D450B10}"/>
              </a:ext>
            </a:extLst>
          </p:cNvPr>
          <p:cNvSpPr>
            <a:spLocks noChangeArrowheads="1"/>
          </p:cNvSpPr>
          <p:nvPr/>
        </p:nvSpPr>
        <p:spPr bwMode="auto">
          <a:xfrm>
            <a:off x="2027238" y="3513138"/>
            <a:ext cx="609600" cy="381000"/>
          </a:xfrm>
          <a:prstGeom prst="triangle">
            <a:avLst>
              <a:gd name="adj" fmla="val 50000"/>
            </a:avLst>
          </a:prstGeom>
          <a:solidFill>
            <a:srgbClr val="FFE2C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2" name="Rectangle 8">
            <a:extLst>
              <a:ext uri="{FF2B5EF4-FFF2-40B4-BE49-F238E27FC236}">
                <a16:creationId xmlns:a16="http://schemas.microsoft.com/office/drawing/2014/main" id="{D46CB7E9-23C3-AA08-80AC-6D401415AEAA}"/>
              </a:ext>
            </a:extLst>
          </p:cNvPr>
          <p:cNvSpPr>
            <a:spLocks noChangeArrowheads="1"/>
          </p:cNvSpPr>
          <p:nvPr/>
        </p:nvSpPr>
        <p:spPr bwMode="auto">
          <a:xfrm>
            <a:off x="2241550" y="4148138"/>
            <a:ext cx="149225" cy="2492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2325" name="Group 101">
            <a:extLst>
              <a:ext uri="{FF2B5EF4-FFF2-40B4-BE49-F238E27FC236}">
                <a16:creationId xmlns:a16="http://schemas.microsoft.com/office/drawing/2014/main" id="{67D5D8FD-E5D0-27C2-85C2-79841E02B968}"/>
              </a:ext>
            </a:extLst>
          </p:cNvPr>
          <p:cNvGrpSpPr>
            <a:grpSpLocks/>
          </p:cNvGrpSpPr>
          <p:nvPr/>
        </p:nvGrpSpPr>
        <p:grpSpPr bwMode="auto">
          <a:xfrm>
            <a:off x="1468438" y="3490913"/>
            <a:ext cx="1174750" cy="1054100"/>
            <a:chOff x="656" y="2201"/>
            <a:chExt cx="740" cy="664"/>
          </a:xfrm>
        </p:grpSpPr>
        <p:sp>
          <p:nvSpPr>
            <p:cNvPr id="52236" name="Oval 12">
              <a:extLst>
                <a:ext uri="{FF2B5EF4-FFF2-40B4-BE49-F238E27FC236}">
                  <a16:creationId xmlns:a16="http://schemas.microsoft.com/office/drawing/2014/main" id="{B8CCFEA8-B7F3-B96D-8BD5-C39260B042F7}"/>
                </a:ext>
              </a:extLst>
            </p:cNvPr>
            <p:cNvSpPr>
              <a:spLocks noChangeArrowheads="1"/>
            </p:cNvSpPr>
            <p:nvPr/>
          </p:nvSpPr>
          <p:spPr bwMode="auto">
            <a:xfrm>
              <a:off x="1191" y="2201"/>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8" name="Oval 14">
              <a:extLst>
                <a:ext uri="{FF2B5EF4-FFF2-40B4-BE49-F238E27FC236}">
                  <a16:creationId xmlns:a16="http://schemas.microsoft.com/office/drawing/2014/main" id="{CDBB4586-AD48-3479-FE9D-36B170BAE2BA}"/>
                </a:ext>
              </a:extLst>
            </p:cNvPr>
            <p:cNvSpPr>
              <a:spLocks noChangeArrowheads="1"/>
            </p:cNvSpPr>
            <p:nvPr/>
          </p:nvSpPr>
          <p:spPr bwMode="auto">
            <a:xfrm>
              <a:off x="1129" y="261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9" name="Oval 15">
              <a:extLst>
                <a:ext uri="{FF2B5EF4-FFF2-40B4-BE49-F238E27FC236}">
                  <a16:creationId xmlns:a16="http://schemas.microsoft.com/office/drawing/2014/main" id="{172ED824-1388-CCA7-3763-59662850F854}"/>
                </a:ext>
              </a:extLst>
            </p:cNvPr>
            <p:cNvSpPr>
              <a:spLocks noChangeArrowheads="1"/>
            </p:cNvSpPr>
            <p:nvPr/>
          </p:nvSpPr>
          <p:spPr bwMode="auto">
            <a:xfrm>
              <a:off x="1232" y="260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40" name="Oval 16">
              <a:extLst>
                <a:ext uri="{FF2B5EF4-FFF2-40B4-BE49-F238E27FC236}">
                  <a16:creationId xmlns:a16="http://schemas.microsoft.com/office/drawing/2014/main" id="{A1807604-FA48-F6BC-6D2E-E06F710709F1}"/>
                </a:ext>
              </a:extLst>
            </p:cNvPr>
            <p:cNvSpPr>
              <a:spLocks noChangeArrowheads="1"/>
            </p:cNvSpPr>
            <p:nvPr/>
          </p:nvSpPr>
          <p:spPr bwMode="auto">
            <a:xfrm>
              <a:off x="1015" y="275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41" name="Oval 17">
              <a:extLst>
                <a:ext uri="{FF2B5EF4-FFF2-40B4-BE49-F238E27FC236}">
                  <a16:creationId xmlns:a16="http://schemas.microsoft.com/office/drawing/2014/main" id="{360A2F6F-A297-EAC4-0856-2911A7E815E1}"/>
                </a:ext>
              </a:extLst>
            </p:cNvPr>
            <p:cNvSpPr>
              <a:spLocks noChangeArrowheads="1"/>
            </p:cNvSpPr>
            <p:nvPr/>
          </p:nvSpPr>
          <p:spPr bwMode="auto">
            <a:xfrm>
              <a:off x="1129" y="275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42" name="Oval 18">
              <a:extLst>
                <a:ext uri="{FF2B5EF4-FFF2-40B4-BE49-F238E27FC236}">
                  <a16:creationId xmlns:a16="http://schemas.microsoft.com/office/drawing/2014/main" id="{78CDABD6-E9E5-5A6A-88B3-31952F04FB0B}"/>
                </a:ext>
              </a:extLst>
            </p:cNvPr>
            <p:cNvSpPr>
              <a:spLocks noChangeArrowheads="1"/>
            </p:cNvSpPr>
            <p:nvPr/>
          </p:nvSpPr>
          <p:spPr bwMode="auto">
            <a:xfrm>
              <a:off x="1228" y="275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43" name="Oval 19">
              <a:extLst>
                <a:ext uri="{FF2B5EF4-FFF2-40B4-BE49-F238E27FC236}">
                  <a16:creationId xmlns:a16="http://schemas.microsoft.com/office/drawing/2014/main" id="{23856B65-C34D-4ADA-13A2-0ED3F1DCD9F4}"/>
                </a:ext>
              </a:extLst>
            </p:cNvPr>
            <p:cNvSpPr>
              <a:spLocks noChangeArrowheads="1"/>
            </p:cNvSpPr>
            <p:nvPr/>
          </p:nvSpPr>
          <p:spPr bwMode="auto">
            <a:xfrm>
              <a:off x="1361" y="275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44" name="Oval 20">
              <a:extLst>
                <a:ext uri="{FF2B5EF4-FFF2-40B4-BE49-F238E27FC236}">
                  <a16:creationId xmlns:a16="http://schemas.microsoft.com/office/drawing/2014/main" id="{BEE8456F-C7BE-01AF-7556-B15774B79121}"/>
                </a:ext>
              </a:extLst>
            </p:cNvPr>
            <p:cNvSpPr>
              <a:spLocks noChangeArrowheads="1"/>
            </p:cNvSpPr>
            <p:nvPr/>
          </p:nvSpPr>
          <p:spPr bwMode="auto">
            <a:xfrm>
              <a:off x="1018" y="244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45" name="Oval 21">
              <a:extLst>
                <a:ext uri="{FF2B5EF4-FFF2-40B4-BE49-F238E27FC236}">
                  <a16:creationId xmlns:a16="http://schemas.microsoft.com/office/drawing/2014/main" id="{1F41BED9-A52A-34DF-B709-A49007D12AB5}"/>
                </a:ext>
              </a:extLst>
            </p:cNvPr>
            <p:cNvSpPr>
              <a:spLocks noChangeArrowheads="1"/>
            </p:cNvSpPr>
            <p:nvPr/>
          </p:nvSpPr>
          <p:spPr bwMode="auto">
            <a:xfrm>
              <a:off x="1361" y="244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46" name="Oval 22">
              <a:extLst>
                <a:ext uri="{FF2B5EF4-FFF2-40B4-BE49-F238E27FC236}">
                  <a16:creationId xmlns:a16="http://schemas.microsoft.com/office/drawing/2014/main" id="{A8323328-CE3E-6061-9AB2-C443ECCF9C15}"/>
                </a:ext>
              </a:extLst>
            </p:cNvPr>
            <p:cNvSpPr>
              <a:spLocks noChangeArrowheads="1"/>
            </p:cNvSpPr>
            <p:nvPr/>
          </p:nvSpPr>
          <p:spPr bwMode="auto">
            <a:xfrm>
              <a:off x="841" y="2521"/>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47" name="Oval 23">
              <a:extLst>
                <a:ext uri="{FF2B5EF4-FFF2-40B4-BE49-F238E27FC236}">
                  <a16:creationId xmlns:a16="http://schemas.microsoft.com/office/drawing/2014/main" id="{BC1E6DC1-124A-8F1F-1F73-F1F835635C0F}"/>
                </a:ext>
              </a:extLst>
            </p:cNvPr>
            <p:cNvSpPr>
              <a:spLocks noChangeArrowheads="1"/>
            </p:cNvSpPr>
            <p:nvPr/>
          </p:nvSpPr>
          <p:spPr bwMode="auto">
            <a:xfrm>
              <a:off x="985" y="266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48" name="Oval 24">
              <a:extLst>
                <a:ext uri="{FF2B5EF4-FFF2-40B4-BE49-F238E27FC236}">
                  <a16:creationId xmlns:a16="http://schemas.microsoft.com/office/drawing/2014/main" id="{9ED99E8D-F9FA-B72C-0605-341CA82BEC64}"/>
                </a:ext>
              </a:extLst>
            </p:cNvPr>
            <p:cNvSpPr>
              <a:spLocks noChangeArrowheads="1"/>
            </p:cNvSpPr>
            <p:nvPr/>
          </p:nvSpPr>
          <p:spPr bwMode="auto">
            <a:xfrm>
              <a:off x="793" y="2617"/>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49" name="Oval 25">
              <a:extLst>
                <a:ext uri="{FF2B5EF4-FFF2-40B4-BE49-F238E27FC236}">
                  <a16:creationId xmlns:a16="http://schemas.microsoft.com/office/drawing/2014/main" id="{110C1C95-2D11-5B44-49E4-95749281C0D5}"/>
                </a:ext>
              </a:extLst>
            </p:cNvPr>
            <p:cNvSpPr>
              <a:spLocks noChangeArrowheads="1"/>
            </p:cNvSpPr>
            <p:nvPr/>
          </p:nvSpPr>
          <p:spPr bwMode="auto">
            <a:xfrm>
              <a:off x="656" y="269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50" name="Oval 26">
              <a:extLst>
                <a:ext uri="{FF2B5EF4-FFF2-40B4-BE49-F238E27FC236}">
                  <a16:creationId xmlns:a16="http://schemas.microsoft.com/office/drawing/2014/main" id="{0841DA4B-E19F-E14D-FFC5-5E2BE41D0B96}"/>
                </a:ext>
              </a:extLst>
            </p:cNvPr>
            <p:cNvSpPr>
              <a:spLocks noChangeArrowheads="1"/>
            </p:cNvSpPr>
            <p:nvPr/>
          </p:nvSpPr>
          <p:spPr bwMode="auto">
            <a:xfrm>
              <a:off x="813" y="283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2274" name="plant">
            <a:extLst>
              <a:ext uri="{FF2B5EF4-FFF2-40B4-BE49-F238E27FC236}">
                <a16:creationId xmlns:a16="http://schemas.microsoft.com/office/drawing/2014/main" id="{2A4B0C47-CEA1-2047-E969-CE6965705777}"/>
              </a:ext>
            </a:extLst>
          </p:cNvPr>
          <p:cNvSpPr>
            <a:spLocks noEditPoints="1" noChangeArrowheads="1"/>
          </p:cNvSpPr>
          <p:nvPr/>
        </p:nvSpPr>
        <p:spPr bwMode="auto">
          <a:xfrm>
            <a:off x="5502275" y="3732213"/>
            <a:ext cx="911225" cy="90805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endParaRPr lang="en-US"/>
          </a:p>
        </p:txBody>
      </p:sp>
      <p:sp>
        <p:nvSpPr>
          <p:cNvPr id="52275" name="Rectangle 51">
            <a:extLst>
              <a:ext uri="{FF2B5EF4-FFF2-40B4-BE49-F238E27FC236}">
                <a16:creationId xmlns:a16="http://schemas.microsoft.com/office/drawing/2014/main" id="{6D31E0C7-B937-F2AC-477D-7478BD4D2C04}"/>
              </a:ext>
            </a:extLst>
          </p:cNvPr>
          <p:cNvSpPr>
            <a:spLocks noChangeArrowheads="1"/>
          </p:cNvSpPr>
          <p:nvPr/>
        </p:nvSpPr>
        <p:spPr bwMode="auto">
          <a:xfrm>
            <a:off x="6534150" y="3549650"/>
            <a:ext cx="1000125" cy="908050"/>
          </a:xfrm>
          <a:prstGeom prst="rect">
            <a:avLst/>
          </a:prstGeom>
          <a:solidFill>
            <a:srgbClr val="FFF1C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77" name="Rectangle 53">
            <a:extLst>
              <a:ext uri="{FF2B5EF4-FFF2-40B4-BE49-F238E27FC236}">
                <a16:creationId xmlns:a16="http://schemas.microsoft.com/office/drawing/2014/main" id="{C5D6BBF9-C1E8-F384-04B7-601D01A18508}"/>
              </a:ext>
            </a:extLst>
          </p:cNvPr>
          <p:cNvSpPr>
            <a:spLocks noChangeArrowheads="1"/>
          </p:cNvSpPr>
          <p:nvPr/>
        </p:nvSpPr>
        <p:spPr bwMode="auto">
          <a:xfrm>
            <a:off x="6867525" y="4002088"/>
            <a:ext cx="273050" cy="4556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79" name="Oval 55">
            <a:extLst>
              <a:ext uri="{FF2B5EF4-FFF2-40B4-BE49-F238E27FC236}">
                <a16:creationId xmlns:a16="http://schemas.microsoft.com/office/drawing/2014/main" id="{21B823B9-65B8-8C0E-3A24-FF02A9E3CA4B}"/>
              </a:ext>
            </a:extLst>
          </p:cNvPr>
          <p:cNvSpPr>
            <a:spLocks noChangeArrowheads="1"/>
          </p:cNvSpPr>
          <p:nvPr/>
        </p:nvSpPr>
        <p:spPr bwMode="auto">
          <a:xfrm>
            <a:off x="6827838" y="3987800"/>
            <a:ext cx="66675" cy="666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80" name="Oval 56">
            <a:extLst>
              <a:ext uri="{FF2B5EF4-FFF2-40B4-BE49-F238E27FC236}">
                <a16:creationId xmlns:a16="http://schemas.microsoft.com/office/drawing/2014/main" id="{B6815DB6-D2AD-5D5E-115D-38E077F3694C}"/>
              </a:ext>
            </a:extLst>
          </p:cNvPr>
          <p:cNvSpPr>
            <a:spLocks noChangeArrowheads="1"/>
          </p:cNvSpPr>
          <p:nvPr/>
        </p:nvSpPr>
        <p:spPr bwMode="auto">
          <a:xfrm>
            <a:off x="7126288" y="3981450"/>
            <a:ext cx="66675" cy="666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81" name="Oval 57">
            <a:extLst>
              <a:ext uri="{FF2B5EF4-FFF2-40B4-BE49-F238E27FC236}">
                <a16:creationId xmlns:a16="http://schemas.microsoft.com/office/drawing/2014/main" id="{DA2710C8-4F2F-0D2A-4091-B4E4771DD48B}"/>
              </a:ext>
            </a:extLst>
          </p:cNvPr>
          <p:cNvSpPr>
            <a:spLocks noChangeArrowheads="1"/>
          </p:cNvSpPr>
          <p:nvPr/>
        </p:nvSpPr>
        <p:spPr bwMode="auto">
          <a:xfrm>
            <a:off x="6497638" y="4402138"/>
            <a:ext cx="66675" cy="666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82" name="Oval 58">
            <a:extLst>
              <a:ext uri="{FF2B5EF4-FFF2-40B4-BE49-F238E27FC236}">
                <a16:creationId xmlns:a16="http://schemas.microsoft.com/office/drawing/2014/main" id="{27652C92-8A79-257B-24DD-4A0D8E8D1702}"/>
              </a:ext>
            </a:extLst>
          </p:cNvPr>
          <p:cNvSpPr>
            <a:spLocks noChangeArrowheads="1"/>
          </p:cNvSpPr>
          <p:nvPr/>
        </p:nvSpPr>
        <p:spPr bwMode="auto">
          <a:xfrm>
            <a:off x="6827838" y="4408488"/>
            <a:ext cx="66675" cy="666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83" name="Oval 59">
            <a:extLst>
              <a:ext uri="{FF2B5EF4-FFF2-40B4-BE49-F238E27FC236}">
                <a16:creationId xmlns:a16="http://schemas.microsoft.com/office/drawing/2014/main" id="{9FB7306C-1E7A-0751-482E-7E8C028714D1}"/>
              </a:ext>
            </a:extLst>
          </p:cNvPr>
          <p:cNvSpPr>
            <a:spLocks noChangeArrowheads="1"/>
          </p:cNvSpPr>
          <p:nvPr/>
        </p:nvSpPr>
        <p:spPr bwMode="auto">
          <a:xfrm>
            <a:off x="7115175" y="4416425"/>
            <a:ext cx="66675" cy="666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84" name="Oval 60">
            <a:extLst>
              <a:ext uri="{FF2B5EF4-FFF2-40B4-BE49-F238E27FC236}">
                <a16:creationId xmlns:a16="http://schemas.microsoft.com/office/drawing/2014/main" id="{6B28EE24-4F91-C76D-9D76-01ABFD2B58AC}"/>
              </a:ext>
            </a:extLst>
          </p:cNvPr>
          <p:cNvSpPr>
            <a:spLocks noChangeArrowheads="1"/>
          </p:cNvSpPr>
          <p:nvPr/>
        </p:nvSpPr>
        <p:spPr bwMode="auto">
          <a:xfrm>
            <a:off x="7499350" y="4416425"/>
            <a:ext cx="66675" cy="666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87" name="Oval 63">
            <a:extLst>
              <a:ext uri="{FF2B5EF4-FFF2-40B4-BE49-F238E27FC236}">
                <a16:creationId xmlns:a16="http://schemas.microsoft.com/office/drawing/2014/main" id="{2492F2B9-5C80-0750-F824-FAB7807F2B0D}"/>
              </a:ext>
            </a:extLst>
          </p:cNvPr>
          <p:cNvSpPr>
            <a:spLocks noChangeArrowheads="1"/>
          </p:cNvSpPr>
          <p:nvPr/>
        </p:nvSpPr>
        <p:spPr bwMode="auto">
          <a:xfrm>
            <a:off x="5992813" y="3730625"/>
            <a:ext cx="66675" cy="666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88" name="Oval 64">
            <a:extLst>
              <a:ext uri="{FF2B5EF4-FFF2-40B4-BE49-F238E27FC236}">
                <a16:creationId xmlns:a16="http://schemas.microsoft.com/office/drawing/2014/main" id="{2CA51086-FC48-B613-9FA0-BB833C98EF9D}"/>
              </a:ext>
            </a:extLst>
          </p:cNvPr>
          <p:cNvSpPr>
            <a:spLocks noChangeArrowheads="1"/>
          </p:cNvSpPr>
          <p:nvPr/>
        </p:nvSpPr>
        <p:spPr bwMode="auto">
          <a:xfrm>
            <a:off x="6410325" y="4148138"/>
            <a:ext cx="66675" cy="666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89" name="Oval 65">
            <a:extLst>
              <a:ext uri="{FF2B5EF4-FFF2-40B4-BE49-F238E27FC236}">
                <a16:creationId xmlns:a16="http://schemas.microsoft.com/office/drawing/2014/main" id="{980C16DA-C4FE-3BDF-5F58-F6923EB1A429}"/>
              </a:ext>
            </a:extLst>
          </p:cNvPr>
          <p:cNvSpPr>
            <a:spLocks noChangeArrowheads="1"/>
          </p:cNvSpPr>
          <p:nvPr/>
        </p:nvSpPr>
        <p:spPr bwMode="auto">
          <a:xfrm>
            <a:off x="5864225" y="4081463"/>
            <a:ext cx="66675" cy="666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90" name="Oval 66">
            <a:extLst>
              <a:ext uri="{FF2B5EF4-FFF2-40B4-BE49-F238E27FC236}">
                <a16:creationId xmlns:a16="http://schemas.microsoft.com/office/drawing/2014/main" id="{F1055F0A-0CD2-FA04-42FF-4CA7CB80C404}"/>
              </a:ext>
            </a:extLst>
          </p:cNvPr>
          <p:cNvSpPr>
            <a:spLocks noChangeArrowheads="1"/>
          </p:cNvSpPr>
          <p:nvPr/>
        </p:nvSpPr>
        <p:spPr bwMode="auto">
          <a:xfrm>
            <a:off x="5456238" y="4246563"/>
            <a:ext cx="66675" cy="666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91" name="Oval 67">
            <a:extLst>
              <a:ext uri="{FF2B5EF4-FFF2-40B4-BE49-F238E27FC236}">
                <a16:creationId xmlns:a16="http://schemas.microsoft.com/office/drawing/2014/main" id="{98D09E0E-EBBC-3DB1-71E2-028FEC9D4D38}"/>
              </a:ext>
            </a:extLst>
          </p:cNvPr>
          <p:cNvSpPr>
            <a:spLocks noChangeArrowheads="1"/>
          </p:cNvSpPr>
          <p:nvPr/>
        </p:nvSpPr>
        <p:spPr bwMode="auto">
          <a:xfrm>
            <a:off x="6065838" y="4311650"/>
            <a:ext cx="66675" cy="666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94" name="Rectangle 70">
            <a:extLst>
              <a:ext uri="{FF2B5EF4-FFF2-40B4-BE49-F238E27FC236}">
                <a16:creationId xmlns:a16="http://schemas.microsoft.com/office/drawing/2014/main" id="{F5B82950-CC5B-6740-7B26-A04E7F36125D}"/>
              </a:ext>
            </a:extLst>
          </p:cNvPr>
          <p:cNvSpPr>
            <a:spLocks noChangeArrowheads="1"/>
          </p:cNvSpPr>
          <p:nvPr/>
        </p:nvSpPr>
        <p:spPr bwMode="auto">
          <a:xfrm>
            <a:off x="5227638" y="5016500"/>
            <a:ext cx="2590800" cy="1524000"/>
          </a:xfrm>
          <a:prstGeom prst="rect">
            <a:avLst/>
          </a:prstGeom>
          <a:solidFill>
            <a:srgbClr val="FFFFE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96" name="plant">
            <a:extLst>
              <a:ext uri="{FF2B5EF4-FFF2-40B4-BE49-F238E27FC236}">
                <a16:creationId xmlns:a16="http://schemas.microsoft.com/office/drawing/2014/main" id="{D2D05AEC-0D12-2619-6F07-4E7DD040E85B}"/>
              </a:ext>
            </a:extLst>
          </p:cNvPr>
          <p:cNvSpPr>
            <a:spLocks noEditPoints="1" noChangeArrowheads="1"/>
          </p:cNvSpPr>
          <p:nvPr/>
        </p:nvSpPr>
        <p:spPr bwMode="auto">
          <a:xfrm>
            <a:off x="6230938" y="5815013"/>
            <a:ext cx="260350" cy="26035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endParaRPr lang="en-US"/>
          </a:p>
        </p:txBody>
      </p:sp>
      <p:sp>
        <p:nvSpPr>
          <p:cNvPr id="52297" name="Rectangle 73">
            <a:extLst>
              <a:ext uri="{FF2B5EF4-FFF2-40B4-BE49-F238E27FC236}">
                <a16:creationId xmlns:a16="http://schemas.microsoft.com/office/drawing/2014/main" id="{4CDD5CEC-F70F-FA1C-5050-0ACA9CFFDC83}"/>
              </a:ext>
            </a:extLst>
          </p:cNvPr>
          <p:cNvSpPr>
            <a:spLocks noChangeArrowheads="1"/>
          </p:cNvSpPr>
          <p:nvPr/>
        </p:nvSpPr>
        <p:spPr bwMode="auto">
          <a:xfrm>
            <a:off x="6526213" y="5764213"/>
            <a:ext cx="285750" cy="258762"/>
          </a:xfrm>
          <a:prstGeom prst="rect">
            <a:avLst/>
          </a:prstGeom>
          <a:solidFill>
            <a:srgbClr val="FFF1C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98" name="AutoShape 74">
            <a:extLst>
              <a:ext uri="{FF2B5EF4-FFF2-40B4-BE49-F238E27FC236}">
                <a16:creationId xmlns:a16="http://schemas.microsoft.com/office/drawing/2014/main" id="{9D8213CB-E70D-D2FE-E15A-A512E8E35A41}"/>
              </a:ext>
            </a:extLst>
          </p:cNvPr>
          <p:cNvSpPr>
            <a:spLocks noChangeArrowheads="1"/>
          </p:cNvSpPr>
          <p:nvPr/>
        </p:nvSpPr>
        <p:spPr bwMode="auto">
          <a:xfrm>
            <a:off x="6510338" y="5561013"/>
            <a:ext cx="317500" cy="198437"/>
          </a:xfrm>
          <a:prstGeom prst="triangle">
            <a:avLst>
              <a:gd name="adj" fmla="val 50000"/>
            </a:avLst>
          </a:prstGeom>
          <a:solidFill>
            <a:srgbClr val="FFE2C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99" name="Rectangle 75">
            <a:extLst>
              <a:ext uri="{FF2B5EF4-FFF2-40B4-BE49-F238E27FC236}">
                <a16:creationId xmlns:a16="http://schemas.microsoft.com/office/drawing/2014/main" id="{D536D2DC-2DA2-6E02-786F-FCCE7248D243}"/>
              </a:ext>
            </a:extLst>
          </p:cNvPr>
          <p:cNvSpPr>
            <a:spLocks noChangeArrowheads="1"/>
          </p:cNvSpPr>
          <p:nvPr/>
        </p:nvSpPr>
        <p:spPr bwMode="auto">
          <a:xfrm>
            <a:off x="6621463" y="5892800"/>
            <a:ext cx="77787" cy="1301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2327" name="Group 103">
            <a:extLst>
              <a:ext uri="{FF2B5EF4-FFF2-40B4-BE49-F238E27FC236}">
                <a16:creationId xmlns:a16="http://schemas.microsoft.com/office/drawing/2014/main" id="{62945BE7-643A-3A7B-9F01-D35C438F4D56}"/>
              </a:ext>
            </a:extLst>
          </p:cNvPr>
          <p:cNvGrpSpPr>
            <a:grpSpLocks/>
          </p:cNvGrpSpPr>
          <p:nvPr/>
        </p:nvGrpSpPr>
        <p:grpSpPr bwMode="auto">
          <a:xfrm>
            <a:off x="6218238" y="5534025"/>
            <a:ext cx="627062" cy="592138"/>
            <a:chOff x="3648" y="3590"/>
            <a:chExt cx="395" cy="373"/>
          </a:xfrm>
        </p:grpSpPr>
        <p:sp>
          <p:nvSpPr>
            <p:cNvPr id="52300" name="Oval 76">
              <a:extLst>
                <a:ext uri="{FF2B5EF4-FFF2-40B4-BE49-F238E27FC236}">
                  <a16:creationId xmlns:a16="http://schemas.microsoft.com/office/drawing/2014/main" id="{4CDDB0B3-C70C-6DFE-9B3A-02857994E0ED}"/>
                </a:ext>
              </a:extLst>
            </p:cNvPr>
            <p:cNvSpPr>
              <a:spLocks noChangeArrowheads="1"/>
            </p:cNvSpPr>
            <p:nvPr/>
          </p:nvSpPr>
          <p:spPr bwMode="auto">
            <a:xfrm>
              <a:off x="3916" y="359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01" name="Oval 77">
              <a:extLst>
                <a:ext uri="{FF2B5EF4-FFF2-40B4-BE49-F238E27FC236}">
                  <a16:creationId xmlns:a16="http://schemas.microsoft.com/office/drawing/2014/main" id="{AE8E4BD5-F8B7-980C-EBB3-4CD876159D26}"/>
                </a:ext>
              </a:extLst>
            </p:cNvPr>
            <p:cNvSpPr>
              <a:spLocks noChangeArrowheads="1"/>
            </p:cNvSpPr>
            <p:nvPr/>
          </p:nvSpPr>
          <p:spPr bwMode="auto">
            <a:xfrm>
              <a:off x="3883" y="3801"/>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02" name="Oval 78">
              <a:extLst>
                <a:ext uri="{FF2B5EF4-FFF2-40B4-BE49-F238E27FC236}">
                  <a16:creationId xmlns:a16="http://schemas.microsoft.com/office/drawing/2014/main" id="{EC59B1E2-F21A-F885-2ADF-BE3084BF7E3C}"/>
                </a:ext>
              </a:extLst>
            </p:cNvPr>
            <p:cNvSpPr>
              <a:spLocks noChangeArrowheads="1"/>
            </p:cNvSpPr>
            <p:nvPr/>
          </p:nvSpPr>
          <p:spPr bwMode="auto">
            <a:xfrm>
              <a:off x="3939" y="380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03" name="Oval 79">
              <a:extLst>
                <a:ext uri="{FF2B5EF4-FFF2-40B4-BE49-F238E27FC236}">
                  <a16:creationId xmlns:a16="http://schemas.microsoft.com/office/drawing/2014/main" id="{9B099FEE-5662-F750-E3F4-2A2B8E4AFD89}"/>
                </a:ext>
              </a:extLst>
            </p:cNvPr>
            <p:cNvSpPr>
              <a:spLocks noChangeArrowheads="1"/>
            </p:cNvSpPr>
            <p:nvPr/>
          </p:nvSpPr>
          <p:spPr bwMode="auto">
            <a:xfrm>
              <a:off x="3821" y="388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04" name="Oval 80">
              <a:extLst>
                <a:ext uri="{FF2B5EF4-FFF2-40B4-BE49-F238E27FC236}">
                  <a16:creationId xmlns:a16="http://schemas.microsoft.com/office/drawing/2014/main" id="{4F01F18E-AC73-D287-0ADA-7BCD9C398008}"/>
                </a:ext>
              </a:extLst>
            </p:cNvPr>
            <p:cNvSpPr>
              <a:spLocks noChangeArrowheads="1"/>
            </p:cNvSpPr>
            <p:nvPr/>
          </p:nvSpPr>
          <p:spPr bwMode="auto">
            <a:xfrm>
              <a:off x="3883" y="387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05" name="Oval 81">
              <a:extLst>
                <a:ext uri="{FF2B5EF4-FFF2-40B4-BE49-F238E27FC236}">
                  <a16:creationId xmlns:a16="http://schemas.microsoft.com/office/drawing/2014/main" id="{7560DD7F-99C0-00CC-FE06-9AA6684DE6FF}"/>
                </a:ext>
              </a:extLst>
            </p:cNvPr>
            <p:cNvSpPr>
              <a:spLocks noChangeArrowheads="1"/>
            </p:cNvSpPr>
            <p:nvPr/>
          </p:nvSpPr>
          <p:spPr bwMode="auto">
            <a:xfrm>
              <a:off x="3938" y="387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06" name="Oval 82">
              <a:extLst>
                <a:ext uri="{FF2B5EF4-FFF2-40B4-BE49-F238E27FC236}">
                  <a16:creationId xmlns:a16="http://schemas.microsoft.com/office/drawing/2014/main" id="{213B7B35-2DAB-0BCC-1678-8C49C82B784C}"/>
                </a:ext>
              </a:extLst>
            </p:cNvPr>
            <p:cNvSpPr>
              <a:spLocks noChangeArrowheads="1"/>
            </p:cNvSpPr>
            <p:nvPr/>
          </p:nvSpPr>
          <p:spPr bwMode="auto">
            <a:xfrm>
              <a:off x="4004" y="388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07" name="Oval 83">
              <a:extLst>
                <a:ext uri="{FF2B5EF4-FFF2-40B4-BE49-F238E27FC236}">
                  <a16:creationId xmlns:a16="http://schemas.microsoft.com/office/drawing/2014/main" id="{789F22A1-00E3-C2D9-78CD-06535CD0A369}"/>
                </a:ext>
              </a:extLst>
            </p:cNvPr>
            <p:cNvSpPr>
              <a:spLocks noChangeArrowheads="1"/>
            </p:cNvSpPr>
            <p:nvPr/>
          </p:nvSpPr>
          <p:spPr bwMode="auto">
            <a:xfrm>
              <a:off x="3825" y="372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08" name="Oval 84">
              <a:extLst>
                <a:ext uri="{FF2B5EF4-FFF2-40B4-BE49-F238E27FC236}">
                  <a16:creationId xmlns:a16="http://schemas.microsoft.com/office/drawing/2014/main" id="{97AAA5CD-08C9-07F3-9C94-4C2F6FC68557}"/>
                </a:ext>
              </a:extLst>
            </p:cNvPr>
            <p:cNvSpPr>
              <a:spLocks noChangeArrowheads="1"/>
            </p:cNvSpPr>
            <p:nvPr/>
          </p:nvSpPr>
          <p:spPr bwMode="auto">
            <a:xfrm>
              <a:off x="4008" y="37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09" name="Oval 85">
              <a:extLst>
                <a:ext uri="{FF2B5EF4-FFF2-40B4-BE49-F238E27FC236}">
                  <a16:creationId xmlns:a16="http://schemas.microsoft.com/office/drawing/2014/main" id="{CF0D1F30-E548-E8C8-71D3-F742DBBB66F6}"/>
                </a:ext>
              </a:extLst>
            </p:cNvPr>
            <p:cNvSpPr>
              <a:spLocks noChangeArrowheads="1"/>
            </p:cNvSpPr>
            <p:nvPr/>
          </p:nvSpPr>
          <p:spPr bwMode="auto">
            <a:xfrm>
              <a:off x="3745" y="3767"/>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10" name="Oval 86">
              <a:extLst>
                <a:ext uri="{FF2B5EF4-FFF2-40B4-BE49-F238E27FC236}">
                  <a16:creationId xmlns:a16="http://schemas.microsoft.com/office/drawing/2014/main" id="{7B709428-1EE2-9833-82F8-CC76A3812A8A}"/>
                </a:ext>
              </a:extLst>
            </p:cNvPr>
            <p:cNvSpPr>
              <a:spLocks noChangeArrowheads="1"/>
            </p:cNvSpPr>
            <p:nvPr/>
          </p:nvSpPr>
          <p:spPr bwMode="auto">
            <a:xfrm>
              <a:off x="3806" y="383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11" name="Oval 87">
              <a:extLst>
                <a:ext uri="{FF2B5EF4-FFF2-40B4-BE49-F238E27FC236}">
                  <a16:creationId xmlns:a16="http://schemas.microsoft.com/office/drawing/2014/main" id="{ABAD3C98-1D05-716C-6659-88370C28B2B1}"/>
                </a:ext>
              </a:extLst>
            </p:cNvPr>
            <p:cNvSpPr>
              <a:spLocks noChangeArrowheads="1"/>
            </p:cNvSpPr>
            <p:nvPr/>
          </p:nvSpPr>
          <p:spPr bwMode="auto">
            <a:xfrm>
              <a:off x="3719" y="3817"/>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12" name="Oval 88">
              <a:extLst>
                <a:ext uri="{FF2B5EF4-FFF2-40B4-BE49-F238E27FC236}">
                  <a16:creationId xmlns:a16="http://schemas.microsoft.com/office/drawing/2014/main" id="{203CBFA9-6455-BBF9-A8A9-335EC509ECCE}"/>
                </a:ext>
              </a:extLst>
            </p:cNvPr>
            <p:cNvSpPr>
              <a:spLocks noChangeArrowheads="1"/>
            </p:cNvSpPr>
            <p:nvPr/>
          </p:nvSpPr>
          <p:spPr bwMode="auto">
            <a:xfrm>
              <a:off x="3648" y="386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13" name="Oval 89">
              <a:extLst>
                <a:ext uri="{FF2B5EF4-FFF2-40B4-BE49-F238E27FC236}">
                  <a16:creationId xmlns:a16="http://schemas.microsoft.com/office/drawing/2014/main" id="{8425DFB6-1587-9A68-5878-FF62E4AF8460}"/>
                </a:ext>
              </a:extLst>
            </p:cNvPr>
            <p:cNvSpPr>
              <a:spLocks noChangeArrowheads="1"/>
            </p:cNvSpPr>
            <p:nvPr/>
          </p:nvSpPr>
          <p:spPr bwMode="auto">
            <a:xfrm>
              <a:off x="3730" y="392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cxnSp>
        <p:nvCxnSpPr>
          <p:cNvPr id="52317" name="AutoShape 93">
            <a:extLst>
              <a:ext uri="{FF2B5EF4-FFF2-40B4-BE49-F238E27FC236}">
                <a16:creationId xmlns:a16="http://schemas.microsoft.com/office/drawing/2014/main" id="{8E834070-904B-1FEE-1BDA-0E0971733DFF}"/>
              </a:ext>
            </a:extLst>
          </p:cNvPr>
          <p:cNvCxnSpPr>
            <a:cxnSpLocks noChangeShapeType="1"/>
            <a:stCxn id="52292" idx="1"/>
          </p:cNvCxnSpPr>
          <p:nvPr/>
        </p:nvCxnSpPr>
        <p:spPr bwMode="auto">
          <a:xfrm flipH="1">
            <a:off x="3419475" y="1963738"/>
            <a:ext cx="1793875" cy="1657350"/>
          </a:xfrm>
          <a:prstGeom prst="straightConnector1">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318" name="AutoShape 94">
            <a:extLst>
              <a:ext uri="{FF2B5EF4-FFF2-40B4-BE49-F238E27FC236}">
                <a16:creationId xmlns:a16="http://schemas.microsoft.com/office/drawing/2014/main" id="{18C80FAA-8EF3-172D-8BBC-C87B133F2C0A}"/>
              </a:ext>
            </a:extLst>
          </p:cNvPr>
          <p:cNvCxnSpPr>
            <a:cxnSpLocks noChangeShapeType="1"/>
            <a:stCxn id="52293" idx="1"/>
          </p:cNvCxnSpPr>
          <p:nvPr/>
        </p:nvCxnSpPr>
        <p:spPr bwMode="auto">
          <a:xfrm flipH="1" flipV="1">
            <a:off x="3457575" y="3775075"/>
            <a:ext cx="1755775" cy="93663"/>
          </a:xfrm>
          <a:prstGeom prst="straightConnector1">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319" name="AutoShape 95">
            <a:extLst>
              <a:ext uri="{FF2B5EF4-FFF2-40B4-BE49-F238E27FC236}">
                <a16:creationId xmlns:a16="http://schemas.microsoft.com/office/drawing/2014/main" id="{74DB5945-AD9D-59AB-9E64-3E298F9EE433}"/>
              </a:ext>
            </a:extLst>
          </p:cNvPr>
          <p:cNvCxnSpPr>
            <a:cxnSpLocks noChangeShapeType="1"/>
            <a:stCxn id="52294" idx="1"/>
          </p:cNvCxnSpPr>
          <p:nvPr/>
        </p:nvCxnSpPr>
        <p:spPr bwMode="auto">
          <a:xfrm flipH="1" flipV="1">
            <a:off x="3457575" y="3967163"/>
            <a:ext cx="1755775" cy="1811337"/>
          </a:xfrm>
          <a:prstGeom prst="straightConnector1">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321" name="Text Box 97">
            <a:extLst>
              <a:ext uri="{FF2B5EF4-FFF2-40B4-BE49-F238E27FC236}">
                <a16:creationId xmlns:a16="http://schemas.microsoft.com/office/drawing/2014/main" id="{E869C5DD-BBA2-8E1C-EF46-3A6A98B83450}"/>
              </a:ext>
            </a:extLst>
          </p:cNvPr>
          <p:cNvSpPr txBox="1">
            <a:spLocks noChangeArrowheads="1"/>
          </p:cNvSpPr>
          <p:nvPr/>
        </p:nvSpPr>
        <p:spPr bwMode="auto">
          <a:xfrm>
            <a:off x="3733800" y="2655888"/>
            <a:ext cx="914400" cy="581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is to the left of</a:t>
            </a:r>
          </a:p>
        </p:txBody>
      </p:sp>
      <p:sp>
        <p:nvSpPr>
          <p:cNvPr id="52322" name="Text Box 98">
            <a:extLst>
              <a:ext uri="{FF2B5EF4-FFF2-40B4-BE49-F238E27FC236}">
                <a16:creationId xmlns:a16="http://schemas.microsoft.com/office/drawing/2014/main" id="{9C00D90C-B7BD-7FC4-8E90-FE198EDA43A1}"/>
              </a:ext>
            </a:extLst>
          </p:cNvPr>
          <p:cNvSpPr txBox="1">
            <a:spLocks noChangeArrowheads="1"/>
          </p:cNvSpPr>
          <p:nvPr/>
        </p:nvSpPr>
        <p:spPr bwMode="auto">
          <a:xfrm>
            <a:off x="3841750" y="3630613"/>
            <a:ext cx="1143000"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is detail of</a:t>
            </a:r>
          </a:p>
        </p:txBody>
      </p:sp>
      <p:sp>
        <p:nvSpPr>
          <p:cNvPr id="52323" name="Text Box 99">
            <a:extLst>
              <a:ext uri="{FF2B5EF4-FFF2-40B4-BE49-F238E27FC236}">
                <a16:creationId xmlns:a16="http://schemas.microsoft.com/office/drawing/2014/main" id="{07D76238-B3A0-D0E9-5836-BE41704D7AA0}"/>
              </a:ext>
            </a:extLst>
          </p:cNvPr>
          <p:cNvSpPr txBox="1">
            <a:spLocks noChangeArrowheads="1"/>
          </p:cNvSpPr>
          <p:nvPr/>
        </p:nvSpPr>
        <p:spPr bwMode="auto">
          <a:xfrm>
            <a:off x="3811588" y="4427538"/>
            <a:ext cx="990600" cy="8255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is a zoom out of</a:t>
            </a:r>
          </a:p>
        </p:txBody>
      </p:sp>
      <p:grpSp>
        <p:nvGrpSpPr>
          <p:cNvPr id="52348" name="Group 124">
            <a:extLst>
              <a:ext uri="{FF2B5EF4-FFF2-40B4-BE49-F238E27FC236}">
                <a16:creationId xmlns:a16="http://schemas.microsoft.com/office/drawing/2014/main" id="{43B003CA-1134-75B2-EB39-62631F41758C}"/>
              </a:ext>
            </a:extLst>
          </p:cNvPr>
          <p:cNvGrpSpPr>
            <a:grpSpLocks/>
          </p:cNvGrpSpPr>
          <p:nvPr/>
        </p:nvGrpSpPr>
        <p:grpSpPr bwMode="auto">
          <a:xfrm>
            <a:off x="833438" y="3627438"/>
            <a:ext cx="530225" cy="777875"/>
            <a:chOff x="256" y="2287"/>
            <a:chExt cx="334" cy="490"/>
          </a:xfrm>
        </p:grpSpPr>
        <p:sp>
          <p:nvSpPr>
            <p:cNvPr id="52328" name="Rectangle 104">
              <a:extLst>
                <a:ext uri="{FF2B5EF4-FFF2-40B4-BE49-F238E27FC236}">
                  <a16:creationId xmlns:a16="http://schemas.microsoft.com/office/drawing/2014/main" id="{513B4D2C-1EAF-D1FD-A30E-4C3FD3FD3FA6}"/>
                </a:ext>
              </a:extLst>
            </p:cNvPr>
            <p:cNvSpPr>
              <a:spLocks noChangeArrowheads="1"/>
            </p:cNvSpPr>
            <p:nvPr/>
          </p:nvSpPr>
          <p:spPr bwMode="auto">
            <a:xfrm>
              <a:off x="284" y="2504"/>
              <a:ext cx="277" cy="257"/>
            </a:xfrm>
            <a:prstGeom prst="rect">
              <a:avLst/>
            </a:prstGeom>
            <a:solidFill>
              <a:srgbClr val="DDEE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29" name="AutoShape 105">
              <a:extLst>
                <a:ext uri="{FF2B5EF4-FFF2-40B4-BE49-F238E27FC236}">
                  <a16:creationId xmlns:a16="http://schemas.microsoft.com/office/drawing/2014/main" id="{F1F4862B-E35F-64D3-2BBE-DCCEFAC198EF}"/>
                </a:ext>
              </a:extLst>
            </p:cNvPr>
            <p:cNvSpPr>
              <a:spLocks noChangeArrowheads="1"/>
            </p:cNvSpPr>
            <p:nvPr/>
          </p:nvSpPr>
          <p:spPr bwMode="auto">
            <a:xfrm>
              <a:off x="268" y="2304"/>
              <a:ext cx="308" cy="197"/>
            </a:xfrm>
            <a:prstGeom prst="triangle">
              <a:avLst>
                <a:gd name="adj" fmla="val 50000"/>
              </a:avLst>
            </a:prstGeom>
            <a:solidFill>
              <a:srgbClr val="DFF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30" name="Rectangle 106">
              <a:extLst>
                <a:ext uri="{FF2B5EF4-FFF2-40B4-BE49-F238E27FC236}">
                  <a16:creationId xmlns:a16="http://schemas.microsoft.com/office/drawing/2014/main" id="{C221FB3A-185D-4D1C-E9FF-48990691013E}"/>
                </a:ext>
              </a:extLst>
            </p:cNvPr>
            <p:cNvSpPr>
              <a:spLocks noChangeArrowheads="1"/>
            </p:cNvSpPr>
            <p:nvPr/>
          </p:nvSpPr>
          <p:spPr bwMode="auto">
            <a:xfrm>
              <a:off x="376" y="2632"/>
              <a:ext cx="76" cy="1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33" name="Oval 109">
              <a:extLst>
                <a:ext uri="{FF2B5EF4-FFF2-40B4-BE49-F238E27FC236}">
                  <a16:creationId xmlns:a16="http://schemas.microsoft.com/office/drawing/2014/main" id="{0D19CFCE-BD90-641C-A34B-649F70114C09}"/>
                </a:ext>
              </a:extLst>
            </p:cNvPr>
            <p:cNvSpPr>
              <a:spLocks noChangeArrowheads="1"/>
            </p:cNvSpPr>
            <p:nvPr/>
          </p:nvSpPr>
          <p:spPr bwMode="auto">
            <a:xfrm>
              <a:off x="406" y="2287"/>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34" name="Oval 110">
              <a:extLst>
                <a:ext uri="{FF2B5EF4-FFF2-40B4-BE49-F238E27FC236}">
                  <a16:creationId xmlns:a16="http://schemas.microsoft.com/office/drawing/2014/main" id="{A199FD40-78C3-2B34-E9FF-84A1EC427DB7}"/>
                </a:ext>
              </a:extLst>
            </p:cNvPr>
            <p:cNvSpPr>
              <a:spLocks noChangeArrowheads="1"/>
            </p:cNvSpPr>
            <p:nvPr/>
          </p:nvSpPr>
          <p:spPr bwMode="auto">
            <a:xfrm>
              <a:off x="267" y="274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35" name="Oval 111">
              <a:extLst>
                <a:ext uri="{FF2B5EF4-FFF2-40B4-BE49-F238E27FC236}">
                  <a16:creationId xmlns:a16="http://schemas.microsoft.com/office/drawing/2014/main" id="{CFE36F84-6550-FCF1-97D5-6FA4F91AB930}"/>
                </a:ext>
              </a:extLst>
            </p:cNvPr>
            <p:cNvSpPr>
              <a:spLocks noChangeArrowheads="1"/>
            </p:cNvSpPr>
            <p:nvPr/>
          </p:nvSpPr>
          <p:spPr bwMode="auto">
            <a:xfrm>
              <a:off x="432" y="2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37" name="Oval 113">
              <a:extLst>
                <a:ext uri="{FF2B5EF4-FFF2-40B4-BE49-F238E27FC236}">
                  <a16:creationId xmlns:a16="http://schemas.microsoft.com/office/drawing/2014/main" id="{5765A559-2D19-2217-20F3-5645A90E2BFE}"/>
                </a:ext>
              </a:extLst>
            </p:cNvPr>
            <p:cNvSpPr>
              <a:spLocks noChangeArrowheads="1"/>
            </p:cNvSpPr>
            <p:nvPr/>
          </p:nvSpPr>
          <p:spPr bwMode="auto">
            <a:xfrm>
              <a:off x="357" y="273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38" name="Oval 114">
              <a:extLst>
                <a:ext uri="{FF2B5EF4-FFF2-40B4-BE49-F238E27FC236}">
                  <a16:creationId xmlns:a16="http://schemas.microsoft.com/office/drawing/2014/main" id="{23A0AD67-9C65-65DB-EE1B-97A62F183390}"/>
                </a:ext>
              </a:extLst>
            </p:cNvPr>
            <p:cNvSpPr>
              <a:spLocks noChangeArrowheads="1"/>
            </p:cNvSpPr>
            <p:nvPr/>
          </p:nvSpPr>
          <p:spPr bwMode="auto">
            <a:xfrm>
              <a:off x="434" y="274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39" name="Oval 115">
              <a:extLst>
                <a:ext uri="{FF2B5EF4-FFF2-40B4-BE49-F238E27FC236}">
                  <a16:creationId xmlns:a16="http://schemas.microsoft.com/office/drawing/2014/main" id="{2DEB2EEA-2CA1-1A37-6D37-C8A68AEFD7BB}"/>
                </a:ext>
              </a:extLst>
            </p:cNvPr>
            <p:cNvSpPr>
              <a:spLocks noChangeArrowheads="1"/>
            </p:cNvSpPr>
            <p:nvPr/>
          </p:nvSpPr>
          <p:spPr bwMode="auto">
            <a:xfrm>
              <a:off x="544" y="273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40" name="Oval 116">
              <a:extLst>
                <a:ext uri="{FF2B5EF4-FFF2-40B4-BE49-F238E27FC236}">
                  <a16:creationId xmlns:a16="http://schemas.microsoft.com/office/drawing/2014/main" id="{D7F7F60E-999C-A661-BDDA-64285F2DEAA5}"/>
                </a:ext>
              </a:extLst>
            </p:cNvPr>
            <p:cNvSpPr>
              <a:spLocks noChangeArrowheads="1"/>
            </p:cNvSpPr>
            <p:nvPr/>
          </p:nvSpPr>
          <p:spPr bwMode="auto">
            <a:xfrm>
              <a:off x="256" y="248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41" name="Oval 117">
              <a:extLst>
                <a:ext uri="{FF2B5EF4-FFF2-40B4-BE49-F238E27FC236}">
                  <a16:creationId xmlns:a16="http://schemas.microsoft.com/office/drawing/2014/main" id="{8BD7C4A4-92EF-8F64-CE0B-AB28AF414803}"/>
                </a:ext>
              </a:extLst>
            </p:cNvPr>
            <p:cNvSpPr>
              <a:spLocks noChangeArrowheads="1"/>
            </p:cNvSpPr>
            <p:nvPr/>
          </p:nvSpPr>
          <p:spPr bwMode="auto">
            <a:xfrm>
              <a:off x="555" y="247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47" name="Oval 123">
              <a:extLst>
                <a:ext uri="{FF2B5EF4-FFF2-40B4-BE49-F238E27FC236}">
                  <a16:creationId xmlns:a16="http://schemas.microsoft.com/office/drawing/2014/main" id="{8C5718B5-124F-E936-2480-D87311F3C95E}"/>
                </a:ext>
              </a:extLst>
            </p:cNvPr>
            <p:cNvSpPr>
              <a:spLocks noChangeArrowheads="1"/>
            </p:cNvSpPr>
            <p:nvPr/>
          </p:nvSpPr>
          <p:spPr bwMode="auto">
            <a:xfrm>
              <a:off x="360" y="2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2375" name="Group 151">
            <a:extLst>
              <a:ext uri="{FF2B5EF4-FFF2-40B4-BE49-F238E27FC236}">
                <a16:creationId xmlns:a16="http://schemas.microsoft.com/office/drawing/2014/main" id="{8A7547EF-D6C5-46B4-9072-BC207992E7FE}"/>
              </a:ext>
            </a:extLst>
          </p:cNvPr>
          <p:cNvGrpSpPr>
            <a:grpSpLocks/>
          </p:cNvGrpSpPr>
          <p:nvPr/>
        </p:nvGrpSpPr>
        <p:grpSpPr bwMode="auto">
          <a:xfrm>
            <a:off x="5903913" y="5619750"/>
            <a:ext cx="296862" cy="423863"/>
            <a:chOff x="3450" y="3644"/>
            <a:chExt cx="187" cy="267"/>
          </a:xfrm>
        </p:grpSpPr>
        <p:sp>
          <p:nvSpPr>
            <p:cNvPr id="52363" name="Rectangle 139">
              <a:extLst>
                <a:ext uri="{FF2B5EF4-FFF2-40B4-BE49-F238E27FC236}">
                  <a16:creationId xmlns:a16="http://schemas.microsoft.com/office/drawing/2014/main" id="{F729E4EC-C391-1680-02EE-F6B4C9AD6A82}"/>
                </a:ext>
              </a:extLst>
            </p:cNvPr>
            <p:cNvSpPr>
              <a:spLocks noChangeArrowheads="1"/>
            </p:cNvSpPr>
            <p:nvPr/>
          </p:nvSpPr>
          <p:spPr bwMode="auto">
            <a:xfrm>
              <a:off x="3470" y="3759"/>
              <a:ext cx="141" cy="131"/>
            </a:xfrm>
            <a:prstGeom prst="rect">
              <a:avLst/>
            </a:prstGeom>
            <a:solidFill>
              <a:srgbClr val="DDEE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64" name="AutoShape 140">
              <a:extLst>
                <a:ext uri="{FF2B5EF4-FFF2-40B4-BE49-F238E27FC236}">
                  <a16:creationId xmlns:a16="http://schemas.microsoft.com/office/drawing/2014/main" id="{891028AE-B667-BBC7-85E3-ECD9C82BD097}"/>
                </a:ext>
              </a:extLst>
            </p:cNvPr>
            <p:cNvSpPr>
              <a:spLocks noChangeArrowheads="1"/>
            </p:cNvSpPr>
            <p:nvPr/>
          </p:nvSpPr>
          <p:spPr bwMode="auto">
            <a:xfrm>
              <a:off x="3462" y="3657"/>
              <a:ext cx="157" cy="100"/>
            </a:xfrm>
            <a:prstGeom prst="triangle">
              <a:avLst>
                <a:gd name="adj" fmla="val 50000"/>
              </a:avLst>
            </a:prstGeom>
            <a:solidFill>
              <a:srgbClr val="DFF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65" name="Rectangle 141">
              <a:extLst>
                <a:ext uri="{FF2B5EF4-FFF2-40B4-BE49-F238E27FC236}">
                  <a16:creationId xmlns:a16="http://schemas.microsoft.com/office/drawing/2014/main" id="{527C384D-2427-602F-024F-33541F53CE53}"/>
                </a:ext>
              </a:extLst>
            </p:cNvPr>
            <p:cNvSpPr>
              <a:spLocks noChangeArrowheads="1"/>
            </p:cNvSpPr>
            <p:nvPr/>
          </p:nvSpPr>
          <p:spPr bwMode="auto">
            <a:xfrm>
              <a:off x="3517" y="3824"/>
              <a:ext cx="39" cy="6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66" name="Oval 142">
              <a:extLst>
                <a:ext uri="{FF2B5EF4-FFF2-40B4-BE49-F238E27FC236}">
                  <a16:creationId xmlns:a16="http://schemas.microsoft.com/office/drawing/2014/main" id="{02E06132-BA53-E804-CD80-600CE1C83B48}"/>
                </a:ext>
              </a:extLst>
            </p:cNvPr>
            <p:cNvSpPr>
              <a:spLocks noChangeArrowheads="1"/>
            </p:cNvSpPr>
            <p:nvPr/>
          </p:nvSpPr>
          <p:spPr bwMode="auto">
            <a:xfrm>
              <a:off x="3526" y="3644"/>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67" name="Oval 143">
              <a:extLst>
                <a:ext uri="{FF2B5EF4-FFF2-40B4-BE49-F238E27FC236}">
                  <a16:creationId xmlns:a16="http://schemas.microsoft.com/office/drawing/2014/main" id="{0B114D2A-6127-6307-C68A-C39A3BEBF01D}"/>
                </a:ext>
              </a:extLst>
            </p:cNvPr>
            <p:cNvSpPr>
              <a:spLocks noChangeArrowheads="1"/>
            </p:cNvSpPr>
            <p:nvPr/>
          </p:nvSpPr>
          <p:spPr bwMode="auto">
            <a:xfrm>
              <a:off x="3456" y="387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68" name="Oval 144">
              <a:extLst>
                <a:ext uri="{FF2B5EF4-FFF2-40B4-BE49-F238E27FC236}">
                  <a16:creationId xmlns:a16="http://schemas.microsoft.com/office/drawing/2014/main" id="{575B0AE2-AB7E-AF2E-C68D-5EEFD57B5159}"/>
                </a:ext>
              </a:extLst>
            </p:cNvPr>
            <p:cNvSpPr>
              <a:spLocks noChangeArrowheads="1"/>
            </p:cNvSpPr>
            <p:nvPr/>
          </p:nvSpPr>
          <p:spPr bwMode="auto">
            <a:xfrm>
              <a:off x="3540" y="381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69" name="Oval 145">
              <a:extLst>
                <a:ext uri="{FF2B5EF4-FFF2-40B4-BE49-F238E27FC236}">
                  <a16:creationId xmlns:a16="http://schemas.microsoft.com/office/drawing/2014/main" id="{EA0F06C6-CBB8-C754-3BBE-CB2AA6AB523D}"/>
                </a:ext>
              </a:extLst>
            </p:cNvPr>
            <p:cNvSpPr>
              <a:spLocks noChangeArrowheads="1"/>
            </p:cNvSpPr>
            <p:nvPr/>
          </p:nvSpPr>
          <p:spPr bwMode="auto">
            <a:xfrm>
              <a:off x="3501" y="387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70" name="Oval 146">
              <a:extLst>
                <a:ext uri="{FF2B5EF4-FFF2-40B4-BE49-F238E27FC236}">
                  <a16:creationId xmlns:a16="http://schemas.microsoft.com/office/drawing/2014/main" id="{0F56B822-7F88-A172-03F7-2936801B6D80}"/>
                </a:ext>
              </a:extLst>
            </p:cNvPr>
            <p:cNvSpPr>
              <a:spLocks noChangeArrowheads="1"/>
            </p:cNvSpPr>
            <p:nvPr/>
          </p:nvSpPr>
          <p:spPr bwMode="auto">
            <a:xfrm>
              <a:off x="3541" y="387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71" name="Oval 147">
              <a:extLst>
                <a:ext uri="{FF2B5EF4-FFF2-40B4-BE49-F238E27FC236}">
                  <a16:creationId xmlns:a16="http://schemas.microsoft.com/office/drawing/2014/main" id="{F6348E28-F052-306E-12F0-CF8C11D08B5D}"/>
                </a:ext>
              </a:extLst>
            </p:cNvPr>
            <p:cNvSpPr>
              <a:spLocks noChangeArrowheads="1"/>
            </p:cNvSpPr>
            <p:nvPr/>
          </p:nvSpPr>
          <p:spPr bwMode="auto">
            <a:xfrm>
              <a:off x="3597" y="387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72" name="Oval 148">
              <a:extLst>
                <a:ext uri="{FF2B5EF4-FFF2-40B4-BE49-F238E27FC236}">
                  <a16:creationId xmlns:a16="http://schemas.microsoft.com/office/drawing/2014/main" id="{DE344B3E-4B19-A4D6-7A54-BD8F50E8988F}"/>
                </a:ext>
              </a:extLst>
            </p:cNvPr>
            <p:cNvSpPr>
              <a:spLocks noChangeArrowheads="1"/>
            </p:cNvSpPr>
            <p:nvPr/>
          </p:nvSpPr>
          <p:spPr bwMode="auto">
            <a:xfrm>
              <a:off x="3450" y="374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73" name="Oval 149">
              <a:extLst>
                <a:ext uri="{FF2B5EF4-FFF2-40B4-BE49-F238E27FC236}">
                  <a16:creationId xmlns:a16="http://schemas.microsoft.com/office/drawing/2014/main" id="{71C1C313-638D-E46A-FC6D-511148E0C85D}"/>
                </a:ext>
              </a:extLst>
            </p:cNvPr>
            <p:cNvSpPr>
              <a:spLocks noChangeArrowheads="1"/>
            </p:cNvSpPr>
            <p:nvPr/>
          </p:nvSpPr>
          <p:spPr bwMode="auto">
            <a:xfrm>
              <a:off x="3602" y="3741"/>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74" name="Oval 150">
              <a:extLst>
                <a:ext uri="{FF2B5EF4-FFF2-40B4-BE49-F238E27FC236}">
                  <a16:creationId xmlns:a16="http://schemas.microsoft.com/office/drawing/2014/main" id="{07C399E1-B9EC-0968-C2A1-B932EC9A35C6}"/>
                </a:ext>
              </a:extLst>
            </p:cNvPr>
            <p:cNvSpPr>
              <a:spLocks noChangeArrowheads="1"/>
            </p:cNvSpPr>
            <p:nvPr/>
          </p:nvSpPr>
          <p:spPr bwMode="auto">
            <a:xfrm>
              <a:off x="3503" y="381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2377" name="Rectangle 153">
            <a:extLst>
              <a:ext uri="{FF2B5EF4-FFF2-40B4-BE49-F238E27FC236}">
                <a16:creationId xmlns:a16="http://schemas.microsoft.com/office/drawing/2014/main" id="{900D6B0D-C4BC-851F-1DCD-4D64974B2F10}"/>
              </a:ext>
            </a:extLst>
          </p:cNvPr>
          <p:cNvSpPr>
            <a:spLocks noChangeArrowheads="1"/>
          </p:cNvSpPr>
          <p:nvPr/>
        </p:nvSpPr>
        <p:spPr bwMode="auto">
          <a:xfrm>
            <a:off x="1465263" y="3848100"/>
            <a:ext cx="1190625" cy="576263"/>
          </a:xfrm>
          <a:prstGeom prst="rect">
            <a:avLst/>
          </a:prstGeom>
          <a:noFill/>
          <a:ln w="1905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78" name="Rectangle 154">
            <a:extLst>
              <a:ext uri="{FF2B5EF4-FFF2-40B4-BE49-F238E27FC236}">
                <a16:creationId xmlns:a16="http://schemas.microsoft.com/office/drawing/2014/main" id="{1FF8A659-0ABC-E94C-6665-EEFB3F90225C}"/>
              </a:ext>
            </a:extLst>
          </p:cNvPr>
          <p:cNvSpPr>
            <a:spLocks noChangeArrowheads="1"/>
          </p:cNvSpPr>
          <p:nvPr/>
        </p:nvSpPr>
        <p:spPr bwMode="auto">
          <a:xfrm>
            <a:off x="812800" y="3463925"/>
            <a:ext cx="1843088" cy="1076325"/>
          </a:xfrm>
          <a:prstGeom prst="rect">
            <a:avLst/>
          </a:prstGeom>
          <a:noFill/>
          <a:ln w="1905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79" name="Rectangle 155">
            <a:extLst>
              <a:ext uri="{FF2B5EF4-FFF2-40B4-BE49-F238E27FC236}">
                <a16:creationId xmlns:a16="http://schemas.microsoft.com/office/drawing/2014/main" id="{28844EF0-ED5C-0667-E40E-D25FC0DB1804}"/>
              </a:ext>
            </a:extLst>
          </p:cNvPr>
          <p:cNvSpPr>
            <a:spLocks noChangeArrowheads="1"/>
          </p:cNvSpPr>
          <p:nvPr/>
        </p:nvSpPr>
        <p:spPr bwMode="auto">
          <a:xfrm>
            <a:off x="5881688" y="5529263"/>
            <a:ext cx="998537" cy="614362"/>
          </a:xfrm>
          <a:prstGeom prst="rect">
            <a:avLst/>
          </a:prstGeom>
          <a:noFill/>
          <a:ln w="1905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81" name="Text Box 157">
            <a:extLst>
              <a:ext uri="{FF2B5EF4-FFF2-40B4-BE49-F238E27FC236}">
                <a16:creationId xmlns:a16="http://schemas.microsoft.com/office/drawing/2014/main" id="{EB1D40D4-7C66-B854-FF72-ADE3B501FFE2}"/>
              </a:ext>
            </a:extLst>
          </p:cNvPr>
          <p:cNvSpPr txBox="1">
            <a:spLocks noChangeArrowheads="1"/>
          </p:cNvSpPr>
          <p:nvPr/>
        </p:nvSpPr>
        <p:spPr bwMode="auto">
          <a:xfrm>
            <a:off x="1631950" y="4657725"/>
            <a:ext cx="7508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Image A</a:t>
            </a:r>
          </a:p>
        </p:txBody>
      </p:sp>
      <p:sp>
        <p:nvSpPr>
          <p:cNvPr id="52382" name="Text Box 158">
            <a:extLst>
              <a:ext uri="{FF2B5EF4-FFF2-40B4-BE49-F238E27FC236}">
                <a16:creationId xmlns:a16="http://schemas.microsoft.com/office/drawing/2014/main" id="{808076DA-33A0-091B-52E3-6A98F2200E61}"/>
              </a:ext>
            </a:extLst>
          </p:cNvPr>
          <p:cNvSpPr txBox="1">
            <a:spLocks noChangeArrowheads="1"/>
          </p:cNvSpPr>
          <p:nvPr/>
        </p:nvSpPr>
        <p:spPr bwMode="auto">
          <a:xfrm>
            <a:off x="6261100" y="4652963"/>
            <a:ext cx="7588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Image C</a:t>
            </a:r>
          </a:p>
        </p:txBody>
      </p:sp>
      <p:sp>
        <p:nvSpPr>
          <p:cNvPr id="52383" name="Text Box 159">
            <a:extLst>
              <a:ext uri="{FF2B5EF4-FFF2-40B4-BE49-F238E27FC236}">
                <a16:creationId xmlns:a16="http://schemas.microsoft.com/office/drawing/2014/main" id="{F1254ACB-2F86-8CE3-8639-6EAD5BB90D61}"/>
              </a:ext>
            </a:extLst>
          </p:cNvPr>
          <p:cNvSpPr txBox="1">
            <a:spLocks noChangeArrowheads="1"/>
          </p:cNvSpPr>
          <p:nvPr/>
        </p:nvSpPr>
        <p:spPr bwMode="auto">
          <a:xfrm>
            <a:off x="6223000" y="6534150"/>
            <a:ext cx="7588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Image D</a:t>
            </a:r>
          </a:p>
        </p:txBody>
      </p:sp>
      <p:sp>
        <p:nvSpPr>
          <p:cNvPr id="52276" name="AutoShape 52">
            <a:extLst>
              <a:ext uri="{FF2B5EF4-FFF2-40B4-BE49-F238E27FC236}">
                <a16:creationId xmlns:a16="http://schemas.microsoft.com/office/drawing/2014/main" id="{DA79A10F-E610-DCF3-6B3B-88C79F07A647}"/>
              </a:ext>
            </a:extLst>
          </p:cNvPr>
          <p:cNvSpPr>
            <a:spLocks noChangeArrowheads="1"/>
          </p:cNvSpPr>
          <p:nvPr/>
        </p:nvSpPr>
        <p:spPr bwMode="auto">
          <a:xfrm>
            <a:off x="6477000" y="2868613"/>
            <a:ext cx="1112838" cy="695325"/>
          </a:xfrm>
          <a:prstGeom prst="triangle">
            <a:avLst>
              <a:gd name="adj" fmla="val 50000"/>
            </a:avLst>
          </a:prstGeom>
          <a:solidFill>
            <a:srgbClr val="FFE2C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15" name="Rectangle 91">
            <a:extLst>
              <a:ext uri="{FF2B5EF4-FFF2-40B4-BE49-F238E27FC236}">
                <a16:creationId xmlns:a16="http://schemas.microsoft.com/office/drawing/2014/main" id="{88A70F41-D093-67B9-085C-F521BA946C3C}"/>
              </a:ext>
            </a:extLst>
          </p:cNvPr>
          <p:cNvSpPr>
            <a:spLocks noChangeArrowheads="1"/>
          </p:cNvSpPr>
          <p:nvPr/>
        </p:nvSpPr>
        <p:spPr bwMode="auto">
          <a:xfrm>
            <a:off x="6599238" y="2660650"/>
            <a:ext cx="8382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20" name="Line 96">
            <a:extLst>
              <a:ext uri="{FF2B5EF4-FFF2-40B4-BE49-F238E27FC236}">
                <a16:creationId xmlns:a16="http://schemas.microsoft.com/office/drawing/2014/main" id="{829CCDB4-ABA3-C318-5CBD-864938C46DDE}"/>
              </a:ext>
            </a:extLst>
          </p:cNvPr>
          <p:cNvSpPr>
            <a:spLocks noChangeShapeType="1"/>
          </p:cNvSpPr>
          <p:nvPr/>
        </p:nvSpPr>
        <p:spPr bwMode="auto">
          <a:xfrm>
            <a:off x="5227638" y="3103563"/>
            <a:ext cx="2590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85" name="Oval 61">
            <a:extLst>
              <a:ext uri="{FF2B5EF4-FFF2-40B4-BE49-F238E27FC236}">
                <a16:creationId xmlns:a16="http://schemas.microsoft.com/office/drawing/2014/main" id="{384F6AB3-6EB9-B63B-0AD9-F25773F2A46E}"/>
              </a:ext>
            </a:extLst>
          </p:cNvPr>
          <p:cNvSpPr>
            <a:spLocks noChangeArrowheads="1"/>
          </p:cNvSpPr>
          <p:nvPr/>
        </p:nvSpPr>
        <p:spPr bwMode="auto">
          <a:xfrm>
            <a:off x="6445250" y="3503613"/>
            <a:ext cx="66675" cy="666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76" name="Rectangle 152">
            <a:extLst>
              <a:ext uri="{FF2B5EF4-FFF2-40B4-BE49-F238E27FC236}">
                <a16:creationId xmlns:a16="http://schemas.microsoft.com/office/drawing/2014/main" id="{18078C82-D94E-E7A4-377B-CB8C2E938D69}"/>
              </a:ext>
            </a:extLst>
          </p:cNvPr>
          <p:cNvSpPr>
            <a:spLocks noChangeArrowheads="1"/>
          </p:cNvSpPr>
          <p:nvPr/>
        </p:nvSpPr>
        <p:spPr bwMode="auto">
          <a:xfrm>
            <a:off x="5459413" y="3476625"/>
            <a:ext cx="2151062" cy="1038225"/>
          </a:xfrm>
          <a:prstGeom prst="rect">
            <a:avLst/>
          </a:prstGeom>
          <a:noFill/>
          <a:ln w="1905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86" name="Oval 62">
            <a:extLst>
              <a:ext uri="{FF2B5EF4-FFF2-40B4-BE49-F238E27FC236}">
                <a16:creationId xmlns:a16="http://schemas.microsoft.com/office/drawing/2014/main" id="{D7B34B36-892B-6D66-DB78-FA77A9272625}"/>
              </a:ext>
            </a:extLst>
          </p:cNvPr>
          <p:cNvSpPr>
            <a:spLocks noChangeArrowheads="1"/>
          </p:cNvSpPr>
          <p:nvPr/>
        </p:nvSpPr>
        <p:spPr bwMode="auto">
          <a:xfrm>
            <a:off x="7554913" y="3503613"/>
            <a:ext cx="66675" cy="666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92" name="Rectangle 68">
            <a:extLst>
              <a:ext uri="{FF2B5EF4-FFF2-40B4-BE49-F238E27FC236}">
                <a16:creationId xmlns:a16="http://schemas.microsoft.com/office/drawing/2014/main" id="{16F95C3D-D4D3-45A3-D8FC-565F5482E952}"/>
              </a:ext>
            </a:extLst>
          </p:cNvPr>
          <p:cNvSpPr>
            <a:spLocks noChangeArrowheads="1"/>
          </p:cNvSpPr>
          <p:nvPr/>
        </p:nvSpPr>
        <p:spPr bwMode="auto">
          <a:xfrm>
            <a:off x="5227638" y="1201738"/>
            <a:ext cx="2590800" cy="1524000"/>
          </a:xfrm>
          <a:prstGeom prst="rect">
            <a:avLst/>
          </a:prstGeom>
          <a:solidFill>
            <a:srgbClr val="FFFFE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54" name="plant">
            <a:extLst>
              <a:ext uri="{FF2B5EF4-FFF2-40B4-BE49-F238E27FC236}">
                <a16:creationId xmlns:a16="http://schemas.microsoft.com/office/drawing/2014/main" id="{0AC446EE-17BB-FF5B-55A2-6235ABAFBF5C}"/>
              </a:ext>
            </a:extLst>
          </p:cNvPr>
          <p:cNvSpPr>
            <a:spLocks noEditPoints="1" noChangeArrowheads="1"/>
          </p:cNvSpPr>
          <p:nvPr/>
        </p:nvSpPr>
        <p:spPr bwMode="auto">
          <a:xfrm>
            <a:off x="6548438" y="2016125"/>
            <a:ext cx="498475" cy="496888"/>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endParaRPr lang="en-US"/>
          </a:p>
        </p:txBody>
      </p:sp>
      <p:sp>
        <p:nvSpPr>
          <p:cNvPr id="52255" name="Rectangle 31">
            <a:extLst>
              <a:ext uri="{FF2B5EF4-FFF2-40B4-BE49-F238E27FC236}">
                <a16:creationId xmlns:a16="http://schemas.microsoft.com/office/drawing/2014/main" id="{887BE3D1-45D8-4596-A085-19DCF2AA1B62}"/>
              </a:ext>
            </a:extLst>
          </p:cNvPr>
          <p:cNvSpPr>
            <a:spLocks noChangeArrowheads="1"/>
          </p:cNvSpPr>
          <p:nvPr/>
        </p:nvSpPr>
        <p:spPr bwMode="auto">
          <a:xfrm>
            <a:off x="7113588" y="1916113"/>
            <a:ext cx="547687" cy="496887"/>
          </a:xfrm>
          <a:prstGeom prst="rect">
            <a:avLst/>
          </a:prstGeom>
          <a:solidFill>
            <a:srgbClr val="FFF1C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56" name="AutoShape 32">
            <a:extLst>
              <a:ext uri="{FF2B5EF4-FFF2-40B4-BE49-F238E27FC236}">
                <a16:creationId xmlns:a16="http://schemas.microsoft.com/office/drawing/2014/main" id="{F69C5567-EBB4-1E38-8DD9-593D459F8403}"/>
              </a:ext>
            </a:extLst>
          </p:cNvPr>
          <p:cNvSpPr>
            <a:spLocks noChangeArrowheads="1"/>
          </p:cNvSpPr>
          <p:nvPr/>
        </p:nvSpPr>
        <p:spPr bwMode="auto">
          <a:xfrm>
            <a:off x="7081838" y="1528763"/>
            <a:ext cx="609600" cy="381000"/>
          </a:xfrm>
          <a:prstGeom prst="triangle">
            <a:avLst>
              <a:gd name="adj" fmla="val 50000"/>
            </a:avLst>
          </a:prstGeom>
          <a:solidFill>
            <a:srgbClr val="FFE2C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57" name="Rectangle 33">
            <a:extLst>
              <a:ext uri="{FF2B5EF4-FFF2-40B4-BE49-F238E27FC236}">
                <a16:creationId xmlns:a16="http://schemas.microsoft.com/office/drawing/2014/main" id="{DBA1B69B-CDDF-139D-DB99-344F4133C95A}"/>
              </a:ext>
            </a:extLst>
          </p:cNvPr>
          <p:cNvSpPr>
            <a:spLocks noChangeArrowheads="1"/>
          </p:cNvSpPr>
          <p:nvPr/>
        </p:nvSpPr>
        <p:spPr bwMode="auto">
          <a:xfrm>
            <a:off x="7296150" y="2163763"/>
            <a:ext cx="149225" cy="2492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2326" name="Group 102">
            <a:extLst>
              <a:ext uri="{FF2B5EF4-FFF2-40B4-BE49-F238E27FC236}">
                <a16:creationId xmlns:a16="http://schemas.microsoft.com/office/drawing/2014/main" id="{D4E175E3-BB08-6156-A6EC-C9542197E50F}"/>
              </a:ext>
            </a:extLst>
          </p:cNvPr>
          <p:cNvGrpSpPr>
            <a:grpSpLocks/>
          </p:cNvGrpSpPr>
          <p:nvPr/>
        </p:nvGrpSpPr>
        <p:grpSpPr bwMode="auto">
          <a:xfrm>
            <a:off x="6523038" y="1506538"/>
            <a:ext cx="1174750" cy="1054100"/>
            <a:chOff x="3840" y="1296"/>
            <a:chExt cx="740" cy="664"/>
          </a:xfrm>
        </p:grpSpPr>
        <p:sp>
          <p:nvSpPr>
            <p:cNvPr id="52258" name="Oval 34">
              <a:extLst>
                <a:ext uri="{FF2B5EF4-FFF2-40B4-BE49-F238E27FC236}">
                  <a16:creationId xmlns:a16="http://schemas.microsoft.com/office/drawing/2014/main" id="{3EC217F0-00EF-E415-2685-0D9FFEFA55D5}"/>
                </a:ext>
              </a:extLst>
            </p:cNvPr>
            <p:cNvSpPr>
              <a:spLocks noChangeArrowheads="1"/>
            </p:cNvSpPr>
            <p:nvPr/>
          </p:nvSpPr>
          <p:spPr bwMode="auto">
            <a:xfrm>
              <a:off x="4370" y="129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59" name="Oval 35">
              <a:extLst>
                <a:ext uri="{FF2B5EF4-FFF2-40B4-BE49-F238E27FC236}">
                  <a16:creationId xmlns:a16="http://schemas.microsoft.com/office/drawing/2014/main" id="{DBD55F01-788E-4B43-EF3C-5E694563C690}"/>
                </a:ext>
              </a:extLst>
            </p:cNvPr>
            <p:cNvSpPr>
              <a:spLocks noChangeArrowheads="1"/>
            </p:cNvSpPr>
            <p:nvPr/>
          </p:nvSpPr>
          <p:spPr bwMode="auto">
            <a:xfrm>
              <a:off x="4313" y="170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0" name="Oval 36">
              <a:extLst>
                <a:ext uri="{FF2B5EF4-FFF2-40B4-BE49-F238E27FC236}">
                  <a16:creationId xmlns:a16="http://schemas.microsoft.com/office/drawing/2014/main" id="{BDCA1A7B-1A83-7A34-6395-EF86CA4FC300}"/>
                </a:ext>
              </a:extLst>
            </p:cNvPr>
            <p:cNvSpPr>
              <a:spLocks noChangeArrowheads="1"/>
            </p:cNvSpPr>
            <p:nvPr/>
          </p:nvSpPr>
          <p:spPr bwMode="auto">
            <a:xfrm>
              <a:off x="4416" y="170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1" name="Oval 37">
              <a:extLst>
                <a:ext uri="{FF2B5EF4-FFF2-40B4-BE49-F238E27FC236}">
                  <a16:creationId xmlns:a16="http://schemas.microsoft.com/office/drawing/2014/main" id="{9511F9AC-36A1-1E4D-742B-B08AB5BD8925}"/>
                </a:ext>
              </a:extLst>
            </p:cNvPr>
            <p:cNvSpPr>
              <a:spLocks noChangeArrowheads="1"/>
            </p:cNvSpPr>
            <p:nvPr/>
          </p:nvSpPr>
          <p:spPr bwMode="auto">
            <a:xfrm>
              <a:off x="4199" y="184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2" name="Oval 38">
              <a:extLst>
                <a:ext uri="{FF2B5EF4-FFF2-40B4-BE49-F238E27FC236}">
                  <a16:creationId xmlns:a16="http://schemas.microsoft.com/office/drawing/2014/main" id="{A7E438B9-7295-E37F-C135-A1D6ACE23A1C}"/>
                </a:ext>
              </a:extLst>
            </p:cNvPr>
            <p:cNvSpPr>
              <a:spLocks noChangeArrowheads="1"/>
            </p:cNvSpPr>
            <p:nvPr/>
          </p:nvSpPr>
          <p:spPr bwMode="auto">
            <a:xfrm>
              <a:off x="4313" y="185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3" name="Oval 39">
              <a:extLst>
                <a:ext uri="{FF2B5EF4-FFF2-40B4-BE49-F238E27FC236}">
                  <a16:creationId xmlns:a16="http://schemas.microsoft.com/office/drawing/2014/main" id="{33306B9B-F47C-AC89-B511-3ED5D92C6EF2}"/>
                </a:ext>
              </a:extLst>
            </p:cNvPr>
            <p:cNvSpPr>
              <a:spLocks noChangeArrowheads="1"/>
            </p:cNvSpPr>
            <p:nvPr/>
          </p:nvSpPr>
          <p:spPr bwMode="auto">
            <a:xfrm>
              <a:off x="4412" y="185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4" name="Oval 40">
              <a:extLst>
                <a:ext uri="{FF2B5EF4-FFF2-40B4-BE49-F238E27FC236}">
                  <a16:creationId xmlns:a16="http://schemas.microsoft.com/office/drawing/2014/main" id="{14F023CE-12BC-136D-79FB-2440C8E3FB86}"/>
                </a:ext>
              </a:extLst>
            </p:cNvPr>
            <p:cNvSpPr>
              <a:spLocks noChangeArrowheads="1"/>
            </p:cNvSpPr>
            <p:nvPr/>
          </p:nvSpPr>
          <p:spPr bwMode="auto">
            <a:xfrm>
              <a:off x="4545" y="185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5" name="Oval 41">
              <a:extLst>
                <a:ext uri="{FF2B5EF4-FFF2-40B4-BE49-F238E27FC236}">
                  <a16:creationId xmlns:a16="http://schemas.microsoft.com/office/drawing/2014/main" id="{9C1BDBC5-386A-F1AC-FACF-29EA618121D6}"/>
                </a:ext>
              </a:extLst>
            </p:cNvPr>
            <p:cNvSpPr>
              <a:spLocks noChangeArrowheads="1"/>
            </p:cNvSpPr>
            <p:nvPr/>
          </p:nvSpPr>
          <p:spPr bwMode="auto">
            <a:xfrm>
              <a:off x="4202" y="153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6" name="Oval 42">
              <a:extLst>
                <a:ext uri="{FF2B5EF4-FFF2-40B4-BE49-F238E27FC236}">
                  <a16:creationId xmlns:a16="http://schemas.microsoft.com/office/drawing/2014/main" id="{9D4ED97C-FEE5-C4EE-3703-4581B3394A43}"/>
                </a:ext>
              </a:extLst>
            </p:cNvPr>
            <p:cNvSpPr>
              <a:spLocks noChangeArrowheads="1"/>
            </p:cNvSpPr>
            <p:nvPr/>
          </p:nvSpPr>
          <p:spPr bwMode="auto">
            <a:xfrm>
              <a:off x="4545" y="153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7" name="Oval 43">
              <a:extLst>
                <a:ext uri="{FF2B5EF4-FFF2-40B4-BE49-F238E27FC236}">
                  <a16:creationId xmlns:a16="http://schemas.microsoft.com/office/drawing/2014/main" id="{D70623B8-F54B-7676-9457-1080B8506EB8}"/>
                </a:ext>
              </a:extLst>
            </p:cNvPr>
            <p:cNvSpPr>
              <a:spLocks noChangeArrowheads="1"/>
            </p:cNvSpPr>
            <p:nvPr/>
          </p:nvSpPr>
          <p:spPr bwMode="auto">
            <a:xfrm>
              <a:off x="4025" y="1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8" name="Oval 44">
              <a:extLst>
                <a:ext uri="{FF2B5EF4-FFF2-40B4-BE49-F238E27FC236}">
                  <a16:creationId xmlns:a16="http://schemas.microsoft.com/office/drawing/2014/main" id="{0D725941-8B27-8E29-F96A-40829ED7DEE6}"/>
                </a:ext>
              </a:extLst>
            </p:cNvPr>
            <p:cNvSpPr>
              <a:spLocks noChangeArrowheads="1"/>
            </p:cNvSpPr>
            <p:nvPr/>
          </p:nvSpPr>
          <p:spPr bwMode="auto">
            <a:xfrm>
              <a:off x="4169" y="176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69" name="Oval 45">
              <a:extLst>
                <a:ext uri="{FF2B5EF4-FFF2-40B4-BE49-F238E27FC236}">
                  <a16:creationId xmlns:a16="http://schemas.microsoft.com/office/drawing/2014/main" id="{64D7458B-22BD-AC9F-E50E-E4EA4B136344}"/>
                </a:ext>
              </a:extLst>
            </p:cNvPr>
            <p:cNvSpPr>
              <a:spLocks noChangeArrowheads="1"/>
            </p:cNvSpPr>
            <p:nvPr/>
          </p:nvSpPr>
          <p:spPr bwMode="auto">
            <a:xfrm>
              <a:off x="3977" y="171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70" name="Oval 46">
              <a:extLst>
                <a:ext uri="{FF2B5EF4-FFF2-40B4-BE49-F238E27FC236}">
                  <a16:creationId xmlns:a16="http://schemas.microsoft.com/office/drawing/2014/main" id="{668782E9-369B-420C-0388-13E10877542A}"/>
                </a:ext>
              </a:extLst>
            </p:cNvPr>
            <p:cNvSpPr>
              <a:spLocks noChangeArrowheads="1"/>
            </p:cNvSpPr>
            <p:nvPr/>
          </p:nvSpPr>
          <p:spPr bwMode="auto">
            <a:xfrm>
              <a:off x="3840" y="1794"/>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71" name="Oval 47">
              <a:extLst>
                <a:ext uri="{FF2B5EF4-FFF2-40B4-BE49-F238E27FC236}">
                  <a16:creationId xmlns:a16="http://schemas.microsoft.com/office/drawing/2014/main" id="{B7640DF0-618D-873B-5A4B-960A2F3C6D64}"/>
                </a:ext>
              </a:extLst>
            </p:cNvPr>
            <p:cNvSpPr>
              <a:spLocks noChangeArrowheads="1"/>
            </p:cNvSpPr>
            <p:nvPr/>
          </p:nvSpPr>
          <p:spPr bwMode="auto">
            <a:xfrm>
              <a:off x="3997" y="192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2349" name="Group 125">
            <a:extLst>
              <a:ext uri="{FF2B5EF4-FFF2-40B4-BE49-F238E27FC236}">
                <a16:creationId xmlns:a16="http://schemas.microsoft.com/office/drawing/2014/main" id="{0CAE85D5-7BCC-C14E-57B4-25F98803576A}"/>
              </a:ext>
            </a:extLst>
          </p:cNvPr>
          <p:cNvGrpSpPr>
            <a:grpSpLocks/>
          </p:cNvGrpSpPr>
          <p:nvPr/>
        </p:nvGrpSpPr>
        <p:grpSpPr bwMode="auto">
          <a:xfrm>
            <a:off x="5837238" y="1658938"/>
            <a:ext cx="530225" cy="777875"/>
            <a:chOff x="256" y="2287"/>
            <a:chExt cx="334" cy="490"/>
          </a:xfrm>
        </p:grpSpPr>
        <p:sp>
          <p:nvSpPr>
            <p:cNvPr id="52350" name="Rectangle 126">
              <a:extLst>
                <a:ext uri="{FF2B5EF4-FFF2-40B4-BE49-F238E27FC236}">
                  <a16:creationId xmlns:a16="http://schemas.microsoft.com/office/drawing/2014/main" id="{1215FE0A-FBE1-031B-E798-D8D4777E4A1A}"/>
                </a:ext>
              </a:extLst>
            </p:cNvPr>
            <p:cNvSpPr>
              <a:spLocks noChangeArrowheads="1"/>
            </p:cNvSpPr>
            <p:nvPr/>
          </p:nvSpPr>
          <p:spPr bwMode="auto">
            <a:xfrm>
              <a:off x="284" y="2504"/>
              <a:ext cx="277" cy="257"/>
            </a:xfrm>
            <a:prstGeom prst="rect">
              <a:avLst/>
            </a:prstGeom>
            <a:solidFill>
              <a:srgbClr val="DDEE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51" name="AutoShape 127">
              <a:extLst>
                <a:ext uri="{FF2B5EF4-FFF2-40B4-BE49-F238E27FC236}">
                  <a16:creationId xmlns:a16="http://schemas.microsoft.com/office/drawing/2014/main" id="{7B402482-38DA-3F1B-CFD7-103056F49A8D}"/>
                </a:ext>
              </a:extLst>
            </p:cNvPr>
            <p:cNvSpPr>
              <a:spLocks noChangeArrowheads="1"/>
            </p:cNvSpPr>
            <p:nvPr/>
          </p:nvSpPr>
          <p:spPr bwMode="auto">
            <a:xfrm>
              <a:off x="268" y="2304"/>
              <a:ext cx="308" cy="197"/>
            </a:xfrm>
            <a:prstGeom prst="triangle">
              <a:avLst>
                <a:gd name="adj" fmla="val 50000"/>
              </a:avLst>
            </a:prstGeom>
            <a:solidFill>
              <a:srgbClr val="DFF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52" name="Rectangle 128">
              <a:extLst>
                <a:ext uri="{FF2B5EF4-FFF2-40B4-BE49-F238E27FC236}">
                  <a16:creationId xmlns:a16="http://schemas.microsoft.com/office/drawing/2014/main" id="{0362DDD8-6E7A-5ACA-BAD1-58526AAFF4C0}"/>
                </a:ext>
              </a:extLst>
            </p:cNvPr>
            <p:cNvSpPr>
              <a:spLocks noChangeArrowheads="1"/>
            </p:cNvSpPr>
            <p:nvPr/>
          </p:nvSpPr>
          <p:spPr bwMode="auto">
            <a:xfrm>
              <a:off x="376" y="2632"/>
              <a:ext cx="76" cy="1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53" name="Oval 129">
              <a:extLst>
                <a:ext uri="{FF2B5EF4-FFF2-40B4-BE49-F238E27FC236}">
                  <a16:creationId xmlns:a16="http://schemas.microsoft.com/office/drawing/2014/main" id="{E22CD92E-9A40-DCB7-4E0A-5B3C006D14FE}"/>
                </a:ext>
              </a:extLst>
            </p:cNvPr>
            <p:cNvSpPr>
              <a:spLocks noChangeArrowheads="1"/>
            </p:cNvSpPr>
            <p:nvPr/>
          </p:nvSpPr>
          <p:spPr bwMode="auto">
            <a:xfrm>
              <a:off x="406" y="2287"/>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54" name="Oval 130">
              <a:extLst>
                <a:ext uri="{FF2B5EF4-FFF2-40B4-BE49-F238E27FC236}">
                  <a16:creationId xmlns:a16="http://schemas.microsoft.com/office/drawing/2014/main" id="{BC0FF887-26E1-8D0B-0C35-9F32F59CD6A0}"/>
                </a:ext>
              </a:extLst>
            </p:cNvPr>
            <p:cNvSpPr>
              <a:spLocks noChangeArrowheads="1"/>
            </p:cNvSpPr>
            <p:nvPr/>
          </p:nvSpPr>
          <p:spPr bwMode="auto">
            <a:xfrm>
              <a:off x="267" y="274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55" name="Oval 131">
              <a:extLst>
                <a:ext uri="{FF2B5EF4-FFF2-40B4-BE49-F238E27FC236}">
                  <a16:creationId xmlns:a16="http://schemas.microsoft.com/office/drawing/2014/main" id="{3EA5029F-906A-03CE-0153-AE0022600240}"/>
                </a:ext>
              </a:extLst>
            </p:cNvPr>
            <p:cNvSpPr>
              <a:spLocks noChangeArrowheads="1"/>
            </p:cNvSpPr>
            <p:nvPr/>
          </p:nvSpPr>
          <p:spPr bwMode="auto">
            <a:xfrm>
              <a:off x="432" y="2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56" name="Oval 132">
              <a:extLst>
                <a:ext uri="{FF2B5EF4-FFF2-40B4-BE49-F238E27FC236}">
                  <a16:creationId xmlns:a16="http://schemas.microsoft.com/office/drawing/2014/main" id="{968F1482-D162-12E4-FC48-69111F446042}"/>
                </a:ext>
              </a:extLst>
            </p:cNvPr>
            <p:cNvSpPr>
              <a:spLocks noChangeArrowheads="1"/>
            </p:cNvSpPr>
            <p:nvPr/>
          </p:nvSpPr>
          <p:spPr bwMode="auto">
            <a:xfrm>
              <a:off x="357" y="273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57" name="Oval 133">
              <a:extLst>
                <a:ext uri="{FF2B5EF4-FFF2-40B4-BE49-F238E27FC236}">
                  <a16:creationId xmlns:a16="http://schemas.microsoft.com/office/drawing/2014/main" id="{57696EE4-9E8A-D79D-6AB4-B030936960F8}"/>
                </a:ext>
              </a:extLst>
            </p:cNvPr>
            <p:cNvSpPr>
              <a:spLocks noChangeArrowheads="1"/>
            </p:cNvSpPr>
            <p:nvPr/>
          </p:nvSpPr>
          <p:spPr bwMode="auto">
            <a:xfrm>
              <a:off x="434" y="274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58" name="Oval 134">
              <a:extLst>
                <a:ext uri="{FF2B5EF4-FFF2-40B4-BE49-F238E27FC236}">
                  <a16:creationId xmlns:a16="http://schemas.microsoft.com/office/drawing/2014/main" id="{B7503B34-9A5F-941F-3B7F-14E5D8D2974F}"/>
                </a:ext>
              </a:extLst>
            </p:cNvPr>
            <p:cNvSpPr>
              <a:spLocks noChangeArrowheads="1"/>
            </p:cNvSpPr>
            <p:nvPr/>
          </p:nvSpPr>
          <p:spPr bwMode="auto">
            <a:xfrm>
              <a:off x="544" y="273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59" name="Oval 135">
              <a:extLst>
                <a:ext uri="{FF2B5EF4-FFF2-40B4-BE49-F238E27FC236}">
                  <a16:creationId xmlns:a16="http://schemas.microsoft.com/office/drawing/2014/main" id="{BE9E33B0-59CF-BF1D-F25E-6D3771046625}"/>
                </a:ext>
              </a:extLst>
            </p:cNvPr>
            <p:cNvSpPr>
              <a:spLocks noChangeArrowheads="1"/>
            </p:cNvSpPr>
            <p:nvPr/>
          </p:nvSpPr>
          <p:spPr bwMode="auto">
            <a:xfrm>
              <a:off x="256" y="248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60" name="Oval 136">
              <a:extLst>
                <a:ext uri="{FF2B5EF4-FFF2-40B4-BE49-F238E27FC236}">
                  <a16:creationId xmlns:a16="http://schemas.microsoft.com/office/drawing/2014/main" id="{A4194BF0-891C-6131-520F-DF28F53AEC42}"/>
                </a:ext>
              </a:extLst>
            </p:cNvPr>
            <p:cNvSpPr>
              <a:spLocks noChangeArrowheads="1"/>
            </p:cNvSpPr>
            <p:nvPr/>
          </p:nvSpPr>
          <p:spPr bwMode="auto">
            <a:xfrm>
              <a:off x="555" y="247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61" name="Oval 137">
              <a:extLst>
                <a:ext uri="{FF2B5EF4-FFF2-40B4-BE49-F238E27FC236}">
                  <a16:creationId xmlns:a16="http://schemas.microsoft.com/office/drawing/2014/main" id="{E4A85469-1F0E-9AD3-FC77-7023F5F92CE1}"/>
                </a:ext>
              </a:extLst>
            </p:cNvPr>
            <p:cNvSpPr>
              <a:spLocks noChangeArrowheads="1"/>
            </p:cNvSpPr>
            <p:nvPr/>
          </p:nvSpPr>
          <p:spPr bwMode="auto">
            <a:xfrm>
              <a:off x="360" y="2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2384" name="Rectangle 160">
            <a:extLst>
              <a:ext uri="{FF2B5EF4-FFF2-40B4-BE49-F238E27FC236}">
                <a16:creationId xmlns:a16="http://schemas.microsoft.com/office/drawing/2014/main" id="{61E21F8E-3FB2-9C0B-7D01-B986066028FB}"/>
              </a:ext>
            </a:extLst>
          </p:cNvPr>
          <p:cNvSpPr>
            <a:spLocks noChangeArrowheads="1"/>
          </p:cNvSpPr>
          <p:nvPr/>
        </p:nvSpPr>
        <p:spPr bwMode="auto">
          <a:xfrm>
            <a:off x="5807075" y="1495425"/>
            <a:ext cx="1919288" cy="1074738"/>
          </a:xfrm>
          <a:prstGeom prst="rect">
            <a:avLst/>
          </a:prstGeom>
          <a:noFill/>
          <a:ln w="1905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380" name="Text Box 156">
            <a:extLst>
              <a:ext uri="{FF2B5EF4-FFF2-40B4-BE49-F238E27FC236}">
                <a16:creationId xmlns:a16="http://schemas.microsoft.com/office/drawing/2014/main" id="{C0C15C9D-D066-2096-C494-93817C18D925}"/>
              </a:ext>
            </a:extLst>
          </p:cNvPr>
          <p:cNvSpPr txBox="1">
            <a:spLocks noChangeArrowheads="1"/>
          </p:cNvSpPr>
          <p:nvPr/>
        </p:nvSpPr>
        <p:spPr bwMode="auto">
          <a:xfrm>
            <a:off x="6184900" y="2736850"/>
            <a:ext cx="7508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Image B</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2292"/>
                                        </p:tgtEl>
                                        <p:attrNameLst>
                                          <p:attrName>style.visibility</p:attrName>
                                        </p:attrNameLst>
                                      </p:cBhvr>
                                      <p:to>
                                        <p:strVal val="visible"/>
                                      </p:to>
                                    </p:set>
                                    <p:animEffect transition="in" filter="fade">
                                      <p:cBhvr>
                                        <p:cTn id="7" dur="500"/>
                                        <p:tgtEl>
                                          <p:spTgt spid="52292"/>
                                        </p:tgtEl>
                                      </p:cBhvr>
                                    </p:animEffect>
                                  </p:childTnLst>
                                </p:cTn>
                              </p:par>
                              <p:par>
                                <p:cTn id="8" presetID="10" presetClass="entr" presetSubtype="0" fill="hold" nodeType="withEffect">
                                  <p:stCondLst>
                                    <p:cond delay="0"/>
                                  </p:stCondLst>
                                  <p:childTnLst>
                                    <p:set>
                                      <p:cBhvr>
                                        <p:cTn id="9" dur="1" fill="hold">
                                          <p:stCondLst>
                                            <p:cond delay="0"/>
                                          </p:stCondLst>
                                        </p:cTn>
                                        <p:tgtEl>
                                          <p:spTgt spid="52254"/>
                                        </p:tgtEl>
                                        <p:attrNameLst>
                                          <p:attrName>style.visibility</p:attrName>
                                        </p:attrNameLst>
                                      </p:cBhvr>
                                      <p:to>
                                        <p:strVal val="visible"/>
                                      </p:to>
                                    </p:set>
                                    <p:animEffect transition="in" filter="fade">
                                      <p:cBhvr>
                                        <p:cTn id="10" dur="500"/>
                                        <p:tgtEl>
                                          <p:spTgt spid="52254"/>
                                        </p:tgtEl>
                                      </p:cBhvr>
                                    </p:animEffect>
                                  </p:childTnLst>
                                </p:cTn>
                              </p:par>
                              <p:par>
                                <p:cTn id="11" presetID="10" presetClass="entr" presetSubtype="0" fill="hold" nodeType="withEffect">
                                  <p:stCondLst>
                                    <p:cond delay="0"/>
                                  </p:stCondLst>
                                  <p:childTnLst>
                                    <p:set>
                                      <p:cBhvr>
                                        <p:cTn id="12" dur="1" fill="hold">
                                          <p:stCondLst>
                                            <p:cond delay="0"/>
                                          </p:stCondLst>
                                        </p:cTn>
                                        <p:tgtEl>
                                          <p:spTgt spid="52255"/>
                                        </p:tgtEl>
                                        <p:attrNameLst>
                                          <p:attrName>style.visibility</p:attrName>
                                        </p:attrNameLst>
                                      </p:cBhvr>
                                      <p:to>
                                        <p:strVal val="visible"/>
                                      </p:to>
                                    </p:set>
                                    <p:animEffect transition="in" filter="fade">
                                      <p:cBhvr>
                                        <p:cTn id="13" dur="500"/>
                                        <p:tgtEl>
                                          <p:spTgt spid="52255"/>
                                        </p:tgtEl>
                                      </p:cBhvr>
                                    </p:animEffect>
                                  </p:childTnLst>
                                </p:cTn>
                              </p:par>
                              <p:par>
                                <p:cTn id="14" presetID="10" presetClass="entr" presetSubtype="0" fill="hold" nodeType="withEffect">
                                  <p:stCondLst>
                                    <p:cond delay="0"/>
                                  </p:stCondLst>
                                  <p:childTnLst>
                                    <p:set>
                                      <p:cBhvr>
                                        <p:cTn id="15" dur="1" fill="hold">
                                          <p:stCondLst>
                                            <p:cond delay="0"/>
                                          </p:stCondLst>
                                        </p:cTn>
                                        <p:tgtEl>
                                          <p:spTgt spid="52256"/>
                                        </p:tgtEl>
                                        <p:attrNameLst>
                                          <p:attrName>style.visibility</p:attrName>
                                        </p:attrNameLst>
                                      </p:cBhvr>
                                      <p:to>
                                        <p:strVal val="visible"/>
                                      </p:to>
                                    </p:set>
                                    <p:animEffect transition="in" filter="fade">
                                      <p:cBhvr>
                                        <p:cTn id="16" dur="500"/>
                                        <p:tgtEl>
                                          <p:spTgt spid="52256"/>
                                        </p:tgtEl>
                                      </p:cBhvr>
                                    </p:animEffect>
                                  </p:childTnLst>
                                </p:cTn>
                              </p:par>
                              <p:par>
                                <p:cTn id="17" presetID="10" presetClass="entr" presetSubtype="0" fill="hold" nodeType="withEffect">
                                  <p:stCondLst>
                                    <p:cond delay="0"/>
                                  </p:stCondLst>
                                  <p:childTnLst>
                                    <p:set>
                                      <p:cBhvr>
                                        <p:cTn id="18" dur="1" fill="hold">
                                          <p:stCondLst>
                                            <p:cond delay="0"/>
                                          </p:stCondLst>
                                        </p:cTn>
                                        <p:tgtEl>
                                          <p:spTgt spid="52257"/>
                                        </p:tgtEl>
                                        <p:attrNameLst>
                                          <p:attrName>style.visibility</p:attrName>
                                        </p:attrNameLst>
                                      </p:cBhvr>
                                      <p:to>
                                        <p:strVal val="visible"/>
                                      </p:to>
                                    </p:set>
                                    <p:animEffect transition="in" filter="fade">
                                      <p:cBhvr>
                                        <p:cTn id="19" dur="500"/>
                                        <p:tgtEl>
                                          <p:spTgt spid="52257"/>
                                        </p:tgtEl>
                                      </p:cBhvr>
                                    </p:animEffect>
                                  </p:childTnLst>
                                </p:cTn>
                              </p:par>
                              <p:par>
                                <p:cTn id="20" presetID="10" presetClass="entr" presetSubtype="0" fill="hold" nodeType="withEffect">
                                  <p:stCondLst>
                                    <p:cond delay="0"/>
                                  </p:stCondLst>
                                  <p:childTnLst>
                                    <p:set>
                                      <p:cBhvr>
                                        <p:cTn id="21" dur="1" fill="hold">
                                          <p:stCondLst>
                                            <p:cond delay="0"/>
                                          </p:stCondLst>
                                        </p:cTn>
                                        <p:tgtEl>
                                          <p:spTgt spid="52326"/>
                                        </p:tgtEl>
                                        <p:attrNameLst>
                                          <p:attrName>style.visibility</p:attrName>
                                        </p:attrNameLst>
                                      </p:cBhvr>
                                      <p:to>
                                        <p:strVal val="visible"/>
                                      </p:to>
                                    </p:set>
                                    <p:animEffect transition="in" filter="fade">
                                      <p:cBhvr>
                                        <p:cTn id="22" dur="500"/>
                                        <p:tgtEl>
                                          <p:spTgt spid="52326"/>
                                        </p:tgtEl>
                                      </p:cBhvr>
                                    </p:animEffect>
                                  </p:childTnLst>
                                </p:cTn>
                              </p:par>
                              <p:par>
                                <p:cTn id="23" presetID="10" presetClass="entr" presetSubtype="0" fill="hold" nodeType="withEffect">
                                  <p:stCondLst>
                                    <p:cond delay="0"/>
                                  </p:stCondLst>
                                  <p:childTnLst>
                                    <p:set>
                                      <p:cBhvr>
                                        <p:cTn id="24" dur="1" fill="hold">
                                          <p:stCondLst>
                                            <p:cond delay="0"/>
                                          </p:stCondLst>
                                        </p:cTn>
                                        <p:tgtEl>
                                          <p:spTgt spid="52349"/>
                                        </p:tgtEl>
                                        <p:attrNameLst>
                                          <p:attrName>style.visibility</p:attrName>
                                        </p:attrNameLst>
                                      </p:cBhvr>
                                      <p:to>
                                        <p:strVal val="visible"/>
                                      </p:to>
                                    </p:set>
                                    <p:animEffect transition="in" filter="fade">
                                      <p:cBhvr>
                                        <p:cTn id="25" dur="500"/>
                                        <p:tgtEl>
                                          <p:spTgt spid="5234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2380"/>
                                        </p:tgtEl>
                                        <p:attrNameLst>
                                          <p:attrName>style.visibility</p:attrName>
                                        </p:attrNameLst>
                                      </p:cBhvr>
                                      <p:to>
                                        <p:strVal val="visible"/>
                                      </p:to>
                                    </p:set>
                                    <p:animEffect transition="in" filter="fade">
                                      <p:cBhvr>
                                        <p:cTn id="28" dur="500"/>
                                        <p:tgtEl>
                                          <p:spTgt spid="5238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52378"/>
                                        </p:tgtEl>
                                        <p:attrNameLst>
                                          <p:attrName>style.visibility</p:attrName>
                                        </p:attrNameLst>
                                      </p:cBhvr>
                                      <p:to>
                                        <p:strVal val="visible"/>
                                      </p:to>
                                    </p:set>
                                    <p:animEffect transition="in" filter="fade">
                                      <p:cBhvr>
                                        <p:cTn id="33" dur="500"/>
                                        <p:tgtEl>
                                          <p:spTgt spid="5237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52384"/>
                                        </p:tgtEl>
                                        <p:attrNameLst>
                                          <p:attrName>style.visibility</p:attrName>
                                        </p:attrNameLst>
                                      </p:cBhvr>
                                      <p:to>
                                        <p:strVal val="visible"/>
                                      </p:to>
                                    </p:set>
                                    <p:animEffect transition="in" filter="fade">
                                      <p:cBhvr>
                                        <p:cTn id="38" dur="500"/>
                                        <p:tgtEl>
                                          <p:spTgt spid="5238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2321"/>
                                        </p:tgtEl>
                                        <p:attrNameLst>
                                          <p:attrName>style.visibility</p:attrName>
                                        </p:attrNameLst>
                                      </p:cBhvr>
                                      <p:to>
                                        <p:strVal val="visible"/>
                                      </p:to>
                                    </p:set>
                                    <p:animEffect transition="in" filter="fade">
                                      <p:cBhvr>
                                        <p:cTn id="43" dur="500"/>
                                        <p:tgtEl>
                                          <p:spTgt spid="52321"/>
                                        </p:tgtEl>
                                      </p:cBhvr>
                                    </p:animEffect>
                                  </p:childTnLst>
                                </p:cTn>
                              </p:par>
                            </p:childTnLst>
                          </p:cTn>
                        </p:par>
                        <p:par>
                          <p:cTn id="44" fill="hold" nodeType="afterGroup">
                            <p:stCondLst>
                              <p:cond delay="500"/>
                            </p:stCondLst>
                            <p:childTnLst>
                              <p:par>
                                <p:cTn id="45" presetID="10" presetClass="entr" presetSubtype="0" fill="hold" nodeType="afterEffect">
                                  <p:stCondLst>
                                    <p:cond delay="0"/>
                                  </p:stCondLst>
                                  <p:childTnLst>
                                    <p:set>
                                      <p:cBhvr>
                                        <p:cTn id="46" dur="1" fill="hold">
                                          <p:stCondLst>
                                            <p:cond delay="0"/>
                                          </p:stCondLst>
                                        </p:cTn>
                                        <p:tgtEl>
                                          <p:spTgt spid="52317"/>
                                        </p:tgtEl>
                                        <p:attrNameLst>
                                          <p:attrName>style.visibility</p:attrName>
                                        </p:attrNameLst>
                                      </p:cBhvr>
                                      <p:to>
                                        <p:strVal val="visible"/>
                                      </p:to>
                                    </p:set>
                                    <p:animEffect transition="in" filter="fade">
                                      <p:cBhvr>
                                        <p:cTn id="47" dur="500"/>
                                        <p:tgtEl>
                                          <p:spTgt spid="5231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52293"/>
                                        </p:tgtEl>
                                        <p:attrNameLst>
                                          <p:attrName>style.visibility</p:attrName>
                                        </p:attrNameLst>
                                      </p:cBhvr>
                                      <p:to>
                                        <p:strVal val="visible"/>
                                      </p:to>
                                    </p:set>
                                    <p:animEffect transition="in" filter="fade">
                                      <p:cBhvr>
                                        <p:cTn id="52" dur="500"/>
                                        <p:tgtEl>
                                          <p:spTgt spid="52293"/>
                                        </p:tgtEl>
                                      </p:cBhvr>
                                    </p:animEffect>
                                  </p:childTnLst>
                                </p:cTn>
                              </p:par>
                              <p:par>
                                <p:cTn id="53" presetID="10" presetClass="entr" presetSubtype="0" fill="hold" nodeType="withEffect">
                                  <p:stCondLst>
                                    <p:cond delay="0"/>
                                  </p:stCondLst>
                                  <p:childTnLst>
                                    <p:set>
                                      <p:cBhvr>
                                        <p:cTn id="54" dur="1" fill="hold">
                                          <p:stCondLst>
                                            <p:cond delay="0"/>
                                          </p:stCondLst>
                                        </p:cTn>
                                        <p:tgtEl>
                                          <p:spTgt spid="52274"/>
                                        </p:tgtEl>
                                        <p:attrNameLst>
                                          <p:attrName>style.visibility</p:attrName>
                                        </p:attrNameLst>
                                      </p:cBhvr>
                                      <p:to>
                                        <p:strVal val="visible"/>
                                      </p:to>
                                    </p:set>
                                    <p:animEffect transition="in" filter="fade">
                                      <p:cBhvr>
                                        <p:cTn id="55" dur="500"/>
                                        <p:tgtEl>
                                          <p:spTgt spid="52274"/>
                                        </p:tgtEl>
                                      </p:cBhvr>
                                    </p:animEffect>
                                  </p:childTnLst>
                                </p:cTn>
                              </p:par>
                              <p:par>
                                <p:cTn id="56" presetID="10" presetClass="entr" presetSubtype="0" fill="hold" nodeType="withEffect">
                                  <p:stCondLst>
                                    <p:cond delay="0"/>
                                  </p:stCondLst>
                                  <p:childTnLst>
                                    <p:set>
                                      <p:cBhvr>
                                        <p:cTn id="57" dur="1" fill="hold">
                                          <p:stCondLst>
                                            <p:cond delay="0"/>
                                          </p:stCondLst>
                                        </p:cTn>
                                        <p:tgtEl>
                                          <p:spTgt spid="52275"/>
                                        </p:tgtEl>
                                        <p:attrNameLst>
                                          <p:attrName>style.visibility</p:attrName>
                                        </p:attrNameLst>
                                      </p:cBhvr>
                                      <p:to>
                                        <p:strVal val="visible"/>
                                      </p:to>
                                    </p:set>
                                    <p:animEffect transition="in" filter="fade">
                                      <p:cBhvr>
                                        <p:cTn id="58" dur="500"/>
                                        <p:tgtEl>
                                          <p:spTgt spid="52275"/>
                                        </p:tgtEl>
                                      </p:cBhvr>
                                    </p:animEffect>
                                  </p:childTnLst>
                                </p:cTn>
                              </p:par>
                              <p:par>
                                <p:cTn id="59" presetID="10" presetClass="entr" presetSubtype="0" fill="hold" nodeType="withEffect">
                                  <p:stCondLst>
                                    <p:cond delay="0"/>
                                  </p:stCondLst>
                                  <p:childTnLst>
                                    <p:set>
                                      <p:cBhvr>
                                        <p:cTn id="60" dur="1" fill="hold">
                                          <p:stCondLst>
                                            <p:cond delay="0"/>
                                          </p:stCondLst>
                                        </p:cTn>
                                        <p:tgtEl>
                                          <p:spTgt spid="52277"/>
                                        </p:tgtEl>
                                        <p:attrNameLst>
                                          <p:attrName>style.visibility</p:attrName>
                                        </p:attrNameLst>
                                      </p:cBhvr>
                                      <p:to>
                                        <p:strVal val="visible"/>
                                      </p:to>
                                    </p:set>
                                    <p:animEffect transition="in" filter="fade">
                                      <p:cBhvr>
                                        <p:cTn id="61" dur="500"/>
                                        <p:tgtEl>
                                          <p:spTgt spid="52277"/>
                                        </p:tgtEl>
                                      </p:cBhvr>
                                    </p:animEffect>
                                  </p:childTnLst>
                                </p:cTn>
                              </p:par>
                              <p:par>
                                <p:cTn id="62" presetID="10" presetClass="entr" presetSubtype="0" fill="hold" nodeType="withEffect">
                                  <p:stCondLst>
                                    <p:cond delay="0"/>
                                  </p:stCondLst>
                                  <p:childTnLst>
                                    <p:set>
                                      <p:cBhvr>
                                        <p:cTn id="63" dur="1" fill="hold">
                                          <p:stCondLst>
                                            <p:cond delay="0"/>
                                          </p:stCondLst>
                                        </p:cTn>
                                        <p:tgtEl>
                                          <p:spTgt spid="52279"/>
                                        </p:tgtEl>
                                        <p:attrNameLst>
                                          <p:attrName>style.visibility</p:attrName>
                                        </p:attrNameLst>
                                      </p:cBhvr>
                                      <p:to>
                                        <p:strVal val="visible"/>
                                      </p:to>
                                    </p:set>
                                    <p:animEffect transition="in" filter="fade">
                                      <p:cBhvr>
                                        <p:cTn id="64" dur="500"/>
                                        <p:tgtEl>
                                          <p:spTgt spid="52279"/>
                                        </p:tgtEl>
                                      </p:cBhvr>
                                    </p:animEffect>
                                  </p:childTnLst>
                                </p:cTn>
                              </p:par>
                              <p:par>
                                <p:cTn id="65" presetID="10" presetClass="entr" presetSubtype="0" fill="hold" nodeType="withEffect">
                                  <p:stCondLst>
                                    <p:cond delay="0"/>
                                  </p:stCondLst>
                                  <p:childTnLst>
                                    <p:set>
                                      <p:cBhvr>
                                        <p:cTn id="66" dur="1" fill="hold">
                                          <p:stCondLst>
                                            <p:cond delay="0"/>
                                          </p:stCondLst>
                                        </p:cTn>
                                        <p:tgtEl>
                                          <p:spTgt spid="52280"/>
                                        </p:tgtEl>
                                        <p:attrNameLst>
                                          <p:attrName>style.visibility</p:attrName>
                                        </p:attrNameLst>
                                      </p:cBhvr>
                                      <p:to>
                                        <p:strVal val="visible"/>
                                      </p:to>
                                    </p:set>
                                    <p:animEffect transition="in" filter="fade">
                                      <p:cBhvr>
                                        <p:cTn id="67" dur="500"/>
                                        <p:tgtEl>
                                          <p:spTgt spid="52280"/>
                                        </p:tgtEl>
                                      </p:cBhvr>
                                    </p:animEffect>
                                  </p:childTnLst>
                                </p:cTn>
                              </p:par>
                              <p:par>
                                <p:cTn id="68" presetID="10" presetClass="entr" presetSubtype="0" fill="hold" nodeType="withEffect">
                                  <p:stCondLst>
                                    <p:cond delay="0"/>
                                  </p:stCondLst>
                                  <p:childTnLst>
                                    <p:set>
                                      <p:cBhvr>
                                        <p:cTn id="69" dur="1" fill="hold">
                                          <p:stCondLst>
                                            <p:cond delay="0"/>
                                          </p:stCondLst>
                                        </p:cTn>
                                        <p:tgtEl>
                                          <p:spTgt spid="52281"/>
                                        </p:tgtEl>
                                        <p:attrNameLst>
                                          <p:attrName>style.visibility</p:attrName>
                                        </p:attrNameLst>
                                      </p:cBhvr>
                                      <p:to>
                                        <p:strVal val="visible"/>
                                      </p:to>
                                    </p:set>
                                    <p:animEffect transition="in" filter="fade">
                                      <p:cBhvr>
                                        <p:cTn id="70" dur="500"/>
                                        <p:tgtEl>
                                          <p:spTgt spid="52281"/>
                                        </p:tgtEl>
                                      </p:cBhvr>
                                    </p:animEffect>
                                  </p:childTnLst>
                                </p:cTn>
                              </p:par>
                              <p:par>
                                <p:cTn id="71" presetID="10" presetClass="entr" presetSubtype="0" fill="hold" nodeType="withEffect">
                                  <p:stCondLst>
                                    <p:cond delay="0"/>
                                  </p:stCondLst>
                                  <p:childTnLst>
                                    <p:set>
                                      <p:cBhvr>
                                        <p:cTn id="72" dur="1" fill="hold">
                                          <p:stCondLst>
                                            <p:cond delay="0"/>
                                          </p:stCondLst>
                                        </p:cTn>
                                        <p:tgtEl>
                                          <p:spTgt spid="52282"/>
                                        </p:tgtEl>
                                        <p:attrNameLst>
                                          <p:attrName>style.visibility</p:attrName>
                                        </p:attrNameLst>
                                      </p:cBhvr>
                                      <p:to>
                                        <p:strVal val="visible"/>
                                      </p:to>
                                    </p:set>
                                    <p:animEffect transition="in" filter="fade">
                                      <p:cBhvr>
                                        <p:cTn id="73" dur="500"/>
                                        <p:tgtEl>
                                          <p:spTgt spid="52282"/>
                                        </p:tgtEl>
                                      </p:cBhvr>
                                    </p:animEffect>
                                  </p:childTnLst>
                                </p:cTn>
                              </p:par>
                              <p:par>
                                <p:cTn id="74" presetID="10" presetClass="entr" presetSubtype="0" fill="hold" nodeType="withEffect">
                                  <p:stCondLst>
                                    <p:cond delay="0"/>
                                  </p:stCondLst>
                                  <p:childTnLst>
                                    <p:set>
                                      <p:cBhvr>
                                        <p:cTn id="75" dur="1" fill="hold">
                                          <p:stCondLst>
                                            <p:cond delay="0"/>
                                          </p:stCondLst>
                                        </p:cTn>
                                        <p:tgtEl>
                                          <p:spTgt spid="52283"/>
                                        </p:tgtEl>
                                        <p:attrNameLst>
                                          <p:attrName>style.visibility</p:attrName>
                                        </p:attrNameLst>
                                      </p:cBhvr>
                                      <p:to>
                                        <p:strVal val="visible"/>
                                      </p:to>
                                    </p:set>
                                    <p:animEffect transition="in" filter="fade">
                                      <p:cBhvr>
                                        <p:cTn id="76" dur="500"/>
                                        <p:tgtEl>
                                          <p:spTgt spid="52283"/>
                                        </p:tgtEl>
                                      </p:cBhvr>
                                    </p:animEffect>
                                  </p:childTnLst>
                                </p:cTn>
                              </p:par>
                              <p:par>
                                <p:cTn id="77" presetID="10" presetClass="entr" presetSubtype="0" fill="hold" nodeType="withEffect">
                                  <p:stCondLst>
                                    <p:cond delay="0"/>
                                  </p:stCondLst>
                                  <p:childTnLst>
                                    <p:set>
                                      <p:cBhvr>
                                        <p:cTn id="78" dur="1" fill="hold">
                                          <p:stCondLst>
                                            <p:cond delay="0"/>
                                          </p:stCondLst>
                                        </p:cTn>
                                        <p:tgtEl>
                                          <p:spTgt spid="52284"/>
                                        </p:tgtEl>
                                        <p:attrNameLst>
                                          <p:attrName>style.visibility</p:attrName>
                                        </p:attrNameLst>
                                      </p:cBhvr>
                                      <p:to>
                                        <p:strVal val="visible"/>
                                      </p:to>
                                    </p:set>
                                    <p:animEffect transition="in" filter="fade">
                                      <p:cBhvr>
                                        <p:cTn id="79" dur="500"/>
                                        <p:tgtEl>
                                          <p:spTgt spid="52284"/>
                                        </p:tgtEl>
                                      </p:cBhvr>
                                    </p:animEffect>
                                  </p:childTnLst>
                                </p:cTn>
                              </p:par>
                              <p:par>
                                <p:cTn id="80" presetID="10" presetClass="entr" presetSubtype="0" fill="hold" nodeType="withEffect">
                                  <p:stCondLst>
                                    <p:cond delay="0"/>
                                  </p:stCondLst>
                                  <p:childTnLst>
                                    <p:set>
                                      <p:cBhvr>
                                        <p:cTn id="81" dur="1" fill="hold">
                                          <p:stCondLst>
                                            <p:cond delay="0"/>
                                          </p:stCondLst>
                                        </p:cTn>
                                        <p:tgtEl>
                                          <p:spTgt spid="52285"/>
                                        </p:tgtEl>
                                        <p:attrNameLst>
                                          <p:attrName>style.visibility</p:attrName>
                                        </p:attrNameLst>
                                      </p:cBhvr>
                                      <p:to>
                                        <p:strVal val="visible"/>
                                      </p:to>
                                    </p:set>
                                    <p:animEffect transition="in" filter="fade">
                                      <p:cBhvr>
                                        <p:cTn id="82" dur="500"/>
                                        <p:tgtEl>
                                          <p:spTgt spid="52285"/>
                                        </p:tgtEl>
                                      </p:cBhvr>
                                    </p:animEffect>
                                  </p:childTnLst>
                                </p:cTn>
                              </p:par>
                              <p:par>
                                <p:cTn id="83" presetID="10" presetClass="entr" presetSubtype="0" fill="hold" nodeType="withEffect">
                                  <p:stCondLst>
                                    <p:cond delay="0"/>
                                  </p:stCondLst>
                                  <p:childTnLst>
                                    <p:set>
                                      <p:cBhvr>
                                        <p:cTn id="84" dur="1" fill="hold">
                                          <p:stCondLst>
                                            <p:cond delay="0"/>
                                          </p:stCondLst>
                                        </p:cTn>
                                        <p:tgtEl>
                                          <p:spTgt spid="52286"/>
                                        </p:tgtEl>
                                        <p:attrNameLst>
                                          <p:attrName>style.visibility</p:attrName>
                                        </p:attrNameLst>
                                      </p:cBhvr>
                                      <p:to>
                                        <p:strVal val="visible"/>
                                      </p:to>
                                    </p:set>
                                    <p:animEffect transition="in" filter="fade">
                                      <p:cBhvr>
                                        <p:cTn id="85" dur="500"/>
                                        <p:tgtEl>
                                          <p:spTgt spid="52286"/>
                                        </p:tgtEl>
                                      </p:cBhvr>
                                    </p:animEffect>
                                  </p:childTnLst>
                                </p:cTn>
                              </p:par>
                              <p:par>
                                <p:cTn id="86" presetID="10" presetClass="entr" presetSubtype="0" fill="hold" nodeType="withEffect">
                                  <p:stCondLst>
                                    <p:cond delay="0"/>
                                  </p:stCondLst>
                                  <p:childTnLst>
                                    <p:set>
                                      <p:cBhvr>
                                        <p:cTn id="87" dur="1" fill="hold">
                                          <p:stCondLst>
                                            <p:cond delay="0"/>
                                          </p:stCondLst>
                                        </p:cTn>
                                        <p:tgtEl>
                                          <p:spTgt spid="52287"/>
                                        </p:tgtEl>
                                        <p:attrNameLst>
                                          <p:attrName>style.visibility</p:attrName>
                                        </p:attrNameLst>
                                      </p:cBhvr>
                                      <p:to>
                                        <p:strVal val="visible"/>
                                      </p:to>
                                    </p:set>
                                    <p:animEffect transition="in" filter="fade">
                                      <p:cBhvr>
                                        <p:cTn id="88" dur="500"/>
                                        <p:tgtEl>
                                          <p:spTgt spid="52287"/>
                                        </p:tgtEl>
                                      </p:cBhvr>
                                    </p:animEffect>
                                  </p:childTnLst>
                                </p:cTn>
                              </p:par>
                              <p:par>
                                <p:cTn id="89" presetID="10" presetClass="entr" presetSubtype="0" fill="hold" nodeType="withEffect">
                                  <p:stCondLst>
                                    <p:cond delay="0"/>
                                  </p:stCondLst>
                                  <p:childTnLst>
                                    <p:set>
                                      <p:cBhvr>
                                        <p:cTn id="90" dur="1" fill="hold">
                                          <p:stCondLst>
                                            <p:cond delay="0"/>
                                          </p:stCondLst>
                                        </p:cTn>
                                        <p:tgtEl>
                                          <p:spTgt spid="52288"/>
                                        </p:tgtEl>
                                        <p:attrNameLst>
                                          <p:attrName>style.visibility</p:attrName>
                                        </p:attrNameLst>
                                      </p:cBhvr>
                                      <p:to>
                                        <p:strVal val="visible"/>
                                      </p:to>
                                    </p:set>
                                    <p:animEffect transition="in" filter="fade">
                                      <p:cBhvr>
                                        <p:cTn id="91" dur="500"/>
                                        <p:tgtEl>
                                          <p:spTgt spid="52288"/>
                                        </p:tgtEl>
                                      </p:cBhvr>
                                    </p:animEffect>
                                  </p:childTnLst>
                                </p:cTn>
                              </p:par>
                              <p:par>
                                <p:cTn id="92" presetID="10" presetClass="entr" presetSubtype="0" fill="hold" nodeType="withEffect">
                                  <p:stCondLst>
                                    <p:cond delay="0"/>
                                  </p:stCondLst>
                                  <p:childTnLst>
                                    <p:set>
                                      <p:cBhvr>
                                        <p:cTn id="93" dur="1" fill="hold">
                                          <p:stCondLst>
                                            <p:cond delay="0"/>
                                          </p:stCondLst>
                                        </p:cTn>
                                        <p:tgtEl>
                                          <p:spTgt spid="52289"/>
                                        </p:tgtEl>
                                        <p:attrNameLst>
                                          <p:attrName>style.visibility</p:attrName>
                                        </p:attrNameLst>
                                      </p:cBhvr>
                                      <p:to>
                                        <p:strVal val="visible"/>
                                      </p:to>
                                    </p:set>
                                    <p:animEffect transition="in" filter="fade">
                                      <p:cBhvr>
                                        <p:cTn id="94" dur="500"/>
                                        <p:tgtEl>
                                          <p:spTgt spid="52289"/>
                                        </p:tgtEl>
                                      </p:cBhvr>
                                    </p:animEffect>
                                  </p:childTnLst>
                                </p:cTn>
                              </p:par>
                              <p:par>
                                <p:cTn id="95" presetID="10" presetClass="entr" presetSubtype="0" fill="hold" nodeType="withEffect">
                                  <p:stCondLst>
                                    <p:cond delay="0"/>
                                  </p:stCondLst>
                                  <p:childTnLst>
                                    <p:set>
                                      <p:cBhvr>
                                        <p:cTn id="96" dur="1" fill="hold">
                                          <p:stCondLst>
                                            <p:cond delay="0"/>
                                          </p:stCondLst>
                                        </p:cTn>
                                        <p:tgtEl>
                                          <p:spTgt spid="52290"/>
                                        </p:tgtEl>
                                        <p:attrNameLst>
                                          <p:attrName>style.visibility</p:attrName>
                                        </p:attrNameLst>
                                      </p:cBhvr>
                                      <p:to>
                                        <p:strVal val="visible"/>
                                      </p:to>
                                    </p:set>
                                    <p:animEffect transition="in" filter="fade">
                                      <p:cBhvr>
                                        <p:cTn id="97" dur="500"/>
                                        <p:tgtEl>
                                          <p:spTgt spid="52290"/>
                                        </p:tgtEl>
                                      </p:cBhvr>
                                    </p:animEffect>
                                  </p:childTnLst>
                                </p:cTn>
                              </p:par>
                              <p:par>
                                <p:cTn id="98" presetID="10" presetClass="entr" presetSubtype="0" fill="hold" nodeType="withEffect">
                                  <p:stCondLst>
                                    <p:cond delay="0"/>
                                  </p:stCondLst>
                                  <p:childTnLst>
                                    <p:set>
                                      <p:cBhvr>
                                        <p:cTn id="99" dur="1" fill="hold">
                                          <p:stCondLst>
                                            <p:cond delay="0"/>
                                          </p:stCondLst>
                                        </p:cTn>
                                        <p:tgtEl>
                                          <p:spTgt spid="52291"/>
                                        </p:tgtEl>
                                        <p:attrNameLst>
                                          <p:attrName>style.visibility</p:attrName>
                                        </p:attrNameLst>
                                      </p:cBhvr>
                                      <p:to>
                                        <p:strVal val="visible"/>
                                      </p:to>
                                    </p:set>
                                    <p:animEffect transition="in" filter="fade">
                                      <p:cBhvr>
                                        <p:cTn id="100" dur="500"/>
                                        <p:tgtEl>
                                          <p:spTgt spid="52291"/>
                                        </p:tgtEl>
                                      </p:cBhvr>
                                    </p:animEffect>
                                  </p:childTnLst>
                                </p:cTn>
                              </p:par>
                              <p:par>
                                <p:cTn id="101" presetID="10" presetClass="entr" presetSubtype="0" fill="hold" nodeType="withEffect">
                                  <p:stCondLst>
                                    <p:cond delay="0"/>
                                  </p:stCondLst>
                                  <p:childTnLst>
                                    <p:set>
                                      <p:cBhvr>
                                        <p:cTn id="102" dur="1" fill="hold">
                                          <p:stCondLst>
                                            <p:cond delay="0"/>
                                          </p:stCondLst>
                                        </p:cTn>
                                        <p:tgtEl>
                                          <p:spTgt spid="52320"/>
                                        </p:tgtEl>
                                        <p:attrNameLst>
                                          <p:attrName>style.visibility</p:attrName>
                                        </p:attrNameLst>
                                      </p:cBhvr>
                                      <p:to>
                                        <p:strVal val="visible"/>
                                      </p:to>
                                    </p:set>
                                    <p:animEffect transition="in" filter="fade">
                                      <p:cBhvr>
                                        <p:cTn id="103" dur="500"/>
                                        <p:tgtEl>
                                          <p:spTgt spid="52320"/>
                                        </p:tgtEl>
                                      </p:cBhvr>
                                    </p:animEffect>
                                  </p:childTnLst>
                                </p:cTn>
                              </p:par>
                              <p:par>
                                <p:cTn id="104" presetID="10" presetClass="entr" presetSubtype="0" fill="hold" nodeType="withEffect">
                                  <p:stCondLst>
                                    <p:cond delay="0"/>
                                  </p:stCondLst>
                                  <p:childTnLst>
                                    <p:set>
                                      <p:cBhvr>
                                        <p:cTn id="105" dur="1" fill="hold">
                                          <p:stCondLst>
                                            <p:cond delay="0"/>
                                          </p:stCondLst>
                                        </p:cTn>
                                        <p:tgtEl>
                                          <p:spTgt spid="52276"/>
                                        </p:tgtEl>
                                        <p:attrNameLst>
                                          <p:attrName>style.visibility</p:attrName>
                                        </p:attrNameLst>
                                      </p:cBhvr>
                                      <p:to>
                                        <p:strVal val="visible"/>
                                      </p:to>
                                    </p:set>
                                    <p:animEffect transition="in" filter="fade">
                                      <p:cBhvr>
                                        <p:cTn id="106" dur="500"/>
                                        <p:tgtEl>
                                          <p:spTgt spid="5227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52382"/>
                                        </p:tgtEl>
                                        <p:attrNameLst>
                                          <p:attrName>style.visibility</p:attrName>
                                        </p:attrNameLst>
                                      </p:cBhvr>
                                      <p:to>
                                        <p:strVal val="visible"/>
                                      </p:to>
                                    </p:set>
                                    <p:animEffect transition="in" filter="fade">
                                      <p:cBhvr>
                                        <p:cTn id="109" dur="500"/>
                                        <p:tgtEl>
                                          <p:spTgt spid="52382"/>
                                        </p:tgtEl>
                                      </p:cBhvr>
                                    </p:animEffect>
                                  </p:childTnLst>
                                </p:cTn>
                              </p:par>
                              <p:par>
                                <p:cTn id="110" presetID="10" presetClass="exit" presetSubtype="0" fill="hold" nodeType="withEffect">
                                  <p:stCondLst>
                                    <p:cond delay="0"/>
                                  </p:stCondLst>
                                  <p:childTnLst>
                                    <p:animEffect transition="out" filter="fade">
                                      <p:cBhvr>
                                        <p:cTn id="111" dur="500"/>
                                        <p:tgtEl>
                                          <p:spTgt spid="52378"/>
                                        </p:tgtEl>
                                      </p:cBhvr>
                                    </p:animEffect>
                                    <p:set>
                                      <p:cBhvr>
                                        <p:cTn id="112" dur="1" fill="hold">
                                          <p:stCondLst>
                                            <p:cond delay="499"/>
                                          </p:stCondLst>
                                        </p:cTn>
                                        <p:tgtEl>
                                          <p:spTgt spid="52378"/>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500"/>
                                        <p:tgtEl>
                                          <p:spTgt spid="52384"/>
                                        </p:tgtEl>
                                      </p:cBhvr>
                                    </p:animEffect>
                                    <p:set>
                                      <p:cBhvr>
                                        <p:cTn id="115" dur="1" fill="hold">
                                          <p:stCondLst>
                                            <p:cond delay="499"/>
                                          </p:stCondLst>
                                        </p:cTn>
                                        <p:tgtEl>
                                          <p:spTgt spid="52384"/>
                                        </p:tgtEl>
                                        <p:attrNameLst>
                                          <p:attrName>style.visibility</p:attrName>
                                        </p:attrNameLst>
                                      </p:cBhvr>
                                      <p:to>
                                        <p:strVal val="hidden"/>
                                      </p:to>
                                    </p:se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10" presetClass="entr" presetSubtype="0" fill="hold" nodeType="clickEffect">
                                  <p:stCondLst>
                                    <p:cond delay="0"/>
                                  </p:stCondLst>
                                  <p:childTnLst>
                                    <p:set>
                                      <p:cBhvr>
                                        <p:cTn id="119" dur="1" fill="hold">
                                          <p:stCondLst>
                                            <p:cond delay="0"/>
                                          </p:stCondLst>
                                        </p:cTn>
                                        <p:tgtEl>
                                          <p:spTgt spid="52376"/>
                                        </p:tgtEl>
                                        <p:attrNameLst>
                                          <p:attrName>style.visibility</p:attrName>
                                        </p:attrNameLst>
                                      </p:cBhvr>
                                      <p:to>
                                        <p:strVal val="visible"/>
                                      </p:to>
                                    </p:set>
                                    <p:animEffect transition="in" filter="fade">
                                      <p:cBhvr>
                                        <p:cTn id="120" dur="500"/>
                                        <p:tgtEl>
                                          <p:spTgt spid="52376"/>
                                        </p:tgtEl>
                                      </p:cBhvr>
                                    </p:animEffec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0" presetClass="entr" presetSubtype="0" fill="hold" nodeType="clickEffect">
                                  <p:stCondLst>
                                    <p:cond delay="0"/>
                                  </p:stCondLst>
                                  <p:childTnLst>
                                    <p:set>
                                      <p:cBhvr>
                                        <p:cTn id="124" dur="1" fill="hold">
                                          <p:stCondLst>
                                            <p:cond delay="0"/>
                                          </p:stCondLst>
                                        </p:cTn>
                                        <p:tgtEl>
                                          <p:spTgt spid="52377"/>
                                        </p:tgtEl>
                                        <p:attrNameLst>
                                          <p:attrName>style.visibility</p:attrName>
                                        </p:attrNameLst>
                                      </p:cBhvr>
                                      <p:to>
                                        <p:strVal val="visible"/>
                                      </p:to>
                                    </p:set>
                                    <p:animEffect transition="in" filter="fade">
                                      <p:cBhvr>
                                        <p:cTn id="125" dur="500"/>
                                        <p:tgtEl>
                                          <p:spTgt spid="52377"/>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52322"/>
                                        </p:tgtEl>
                                        <p:attrNameLst>
                                          <p:attrName>style.visibility</p:attrName>
                                        </p:attrNameLst>
                                      </p:cBhvr>
                                      <p:to>
                                        <p:strVal val="visible"/>
                                      </p:to>
                                    </p:set>
                                    <p:animEffect transition="in" filter="fade">
                                      <p:cBhvr>
                                        <p:cTn id="130" dur="500"/>
                                        <p:tgtEl>
                                          <p:spTgt spid="52322"/>
                                        </p:tgtEl>
                                      </p:cBhvr>
                                    </p:animEffect>
                                  </p:childTnLst>
                                </p:cTn>
                              </p:par>
                            </p:childTnLst>
                          </p:cTn>
                        </p:par>
                        <p:par>
                          <p:cTn id="131" fill="hold" nodeType="afterGroup">
                            <p:stCondLst>
                              <p:cond delay="500"/>
                            </p:stCondLst>
                            <p:childTnLst>
                              <p:par>
                                <p:cTn id="132" presetID="10" presetClass="entr" presetSubtype="0" fill="hold" nodeType="afterEffect">
                                  <p:stCondLst>
                                    <p:cond delay="0"/>
                                  </p:stCondLst>
                                  <p:childTnLst>
                                    <p:set>
                                      <p:cBhvr>
                                        <p:cTn id="133" dur="1" fill="hold">
                                          <p:stCondLst>
                                            <p:cond delay="0"/>
                                          </p:stCondLst>
                                        </p:cTn>
                                        <p:tgtEl>
                                          <p:spTgt spid="52318"/>
                                        </p:tgtEl>
                                        <p:attrNameLst>
                                          <p:attrName>style.visibility</p:attrName>
                                        </p:attrNameLst>
                                      </p:cBhvr>
                                      <p:to>
                                        <p:strVal val="visible"/>
                                      </p:to>
                                    </p:set>
                                    <p:animEffect transition="in" filter="fade">
                                      <p:cBhvr>
                                        <p:cTn id="134" dur="500"/>
                                        <p:tgtEl>
                                          <p:spTgt spid="52318"/>
                                        </p:tgtEl>
                                      </p:cBhvr>
                                    </p:animEffec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10" presetClass="exit" presetSubtype="0" fill="hold" nodeType="clickEffect">
                                  <p:stCondLst>
                                    <p:cond delay="0"/>
                                  </p:stCondLst>
                                  <p:childTnLst>
                                    <p:animEffect transition="out" filter="fade">
                                      <p:cBhvr>
                                        <p:cTn id="138" dur="500"/>
                                        <p:tgtEl>
                                          <p:spTgt spid="52377"/>
                                        </p:tgtEl>
                                      </p:cBhvr>
                                    </p:animEffect>
                                    <p:set>
                                      <p:cBhvr>
                                        <p:cTn id="139" dur="1" fill="hold">
                                          <p:stCondLst>
                                            <p:cond delay="499"/>
                                          </p:stCondLst>
                                        </p:cTn>
                                        <p:tgtEl>
                                          <p:spTgt spid="52377"/>
                                        </p:tgtEl>
                                        <p:attrNameLst>
                                          <p:attrName>style.visibility</p:attrName>
                                        </p:attrNameLst>
                                      </p:cBhvr>
                                      <p:to>
                                        <p:strVal val="hidden"/>
                                      </p:to>
                                    </p:set>
                                  </p:childTnLst>
                                </p:cTn>
                              </p:par>
                              <p:par>
                                <p:cTn id="140" presetID="10" presetClass="exit" presetSubtype="0" fill="hold" nodeType="withEffect">
                                  <p:stCondLst>
                                    <p:cond delay="0"/>
                                  </p:stCondLst>
                                  <p:childTnLst>
                                    <p:animEffect transition="out" filter="fade">
                                      <p:cBhvr>
                                        <p:cTn id="141" dur="500"/>
                                        <p:tgtEl>
                                          <p:spTgt spid="52376"/>
                                        </p:tgtEl>
                                      </p:cBhvr>
                                    </p:animEffect>
                                    <p:set>
                                      <p:cBhvr>
                                        <p:cTn id="142" dur="1" fill="hold">
                                          <p:stCondLst>
                                            <p:cond delay="499"/>
                                          </p:stCondLst>
                                        </p:cTn>
                                        <p:tgtEl>
                                          <p:spTgt spid="52376"/>
                                        </p:tgtEl>
                                        <p:attrNameLst>
                                          <p:attrName>style.visibility</p:attrName>
                                        </p:attrNameLst>
                                      </p:cBhvr>
                                      <p:to>
                                        <p:strVal val="hidden"/>
                                      </p:to>
                                    </p:set>
                                  </p:childTnLst>
                                </p:cTn>
                              </p:par>
                              <p:par>
                                <p:cTn id="143" presetID="10" presetClass="entr" presetSubtype="0" fill="hold" nodeType="withEffect">
                                  <p:stCondLst>
                                    <p:cond delay="0"/>
                                  </p:stCondLst>
                                  <p:childTnLst>
                                    <p:set>
                                      <p:cBhvr>
                                        <p:cTn id="144" dur="1" fill="hold">
                                          <p:stCondLst>
                                            <p:cond delay="0"/>
                                          </p:stCondLst>
                                        </p:cTn>
                                        <p:tgtEl>
                                          <p:spTgt spid="52294"/>
                                        </p:tgtEl>
                                        <p:attrNameLst>
                                          <p:attrName>style.visibility</p:attrName>
                                        </p:attrNameLst>
                                      </p:cBhvr>
                                      <p:to>
                                        <p:strVal val="visible"/>
                                      </p:to>
                                    </p:set>
                                    <p:animEffect transition="in" filter="fade">
                                      <p:cBhvr>
                                        <p:cTn id="145" dur="500"/>
                                        <p:tgtEl>
                                          <p:spTgt spid="52294"/>
                                        </p:tgtEl>
                                      </p:cBhvr>
                                    </p:animEffect>
                                  </p:childTnLst>
                                </p:cTn>
                              </p:par>
                              <p:par>
                                <p:cTn id="146" presetID="10" presetClass="entr" presetSubtype="0" fill="hold" nodeType="withEffect">
                                  <p:stCondLst>
                                    <p:cond delay="0"/>
                                  </p:stCondLst>
                                  <p:childTnLst>
                                    <p:set>
                                      <p:cBhvr>
                                        <p:cTn id="147" dur="1" fill="hold">
                                          <p:stCondLst>
                                            <p:cond delay="0"/>
                                          </p:stCondLst>
                                        </p:cTn>
                                        <p:tgtEl>
                                          <p:spTgt spid="52296"/>
                                        </p:tgtEl>
                                        <p:attrNameLst>
                                          <p:attrName>style.visibility</p:attrName>
                                        </p:attrNameLst>
                                      </p:cBhvr>
                                      <p:to>
                                        <p:strVal val="visible"/>
                                      </p:to>
                                    </p:set>
                                    <p:animEffect transition="in" filter="fade">
                                      <p:cBhvr>
                                        <p:cTn id="148" dur="500"/>
                                        <p:tgtEl>
                                          <p:spTgt spid="52296"/>
                                        </p:tgtEl>
                                      </p:cBhvr>
                                    </p:animEffect>
                                  </p:childTnLst>
                                </p:cTn>
                              </p:par>
                              <p:par>
                                <p:cTn id="149" presetID="10" presetClass="entr" presetSubtype="0" fill="hold" nodeType="withEffect">
                                  <p:stCondLst>
                                    <p:cond delay="0"/>
                                  </p:stCondLst>
                                  <p:childTnLst>
                                    <p:set>
                                      <p:cBhvr>
                                        <p:cTn id="150" dur="1" fill="hold">
                                          <p:stCondLst>
                                            <p:cond delay="0"/>
                                          </p:stCondLst>
                                        </p:cTn>
                                        <p:tgtEl>
                                          <p:spTgt spid="52297"/>
                                        </p:tgtEl>
                                        <p:attrNameLst>
                                          <p:attrName>style.visibility</p:attrName>
                                        </p:attrNameLst>
                                      </p:cBhvr>
                                      <p:to>
                                        <p:strVal val="visible"/>
                                      </p:to>
                                    </p:set>
                                    <p:animEffect transition="in" filter="fade">
                                      <p:cBhvr>
                                        <p:cTn id="151" dur="500"/>
                                        <p:tgtEl>
                                          <p:spTgt spid="52297"/>
                                        </p:tgtEl>
                                      </p:cBhvr>
                                    </p:animEffect>
                                  </p:childTnLst>
                                </p:cTn>
                              </p:par>
                              <p:par>
                                <p:cTn id="152" presetID="10" presetClass="entr" presetSubtype="0" fill="hold" nodeType="withEffect">
                                  <p:stCondLst>
                                    <p:cond delay="0"/>
                                  </p:stCondLst>
                                  <p:childTnLst>
                                    <p:set>
                                      <p:cBhvr>
                                        <p:cTn id="153" dur="1" fill="hold">
                                          <p:stCondLst>
                                            <p:cond delay="0"/>
                                          </p:stCondLst>
                                        </p:cTn>
                                        <p:tgtEl>
                                          <p:spTgt spid="52298"/>
                                        </p:tgtEl>
                                        <p:attrNameLst>
                                          <p:attrName>style.visibility</p:attrName>
                                        </p:attrNameLst>
                                      </p:cBhvr>
                                      <p:to>
                                        <p:strVal val="visible"/>
                                      </p:to>
                                    </p:set>
                                    <p:animEffect transition="in" filter="fade">
                                      <p:cBhvr>
                                        <p:cTn id="154" dur="500"/>
                                        <p:tgtEl>
                                          <p:spTgt spid="52298"/>
                                        </p:tgtEl>
                                      </p:cBhvr>
                                    </p:animEffect>
                                  </p:childTnLst>
                                </p:cTn>
                              </p:par>
                              <p:par>
                                <p:cTn id="155" presetID="10" presetClass="entr" presetSubtype="0" fill="hold" nodeType="withEffect">
                                  <p:stCondLst>
                                    <p:cond delay="0"/>
                                  </p:stCondLst>
                                  <p:childTnLst>
                                    <p:set>
                                      <p:cBhvr>
                                        <p:cTn id="156" dur="1" fill="hold">
                                          <p:stCondLst>
                                            <p:cond delay="0"/>
                                          </p:stCondLst>
                                        </p:cTn>
                                        <p:tgtEl>
                                          <p:spTgt spid="52299"/>
                                        </p:tgtEl>
                                        <p:attrNameLst>
                                          <p:attrName>style.visibility</p:attrName>
                                        </p:attrNameLst>
                                      </p:cBhvr>
                                      <p:to>
                                        <p:strVal val="visible"/>
                                      </p:to>
                                    </p:set>
                                    <p:animEffect transition="in" filter="fade">
                                      <p:cBhvr>
                                        <p:cTn id="157" dur="500"/>
                                        <p:tgtEl>
                                          <p:spTgt spid="52299"/>
                                        </p:tgtEl>
                                      </p:cBhvr>
                                    </p:animEffect>
                                  </p:childTnLst>
                                </p:cTn>
                              </p:par>
                              <p:par>
                                <p:cTn id="158" presetID="10" presetClass="entr" presetSubtype="0" fill="hold" nodeType="withEffect">
                                  <p:stCondLst>
                                    <p:cond delay="0"/>
                                  </p:stCondLst>
                                  <p:childTnLst>
                                    <p:set>
                                      <p:cBhvr>
                                        <p:cTn id="159" dur="1" fill="hold">
                                          <p:stCondLst>
                                            <p:cond delay="0"/>
                                          </p:stCondLst>
                                        </p:cTn>
                                        <p:tgtEl>
                                          <p:spTgt spid="52327"/>
                                        </p:tgtEl>
                                        <p:attrNameLst>
                                          <p:attrName>style.visibility</p:attrName>
                                        </p:attrNameLst>
                                      </p:cBhvr>
                                      <p:to>
                                        <p:strVal val="visible"/>
                                      </p:to>
                                    </p:set>
                                    <p:animEffect transition="in" filter="fade">
                                      <p:cBhvr>
                                        <p:cTn id="160" dur="500"/>
                                        <p:tgtEl>
                                          <p:spTgt spid="52327"/>
                                        </p:tgtEl>
                                      </p:cBhvr>
                                    </p:animEffect>
                                  </p:childTnLst>
                                </p:cTn>
                              </p:par>
                              <p:par>
                                <p:cTn id="161" presetID="10" presetClass="entr" presetSubtype="0" fill="hold" nodeType="withEffect">
                                  <p:stCondLst>
                                    <p:cond delay="0"/>
                                  </p:stCondLst>
                                  <p:childTnLst>
                                    <p:set>
                                      <p:cBhvr>
                                        <p:cTn id="162" dur="1" fill="hold">
                                          <p:stCondLst>
                                            <p:cond delay="0"/>
                                          </p:stCondLst>
                                        </p:cTn>
                                        <p:tgtEl>
                                          <p:spTgt spid="52375"/>
                                        </p:tgtEl>
                                        <p:attrNameLst>
                                          <p:attrName>style.visibility</p:attrName>
                                        </p:attrNameLst>
                                      </p:cBhvr>
                                      <p:to>
                                        <p:strVal val="visible"/>
                                      </p:to>
                                    </p:set>
                                    <p:animEffect transition="in" filter="fade">
                                      <p:cBhvr>
                                        <p:cTn id="163" dur="500"/>
                                        <p:tgtEl>
                                          <p:spTgt spid="52375"/>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52383"/>
                                        </p:tgtEl>
                                        <p:attrNameLst>
                                          <p:attrName>style.visibility</p:attrName>
                                        </p:attrNameLst>
                                      </p:cBhvr>
                                      <p:to>
                                        <p:strVal val="visible"/>
                                      </p:to>
                                    </p:set>
                                    <p:animEffect transition="in" filter="fade">
                                      <p:cBhvr>
                                        <p:cTn id="166" dur="500"/>
                                        <p:tgtEl>
                                          <p:spTgt spid="52383"/>
                                        </p:tgtEl>
                                      </p:cBhvr>
                                    </p:animEffec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10" presetClass="entr" presetSubtype="0" fill="hold" nodeType="clickEffect">
                                  <p:stCondLst>
                                    <p:cond delay="0"/>
                                  </p:stCondLst>
                                  <p:childTnLst>
                                    <p:set>
                                      <p:cBhvr>
                                        <p:cTn id="170" dur="1" fill="hold">
                                          <p:stCondLst>
                                            <p:cond delay="0"/>
                                          </p:stCondLst>
                                        </p:cTn>
                                        <p:tgtEl>
                                          <p:spTgt spid="52378"/>
                                        </p:tgtEl>
                                        <p:attrNameLst>
                                          <p:attrName>style.visibility</p:attrName>
                                        </p:attrNameLst>
                                      </p:cBhvr>
                                      <p:to>
                                        <p:strVal val="visible"/>
                                      </p:to>
                                    </p:set>
                                    <p:animEffect transition="in" filter="fade">
                                      <p:cBhvr>
                                        <p:cTn id="171" dur="500"/>
                                        <p:tgtEl>
                                          <p:spTgt spid="52378"/>
                                        </p:tgtEl>
                                      </p:cBhvr>
                                    </p:animEffect>
                                  </p:childTnLst>
                                </p:cTn>
                              </p:par>
                            </p:childTnLst>
                          </p:cTn>
                        </p:par>
                      </p:childTnLst>
                    </p:cTn>
                  </p:par>
                  <p:par>
                    <p:cTn id="172" fill="hold" nodeType="clickPar">
                      <p:stCondLst>
                        <p:cond delay="indefinite"/>
                      </p:stCondLst>
                      <p:childTnLst>
                        <p:par>
                          <p:cTn id="173" fill="hold" nodeType="withGroup">
                            <p:stCondLst>
                              <p:cond delay="0"/>
                            </p:stCondLst>
                            <p:childTnLst>
                              <p:par>
                                <p:cTn id="174" presetID="10" presetClass="entr" presetSubtype="0" fill="hold" nodeType="clickEffect">
                                  <p:stCondLst>
                                    <p:cond delay="0"/>
                                  </p:stCondLst>
                                  <p:childTnLst>
                                    <p:set>
                                      <p:cBhvr>
                                        <p:cTn id="175" dur="1" fill="hold">
                                          <p:stCondLst>
                                            <p:cond delay="0"/>
                                          </p:stCondLst>
                                        </p:cTn>
                                        <p:tgtEl>
                                          <p:spTgt spid="52379"/>
                                        </p:tgtEl>
                                        <p:attrNameLst>
                                          <p:attrName>style.visibility</p:attrName>
                                        </p:attrNameLst>
                                      </p:cBhvr>
                                      <p:to>
                                        <p:strVal val="visible"/>
                                      </p:to>
                                    </p:set>
                                    <p:animEffect transition="in" filter="fade">
                                      <p:cBhvr>
                                        <p:cTn id="176" dur="500"/>
                                        <p:tgtEl>
                                          <p:spTgt spid="52379"/>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10" presetClass="entr" presetSubtype="0" fill="hold" grpId="0" nodeType="clickEffect">
                                  <p:stCondLst>
                                    <p:cond delay="0"/>
                                  </p:stCondLst>
                                  <p:childTnLst>
                                    <p:set>
                                      <p:cBhvr>
                                        <p:cTn id="180" dur="1" fill="hold">
                                          <p:stCondLst>
                                            <p:cond delay="0"/>
                                          </p:stCondLst>
                                        </p:cTn>
                                        <p:tgtEl>
                                          <p:spTgt spid="52323"/>
                                        </p:tgtEl>
                                        <p:attrNameLst>
                                          <p:attrName>style.visibility</p:attrName>
                                        </p:attrNameLst>
                                      </p:cBhvr>
                                      <p:to>
                                        <p:strVal val="visible"/>
                                      </p:to>
                                    </p:set>
                                    <p:animEffect transition="in" filter="fade">
                                      <p:cBhvr>
                                        <p:cTn id="181" dur="500"/>
                                        <p:tgtEl>
                                          <p:spTgt spid="52323"/>
                                        </p:tgtEl>
                                      </p:cBhvr>
                                    </p:animEffect>
                                  </p:childTnLst>
                                </p:cTn>
                              </p:par>
                            </p:childTnLst>
                          </p:cTn>
                        </p:par>
                        <p:par>
                          <p:cTn id="182" fill="hold" nodeType="afterGroup">
                            <p:stCondLst>
                              <p:cond delay="500"/>
                            </p:stCondLst>
                            <p:childTnLst>
                              <p:par>
                                <p:cTn id="183" presetID="10" presetClass="entr" presetSubtype="0" fill="hold" nodeType="afterEffect">
                                  <p:stCondLst>
                                    <p:cond delay="0"/>
                                  </p:stCondLst>
                                  <p:childTnLst>
                                    <p:set>
                                      <p:cBhvr>
                                        <p:cTn id="184" dur="1" fill="hold">
                                          <p:stCondLst>
                                            <p:cond delay="0"/>
                                          </p:stCondLst>
                                        </p:cTn>
                                        <p:tgtEl>
                                          <p:spTgt spid="52319"/>
                                        </p:tgtEl>
                                        <p:attrNameLst>
                                          <p:attrName>style.visibility</p:attrName>
                                        </p:attrNameLst>
                                      </p:cBhvr>
                                      <p:to>
                                        <p:strVal val="visible"/>
                                      </p:to>
                                    </p:set>
                                    <p:animEffect transition="in" filter="fade">
                                      <p:cBhvr>
                                        <p:cTn id="185" dur="500"/>
                                        <p:tgtEl>
                                          <p:spTgt spid="52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21" grpId="0" animBg="1"/>
      <p:bldP spid="52322" grpId="0" animBg="1"/>
      <p:bldP spid="52323" grpId="0" animBg="1"/>
      <p:bldP spid="52382" grpId="0"/>
      <p:bldP spid="52383" grpId="0"/>
      <p:bldP spid="5238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5017B-DB2C-87CB-14FA-0D11E9E6CAD0}"/>
              </a:ext>
            </a:extLst>
          </p:cNvPr>
          <p:cNvSpPr>
            <a:spLocks noGrp="1"/>
          </p:cNvSpPr>
          <p:nvPr>
            <p:ph type="title"/>
          </p:nvPr>
        </p:nvSpPr>
        <p:spPr/>
        <p:txBody>
          <a:bodyPr/>
          <a:lstStyle/>
          <a:p>
            <a:r>
              <a:rPr lang="en-US" dirty="0"/>
              <a:t>FACADE</a:t>
            </a:r>
          </a:p>
        </p:txBody>
      </p:sp>
      <p:sp>
        <p:nvSpPr>
          <p:cNvPr id="3" name="Content Placeholder 2">
            <a:extLst>
              <a:ext uri="{FF2B5EF4-FFF2-40B4-BE49-F238E27FC236}">
                <a16:creationId xmlns:a16="http://schemas.microsoft.com/office/drawing/2014/main" id="{10F9D7A4-5547-E042-4EF5-95B6DCB66FEC}"/>
              </a:ext>
            </a:extLst>
          </p:cNvPr>
          <p:cNvSpPr>
            <a:spLocks noGrp="1"/>
          </p:cNvSpPr>
          <p:nvPr>
            <p:ph idx="1"/>
          </p:nvPr>
        </p:nvSpPr>
        <p:spPr>
          <a:xfrm>
            <a:off x="193831" y="1316038"/>
            <a:ext cx="8569170" cy="5237162"/>
          </a:xfrm>
        </p:spPr>
        <p:txBody>
          <a:bodyPr/>
          <a:lstStyle/>
          <a:p>
            <a:r>
              <a:rPr lang="en-US" dirty="0"/>
              <a:t>Photogrammetric Modeling</a:t>
            </a:r>
          </a:p>
          <a:p>
            <a:pPr lvl="1"/>
            <a:r>
              <a:rPr lang="en-US" dirty="0"/>
              <a:t>Interactively recover 3D models and camera positions from photographs for simple structures</a:t>
            </a:r>
          </a:p>
          <a:p>
            <a:r>
              <a:rPr lang="en-US" dirty="0"/>
              <a:t>View-Dependent Texture Mapping (3D model and set of photos into renderings)</a:t>
            </a:r>
          </a:p>
          <a:p>
            <a:r>
              <a:rPr lang="en-US" dirty="0"/>
              <a:t>Model-Based Stereo refines geometric model</a:t>
            </a:r>
          </a:p>
          <a:p>
            <a:endParaRPr lang="en-US" dirty="0"/>
          </a:p>
          <a:p>
            <a:r>
              <a:rPr lang="en-US" dirty="0"/>
              <a:t>Video: </a:t>
            </a:r>
            <a:r>
              <a:rPr lang="en-US" dirty="0">
                <a:hlinkClick r:id="rId2"/>
              </a:rPr>
              <a:t>https://youtu.be/F-L5qnTZEFg</a:t>
            </a:r>
            <a:endParaRPr lang="en-US" dirty="0"/>
          </a:p>
          <a:p>
            <a:endParaRPr lang="en-US" dirty="0"/>
          </a:p>
        </p:txBody>
      </p:sp>
    </p:spTree>
    <p:extLst>
      <p:ext uri="{BB962C8B-B14F-4D97-AF65-F5344CB8AC3E}">
        <p14:creationId xmlns:p14="http://schemas.microsoft.com/office/powerpoint/2010/main" val="2148443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id="{224B60DC-CE3B-2D59-4B52-B33A16E21283}"/>
              </a:ext>
            </a:extLst>
          </p:cNvPr>
          <p:cNvSpPr>
            <a:spLocks noChangeArrowheads="1"/>
          </p:cNvSpPr>
          <p:nvPr/>
        </p:nvSpPr>
        <p:spPr bwMode="auto">
          <a:xfrm>
            <a:off x="5227638" y="3106738"/>
            <a:ext cx="2590800" cy="1524000"/>
          </a:xfrm>
          <a:prstGeom prst="rect">
            <a:avLst/>
          </a:prstGeom>
          <a:solidFill>
            <a:srgbClr val="FFFFE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27" name="Rectangle 3">
            <a:extLst>
              <a:ext uri="{FF2B5EF4-FFF2-40B4-BE49-F238E27FC236}">
                <a16:creationId xmlns:a16="http://schemas.microsoft.com/office/drawing/2014/main" id="{E0E99A83-0723-8F74-41B5-54B68F3B7B9E}"/>
              </a:ext>
            </a:extLst>
          </p:cNvPr>
          <p:cNvSpPr>
            <a:spLocks noGrp="1" noChangeArrowheads="1"/>
          </p:cNvSpPr>
          <p:nvPr>
            <p:ph type="title"/>
          </p:nvPr>
        </p:nvSpPr>
        <p:spPr/>
        <p:txBody>
          <a:bodyPr/>
          <a:lstStyle/>
          <a:p>
            <a:r>
              <a:rPr lang="en-US" altLang="en-US"/>
              <a:t>Relation-based browsing</a:t>
            </a:r>
          </a:p>
        </p:txBody>
      </p:sp>
      <p:sp>
        <p:nvSpPr>
          <p:cNvPr id="257028" name="Rectangle 4">
            <a:extLst>
              <a:ext uri="{FF2B5EF4-FFF2-40B4-BE49-F238E27FC236}">
                <a16:creationId xmlns:a16="http://schemas.microsoft.com/office/drawing/2014/main" id="{04E4AF48-8A48-EE37-3FE6-B860D0DAED6F}"/>
              </a:ext>
            </a:extLst>
          </p:cNvPr>
          <p:cNvSpPr>
            <a:spLocks noChangeArrowheads="1"/>
          </p:cNvSpPr>
          <p:nvPr/>
        </p:nvSpPr>
        <p:spPr bwMode="auto">
          <a:xfrm>
            <a:off x="731838" y="3121025"/>
            <a:ext cx="2590800" cy="1524000"/>
          </a:xfrm>
          <a:prstGeom prst="rect">
            <a:avLst/>
          </a:prstGeom>
          <a:solidFill>
            <a:srgbClr val="FFFFE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29" name="plant">
            <a:extLst>
              <a:ext uri="{FF2B5EF4-FFF2-40B4-BE49-F238E27FC236}">
                <a16:creationId xmlns:a16="http://schemas.microsoft.com/office/drawing/2014/main" id="{0C26D142-18A5-9BAD-21CE-62D7152E854B}"/>
              </a:ext>
            </a:extLst>
          </p:cNvPr>
          <p:cNvSpPr>
            <a:spLocks noEditPoints="1" noChangeArrowheads="1"/>
          </p:cNvSpPr>
          <p:nvPr/>
        </p:nvSpPr>
        <p:spPr bwMode="auto">
          <a:xfrm>
            <a:off x="1493838" y="4000500"/>
            <a:ext cx="498475" cy="496888"/>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endParaRPr lang="en-US"/>
          </a:p>
        </p:txBody>
      </p:sp>
      <p:sp>
        <p:nvSpPr>
          <p:cNvPr id="257030" name="Rectangle 6">
            <a:extLst>
              <a:ext uri="{FF2B5EF4-FFF2-40B4-BE49-F238E27FC236}">
                <a16:creationId xmlns:a16="http://schemas.microsoft.com/office/drawing/2014/main" id="{33908893-7147-087D-DA26-4B7FBE1E3BC1}"/>
              </a:ext>
            </a:extLst>
          </p:cNvPr>
          <p:cNvSpPr>
            <a:spLocks noChangeArrowheads="1"/>
          </p:cNvSpPr>
          <p:nvPr/>
        </p:nvSpPr>
        <p:spPr bwMode="auto">
          <a:xfrm>
            <a:off x="2058988" y="3900488"/>
            <a:ext cx="547687" cy="496887"/>
          </a:xfrm>
          <a:prstGeom prst="rect">
            <a:avLst/>
          </a:prstGeom>
          <a:solidFill>
            <a:srgbClr val="FFF1C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31" name="AutoShape 7">
            <a:extLst>
              <a:ext uri="{FF2B5EF4-FFF2-40B4-BE49-F238E27FC236}">
                <a16:creationId xmlns:a16="http://schemas.microsoft.com/office/drawing/2014/main" id="{8ABF41F9-25C2-952D-2F44-92DD1C4E39F8}"/>
              </a:ext>
            </a:extLst>
          </p:cNvPr>
          <p:cNvSpPr>
            <a:spLocks noChangeArrowheads="1"/>
          </p:cNvSpPr>
          <p:nvPr/>
        </p:nvSpPr>
        <p:spPr bwMode="auto">
          <a:xfrm>
            <a:off x="2027238" y="3513138"/>
            <a:ext cx="609600" cy="381000"/>
          </a:xfrm>
          <a:prstGeom prst="triangle">
            <a:avLst>
              <a:gd name="adj" fmla="val 50000"/>
            </a:avLst>
          </a:prstGeom>
          <a:solidFill>
            <a:srgbClr val="FFE2C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32" name="Rectangle 8">
            <a:extLst>
              <a:ext uri="{FF2B5EF4-FFF2-40B4-BE49-F238E27FC236}">
                <a16:creationId xmlns:a16="http://schemas.microsoft.com/office/drawing/2014/main" id="{D4B5AE5F-AB3B-ED6C-DE50-2E70EA843B64}"/>
              </a:ext>
            </a:extLst>
          </p:cNvPr>
          <p:cNvSpPr>
            <a:spLocks noChangeArrowheads="1"/>
          </p:cNvSpPr>
          <p:nvPr/>
        </p:nvSpPr>
        <p:spPr bwMode="auto">
          <a:xfrm>
            <a:off x="2241550" y="4148138"/>
            <a:ext cx="149225" cy="2492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57033" name="Group 9">
            <a:extLst>
              <a:ext uri="{FF2B5EF4-FFF2-40B4-BE49-F238E27FC236}">
                <a16:creationId xmlns:a16="http://schemas.microsoft.com/office/drawing/2014/main" id="{B054F5EA-AF21-4E1F-56D4-099EC3BB2AED}"/>
              </a:ext>
            </a:extLst>
          </p:cNvPr>
          <p:cNvGrpSpPr>
            <a:grpSpLocks/>
          </p:cNvGrpSpPr>
          <p:nvPr/>
        </p:nvGrpSpPr>
        <p:grpSpPr bwMode="auto">
          <a:xfrm>
            <a:off x="1468438" y="3490913"/>
            <a:ext cx="1174750" cy="1054100"/>
            <a:chOff x="656" y="2201"/>
            <a:chExt cx="740" cy="664"/>
          </a:xfrm>
        </p:grpSpPr>
        <p:sp>
          <p:nvSpPr>
            <p:cNvPr id="257034" name="Oval 10">
              <a:extLst>
                <a:ext uri="{FF2B5EF4-FFF2-40B4-BE49-F238E27FC236}">
                  <a16:creationId xmlns:a16="http://schemas.microsoft.com/office/drawing/2014/main" id="{3C8FF5DB-5ED5-4349-64AA-475EEF333DF1}"/>
                </a:ext>
              </a:extLst>
            </p:cNvPr>
            <p:cNvSpPr>
              <a:spLocks noChangeArrowheads="1"/>
            </p:cNvSpPr>
            <p:nvPr/>
          </p:nvSpPr>
          <p:spPr bwMode="auto">
            <a:xfrm>
              <a:off x="1191" y="2201"/>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35" name="Oval 11">
              <a:extLst>
                <a:ext uri="{FF2B5EF4-FFF2-40B4-BE49-F238E27FC236}">
                  <a16:creationId xmlns:a16="http://schemas.microsoft.com/office/drawing/2014/main" id="{447206FD-3A78-44F9-A43B-402625840F89}"/>
                </a:ext>
              </a:extLst>
            </p:cNvPr>
            <p:cNvSpPr>
              <a:spLocks noChangeArrowheads="1"/>
            </p:cNvSpPr>
            <p:nvPr/>
          </p:nvSpPr>
          <p:spPr bwMode="auto">
            <a:xfrm>
              <a:off x="1129" y="261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36" name="Oval 12">
              <a:extLst>
                <a:ext uri="{FF2B5EF4-FFF2-40B4-BE49-F238E27FC236}">
                  <a16:creationId xmlns:a16="http://schemas.microsoft.com/office/drawing/2014/main" id="{3205E819-FF89-D8E8-4017-ED0AD032BDAC}"/>
                </a:ext>
              </a:extLst>
            </p:cNvPr>
            <p:cNvSpPr>
              <a:spLocks noChangeArrowheads="1"/>
            </p:cNvSpPr>
            <p:nvPr/>
          </p:nvSpPr>
          <p:spPr bwMode="auto">
            <a:xfrm>
              <a:off x="1232" y="260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37" name="Oval 13">
              <a:extLst>
                <a:ext uri="{FF2B5EF4-FFF2-40B4-BE49-F238E27FC236}">
                  <a16:creationId xmlns:a16="http://schemas.microsoft.com/office/drawing/2014/main" id="{57651A3C-719D-14AE-16BE-3B8855DE3D2D}"/>
                </a:ext>
              </a:extLst>
            </p:cNvPr>
            <p:cNvSpPr>
              <a:spLocks noChangeArrowheads="1"/>
            </p:cNvSpPr>
            <p:nvPr/>
          </p:nvSpPr>
          <p:spPr bwMode="auto">
            <a:xfrm>
              <a:off x="1015" y="275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38" name="Oval 14">
              <a:extLst>
                <a:ext uri="{FF2B5EF4-FFF2-40B4-BE49-F238E27FC236}">
                  <a16:creationId xmlns:a16="http://schemas.microsoft.com/office/drawing/2014/main" id="{BD6C2063-92FA-534A-4CEE-1B505BA4EFB2}"/>
                </a:ext>
              </a:extLst>
            </p:cNvPr>
            <p:cNvSpPr>
              <a:spLocks noChangeArrowheads="1"/>
            </p:cNvSpPr>
            <p:nvPr/>
          </p:nvSpPr>
          <p:spPr bwMode="auto">
            <a:xfrm>
              <a:off x="1129" y="275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39" name="Oval 15">
              <a:extLst>
                <a:ext uri="{FF2B5EF4-FFF2-40B4-BE49-F238E27FC236}">
                  <a16:creationId xmlns:a16="http://schemas.microsoft.com/office/drawing/2014/main" id="{CAF40332-63B1-0664-F79D-DF451C97CA7E}"/>
                </a:ext>
              </a:extLst>
            </p:cNvPr>
            <p:cNvSpPr>
              <a:spLocks noChangeArrowheads="1"/>
            </p:cNvSpPr>
            <p:nvPr/>
          </p:nvSpPr>
          <p:spPr bwMode="auto">
            <a:xfrm>
              <a:off x="1228" y="275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40" name="Oval 16">
              <a:extLst>
                <a:ext uri="{FF2B5EF4-FFF2-40B4-BE49-F238E27FC236}">
                  <a16:creationId xmlns:a16="http://schemas.microsoft.com/office/drawing/2014/main" id="{A9CE5407-9286-C883-B7EF-37074910AED0}"/>
                </a:ext>
              </a:extLst>
            </p:cNvPr>
            <p:cNvSpPr>
              <a:spLocks noChangeArrowheads="1"/>
            </p:cNvSpPr>
            <p:nvPr/>
          </p:nvSpPr>
          <p:spPr bwMode="auto">
            <a:xfrm>
              <a:off x="1361" y="275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41" name="Oval 17">
              <a:extLst>
                <a:ext uri="{FF2B5EF4-FFF2-40B4-BE49-F238E27FC236}">
                  <a16:creationId xmlns:a16="http://schemas.microsoft.com/office/drawing/2014/main" id="{62C3CA30-64A0-4463-6D31-24174FE14A60}"/>
                </a:ext>
              </a:extLst>
            </p:cNvPr>
            <p:cNvSpPr>
              <a:spLocks noChangeArrowheads="1"/>
            </p:cNvSpPr>
            <p:nvPr/>
          </p:nvSpPr>
          <p:spPr bwMode="auto">
            <a:xfrm>
              <a:off x="1018" y="244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42" name="Oval 18">
              <a:extLst>
                <a:ext uri="{FF2B5EF4-FFF2-40B4-BE49-F238E27FC236}">
                  <a16:creationId xmlns:a16="http://schemas.microsoft.com/office/drawing/2014/main" id="{C83D7F5C-64AD-08A1-7287-70C0F2767B03}"/>
                </a:ext>
              </a:extLst>
            </p:cNvPr>
            <p:cNvSpPr>
              <a:spLocks noChangeArrowheads="1"/>
            </p:cNvSpPr>
            <p:nvPr/>
          </p:nvSpPr>
          <p:spPr bwMode="auto">
            <a:xfrm>
              <a:off x="1361" y="244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43" name="Oval 19">
              <a:extLst>
                <a:ext uri="{FF2B5EF4-FFF2-40B4-BE49-F238E27FC236}">
                  <a16:creationId xmlns:a16="http://schemas.microsoft.com/office/drawing/2014/main" id="{97436968-843B-B5EB-B687-EB811ECF6D6B}"/>
                </a:ext>
              </a:extLst>
            </p:cNvPr>
            <p:cNvSpPr>
              <a:spLocks noChangeArrowheads="1"/>
            </p:cNvSpPr>
            <p:nvPr/>
          </p:nvSpPr>
          <p:spPr bwMode="auto">
            <a:xfrm>
              <a:off x="841" y="2521"/>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44" name="Oval 20">
              <a:extLst>
                <a:ext uri="{FF2B5EF4-FFF2-40B4-BE49-F238E27FC236}">
                  <a16:creationId xmlns:a16="http://schemas.microsoft.com/office/drawing/2014/main" id="{41543E2E-9607-9C3E-E08B-F2666B2CAD41}"/>
                </a:ext>
              </a:extLst>
            </p:cNvPr>
            <p:cNvSpPr>
              <a:spLocks noChangeArrowheads="1"/>
            </p:cNvSpPr>
            <p:nvPr/>
          </p:nvSpPr>
          <p:spPr bwMode="auto">
            <a:xfrm>
              <a:off x="985" y="266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45" name="Oval 21">
              <a:extLst>
                <a:ext uri="{FF2B5EF4-FFF2-40B4-BE49-F238E27FC236}">
                  <a16:creationId xmlns:a16="http://schemas.microsoft.com/office/drawing/2014/main" id="{5C3AD622-2659-20B2-0309-D5267D7175B1}"/>
                </a:ext>
              </a:extLst>
            </p:cNvPr>
            <p:cNvSpPr>
              <a:spLocks noChangeArrowheads="1"/>
            </p:cNvSpPr>
            <p:nvPr/>
          </p:nvSpPr>
          <p:spPr bwMode="auto">
            <a:xfrm>
              <a:off x="793" y="2617"/>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46" name="Oval 22">
              <a:extLst>
                <a:ext uri="{FF2B5EF4-FFF2-40B4-BE49-F238E27FC236}">
                  <a16:creationId xmlns:a16="http://schemas.microsoft.com/office/drawing/2014/main" id="{D4E6EEDC-2CC2-C807-94AC-94E06E6D8D91}"/>
                </a:ext>
              </a:extLst>
            </p:cNvPr>
            <p:cNvSpPr>
              <a:spLocks noChangeArrowheads="1"/>
            </p:cNvSpPr>
            <p:nvPr/>
          </p:nvSpPr>
          <p:spPr bwMode="auto">
            <a:xfrm>
              <a:off x="656" y="269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47" name="Oval 23">
              <a:extLst>
                <a:ext uri="{FF2B5EF4-FFF2-40B4-BE49-F238E27FC236}">
                  <a16:creationId xmlns:a16="http://schemas.microsoft.com/office/drawing/2014/main" id="{E7B5DB67-D399-C504-2453-0ED93859E2BB}"/>
                </a:ext>
              </a:extLst>
            </p:cNvPr>
            <p:cNvSpPr>
              <a:spLocks noChangeArrowheads="1"/>
            </p:cNvSpPr>
            <p:nvPr/>
          </p:nvSpPr>
          <p:spPr bwMode="auto">
            <a:xfrm>
              <a:off x="813" y="283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57048" name="plant">
            <a:extLst>
              <a:ext uri="{FF2B5EF4-FFF2-40B4-BE49-F238E27FC236}">
                <a16:creationId xmlns:a16="http://schemas.microsoft.com/office/drawing/2014/main" id="{95FA1260-CFC5-15A4-6D91-AA665EF0467A}"/>
              </a:ext>
            </a:extLst>
          </p:cNvPr>
          <p:cNvSpPr>
            <a:spLocks noEditPoints="1" noChangeArrowheads="1"/>
          </p:cNvSpPr>
          <p:nvPr/>
        </p:nvSpPr>
        <p:spPr bwMode="auto">
          <a:xfrm>
            <a:off x="5502275" y="3732213"/>
            <a:ext cx="911225" cy="90805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endParaRPr lang="en-US"/>
          </a:p>
        </p:txBody>
      </p:sp>
      <p:sp>
        <p:nvSpPr>
          <p:cNvPr id="257049" name="Rectangle 25">
            <a:extLst>
              <a:ext uri="{FF2B5EF4-FFF2-40B4-BE49-F238E27FC236}">
                <a16:creationId xmlns:a16="http://schemas.microsoft.com/office/drawing/2014/main" id="{6888DC64-1060-6D14-510E-316886DB88AC}"/>
              </a:ext>
            </a:extLst>
          </p:cNvPr>
          <p:cNvSpPr>
            <a:spLocks noChangeArrowheads="1"/>
          </p:cNvSpPr>
          <p:nvPr/>
        </p:nvSpPr>
        <p:spPr bwMode="auto">
          <a:xfrm>
            <a:off x="6534150" y="3549650"/>
            <a:ext cx="1000125" cy="908050"/>
          </a:xfrm>
          <a:prstGeom prst="rect">
            <a:avLst/>
          </a:prstGeom>
          <a:solidFill>
            <a:srgbClr val="FFF1C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50" name="Rectangle 26">
            <a:extLst>
              <a:ext uri="{FF2B5EF4-FFF2-40B4-BE49-F238E27FC236}">
                <a16:creationId xmlns:a16="http://schemas.microsoft.com/office/drawing/2014/main" id="{DA66645F-D548-8F2C-A631-5C1FE9F616E4}"/>
              </a:ext>
            </a:extLst>
          </p:cNvPr>
          <p:cNvSpPr>
            <a:spLocks noChangeArrowheads="1"/>
          </p:cNvSpPr>
          <p:nvPr/>
        </p:nvSpPr>
        <p:spPr bwMode="auto">
          <a:xfrm>
            <a:off x="6867525" y="4002088"/>
            <a:ext cx="273050" cy="4556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51" name="Oval 27">
            <a:extLst>
              <a:ext uri="{FF2B5EF4-FFF2-40B4-BE49-F238E27FC236}">
                <a16:creationId xmlns:a16="http://schemas.microsoft.com/office/drawing/2014/main" id="{75D27EBB-4461-E765-FFA9-856610203795}"/>
              </a:ext>
            </a:extLst>
          </p:cNvPr>
          <p:cNvSpPr>
            <a:spLocks noChangeArrowheads="1"/>
          </p:cNvSpPr>
          <p:nvPr/>
        </p:nvSpPr>
        <p:spPr bwMode="auto">
          <a:xfrm>
            <a:off x="6827838" y="3987800"/>
            <a:ext cx="66675" cy="666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52" name="Oval 28">
            <a:extLst>
              <a:ext uri="{FF2B5EF4-FFF2-40B4-BE49-F238E27FC236}">
                <a16:creationId xmlns:a16="http://schemas.microsoft.com/office/drawing/2014/main" id="{1445DD9E-E0B9-953A-5A13-D38C1F9EAEC3}"/>
              </a:ext>
            </a:extLst>
          </p:cNvPr>
          <p:cNvSpPr>
            <a:spLocks noChangeArrowheads="1"/>
          </p:cNvSpPr>
          <p:nvPr/>
        </p:nvSpPr>
        <p:spPr bwMode="auto">
          <a:xfrm>
            <a:off x="7126288" y="3981450"/>
            <a:ext cx="66675" cy="666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53" name="Oval 29">
            <a:extLst>
              <a:ext uri="{FF2B5EF4-FFF2-40B4-BE49-F238E27FC236}">
                <a16:creationId xmlns:a16="http://schemas.microsoft.com/office/drawing/2014/main" id="{E9F28587-748A-6FA1-251A-5414497377C8}"/>
              </a:ext>
            </a:extLst>
          </p:cNvPr>
          <p:cNvSpPr>
            <a:spLocks noChangeArrowheads="1"/>
          </p:cNvSpPr>
          <p:nvPr/>
        </p:nvSpPr>
        <p:spPr bwMode="auto">
          <a:xfrm>
            <a:off x="6497638" y="4402138"/>
            <a:ext cx="66675" cy="666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54" name="Oval 30">
            <a:extLst>
              <a:ext uri="{FF2B5EF4-FFF2-40B4-BE49-F238E27FC236}">
                <a16:creationId xmlns:a16="http://schemas.microsoft.com/office/drawing/2014/main" id="{58DDB0DE-232A-0E44-2491-57D32767B4E2}"/>
              </a:ext>
            </a:extLst>
          </p:cNvPr>
          <p:cNvSpPr>
            <a:spLocks noChangeArrowheads="1"/>
          </p:cNvSpPr>
          <p:nvPr/>
        </p:nvSpPr>
        <p:spPr bwMode="auto">
          <a:xfrm>
            <a:off x="6827838" y="4408488"/>
            <a:ext cx="66675" cy="666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55" name="Oval 31">
            <a:extLst>
              <a:ext uri="{FF2B5EF4-FFF2-40B4-BE49-F238E27FC236}">
                <a16:creationId xmlns:a16="http://schemas.microsoft.com/office/drawing/2014/main" id="{BA49FFD7-6B07-D750-C019-E305C45CED6F}"/>
              </a:ext>
            </a:extLst>
          </p:cNvPr>
          <p:cNvSpPr>
            <a:spLocks noChangeArrowheads="1"/>
          </p:cNvSpPr>
          <p:nvPr/>
        </p:nvSpPr>
        <p:spPr bwMode="auto">
          <a:xfrm>
            <a:off x="7115175" y="4416425"/>
            <a:ext cx="66675" cy="666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56" name="Oval 32">
            <a:extLst>
              <a:ext uri="{FF2B5EF4-FFF2-40B4-BE49-F238E27FC236}">
                <a16:creationId xmlns:a16="http://schemas.microsoft.com/office/drawing/2014/main" id="{4E1C9D02-11AF-E0AB-4A58-C858A11FEE00}"/>
              </a:ext>
            </a:extLst>
          </p:cNvPr>
          <p:cNvSpPr>
            <a:spLocks noChangeArrowheads="1"/>
          </p:cNvSpPr>
          <p:nvPr/>
        </p:nvSpPr>
        <p:spPr bwMode="auto">
          <a:xfrm>
            <a:off x="7499350" y="4416425"/>
            <a:ext cx="66675" cy="666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57" name="Oval 33">
            <a:extLst>
              <a:ext uri="{FF2B5EF4-FFF2-40B4-BE49-F238E27FC236}">
                <a16:creationId xmlns:a16="http://schemas.microsoft.com/office/drawing/2014/main" id="{A0D1C300-F7BB-A58E-E3C6-1C4B4C866861}"/>
              </a:ext>
            </a:extLst>
          </p:cNvPr>
          <p:cNvSpPr>
            <a:spLocks noChangeArrowheads="1"/>
          </p:cNvSpPr>
          <p:nvPr/>
        </p:nvSpPr>
        <p:spPr bwMode="auto">
          <a:xfrm>
            <a:off x="5992813" y="3730625"/>
            <a:ext cx="66675" cy="666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58" name="Oval 34">
            <a:extLst>
              <a:ext uri="{FF2B5EF4-FFF2-40B4-BE49-F238E27FC236}">
                <a16:creationId xmlns:a16="http://schemas.microsoft.com/office/drawing/2014/main" id="{CBB9A22F-56E4-A077-0B18-9F9F129BD796}"/>
              </a:ext>
            </a:extLst>
          </p:cNvPr>
          <p:cNvSpPr>
            <a:spLocks noChangeArrowheads="1"/>
          </p:cNvSpPr>
          <p:nvPr/>
        </p:nvSpPr>
        <p:spPr bwMode="auto">
          <a:xfrm>
            <a:off x="6410325" y="4148138"/>
            <a:ext cx="66675" cy="666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59" name="Oval 35">
            <a:extLst>
              <a:ext uri="{FF2B5EF4-FFF2-40B4-BE49-F238E27FC236}">
                <a16:creationId xmlns:a16="http://schemas.microsoft.com/office/drawing/2014/main" id="{2620BB9D-7FB0-3355-BF34-3090DD44FAA8}"/>
              </a:ext>
            </a:extLst>
          </p:cNvPr>
          <p:cNvSpPr>
            <a:spLocks noChangeArrowheads="1"/>
          </p:cNvSpPr>
          <p:nvPr/>
        </p:nvSpPr>
        <p:spPr bwMode="auto">
          <a:xfrm>
            <a:off x="5864225" y="4081463"/>
            <a:ext cx="66675" cy="666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60" name="Oval 36">
            <a:extLst>
              <a:ext uri="{FF2B5EF4-FFF2-40B4-BE49-F238E27FC236}">
                <a16:creationId xmlns:a16="http://schemas.microsoft.com/office/drawing/2014/main" id="{11B4F47A-71A6-A148-40FC-85B68CA4C03F}"/>
              </a:ext>
            </a:extLst>
          </p:cNvPr>
          <p:cNvSpPr>
            <a:spLocks noChangeArrowheads="1"/>
          </p:cNvSpPr>
          <p:nvPr/>
        </p:nvSpPr>
        <p:spPr bwMode="auto">
          <a:xfrm>
            <a:off x="5456238" y="4246563"/>
            <a:ext cx="66675" cy="666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61" name="Oval 37">
            <a:extLst>
              <a:ext uri="{FF2B5EF4-FFF2-40B4-BE49-F238E27FC236}">
                <a16:creationId xmlns:a16="http://schemas.microsoft.com/office/drawing/2014/main" id="{15C9248E-EB97-4E71-8089-6FBF6221ADCD}"/>
              </a:ext>
            </a:extLst>
          </p:cNvPr>
          <p:cNvSpPr>
            <a:spLocks noChangeArrowheads="1"/>
          </p:cNvSpPr>
          <p:nvPr/>
        </p:nvSpPr>
        <p:spPr bwMode="auto">
          <a:xfrm>
            <a:off x="6065838" y="4311650"/>
            <a:ext cx="66675" cy="666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62" name="Rectangle 38">
            <a:extLst>
              <a:ext uri="{FF2B5EF4-FFF2-40B4-BE49-F238E27FC236}">
                <a16:creationId xmlns:a16="http://schemas.microsoft.com/office/drawing/2014/main" id="{E5C45673-ECD2-6719-4B34-7AFF3C07E42C}"/>
              </a:ext>
            </a:extLst>
          </p:cNvPr>
          <p:cNvSpPr>
            <a:spLocks noChangeArrowheads="1"/>
          </p:cNvSpPr>
          <p:nvPr/>
        </p:nvSpPr>
        <p:spPr bwMode="auto">
          <a:xfrm>
            <a:off x="5227638" y="5016500"/>
            <a:ext cx="2590800" cy="1524000"/>
          </a:xfrm>
          <a:prstGeom prst="rect">
            <a:avLst/>
          </a:prstGeom>
          <a:solidFill>
            <a:srgbClr val="FFFFE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63" name="plant">
            <a:extLst>
              <a:ext uri="{FF2B5EF4-FFF2-40B4-BE49-F238E27FC236}">
                <a16:creationId xmlns:a16="http://schemas.microsoft.com/office/drawing/2014/main" id="{BFDB1E6C-B185-46C7-FA0F-9AE9FD51C01A}"/>
              </a:ext>
            </a:extLst>
          </p:cNvPr>
          <p:cNvSpPr>
            <a:spLocks noEditPoints="1" noChangeArrowheads="1"/>
          </p:cNvSpPr>
          <p:nvPr/>
        </p:nvSpPr>
        <p:spPr bwMode="auto">
          <a:xfrm>
            <a:off x="6230938" y="5815013"/>
            <a:ext cx="260350" cy="26035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endParaRPr lang="en-US"/>
          </a:p>
        </p:txBody>
      </p:sp>
      <p:sp>
        <p:nvSpPr>
          <p:cNvPr id="257064" name="Rectangle 40">
            <a:extLst>
              <a:ext uri="{FF2B5EF4-FFF2-40B4-BE49-F238E27FC236}">
                <a16:creationId xmlns:a16="http://schemas.microsoft.com/office/drawing/2014/main" id="{0E3CF077-09E2-F211-2AB3-0544AD9698C3}"/>
              </a:ext>
            </a:extLst>
          </p:cNvPr>
          <p:cNvSpPr>
            <a:spLocks noChangeArrowheads="1"/>
          </p:cNvSpPr>
          <p:nvPr/>
        </p:nvSpPr>
        <p:spPr bwMode="auto">
          <a:xfrm>
            <a:off x="6526213" y="5764213"/>
            <a:ext cx="285750" cy="258762"/>
          </a:xfrm>
          <a:prstGeom prst="rect">
            <a:avLst/>
          </a:prstGeom>
          <a:solidFill>
            <a:srgbClr val="FFF1C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65" name="AutoShape 41">
            <a:extLst>
              <a:ext uri="{FF2B5EF4-FFF2-40B4-BE49-F238E27FC236}">
                <a16:creationId xmlns:a16="http://schemas.microsoft.com/office/drawing/2014/main" id="{2CA2D90A-E854-4058-C7F7-A0D30F339CA4}"/>
              </a:ext>
            </a:extLst>
          </p:cNvPr>
          <p:cNvSpPr>
            <a:spLocks noChangeArrowheads="1"/>
          </p:cNvSpPr>
          <p:nvPr/>
        </p:nvSpPr>
        <p:spPr bwMode="auto">
          <a:xfrm>
            <a:off x="6510338" y="5561013"/>
            <a:ext cx="317500" cy="198437"/>
          </a:xfrm>
          <a:prstGeom prst="triangle">
            <a:avLst>
              <a:gd name="adj" fmla="val 50000"/>
            </a:avLst>
          </a:prstGeom>
          <a:solidFill>
            <a:srgbClr val="FFE2C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66" name="Rectangle 42">
            <a:extLst>
              <a:ext uri="{FF2B5EF4-FFF2-40B4-BE49-F238E27FC236}">
                <a16:creationId xmlns:a16="http://schemas.microsoft.com/office/drawing/2014/main" id="{58708562-39E9-DF52-9E1A-9540B72EF674}"/>
              </a:ext>
            </a:extLst>
          </p:cNvPr>
          <p:cNvSpPr>
            <a:spLocks noChangeArrowheads="1"/>
          </p:cNvSpPr>
          <p:nvPr/>
        </p:nvSpPr>
        <p:spPr bwMode="auto">
          <a:xfrm>
            <a:off x="6621463" y="5892800"/>
            <a:ext cx="77787" cy="1301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57067" name="Group 43">
            <a:extLst>
              <a:ext uri="{FF2B5EF4-FFF2-40B4-BE49-F238E27FC236}">
                <a16:creationId xmlns:a16="http://schemas.microsoft.com/office/drawing/2014/main" id="{BD36A8C5-43A4-6A9F-F72F-7BDE5AE672CE}"/>
              </a:ext>
            </a:extLst>
          </p:cNvPr>
          <p:cNvGrpSpPr>
            <a:grpSpLocks/>
          </p:cNvGrpSpPr>
          <p:nvPr/>
        </p:nvGrpSpPr>
        <p:grpSpPr bwMode="auto">
          <a:xfrm>
            <a:off x="6218238" y="5534025"/>
            <a:ext cx="627062" cy="592138"/>
            <a:chOff x="3648" y="3590"/>
            <a:chExt cx="395" cy="373"/>
          </a:xfrm>
        </p:grpSpPr>
        <p:sp>
          <p:nvSpPr>
            <p:cNvPr id="257068" name="Oval 44">
              <a:extLst>
                <a:ext uri="{FF2B5EF4-FFF2-40B4-BE49-F238E27FC236}">
                  <a16:creationId xmlns:a16="http://schemas.microsoft.com/office/drawing/2014/main" id="{C432778D-271F-836C-B977-B372F9AED443}"/>
                </a:ext>
              </a:extLst>
            </p:cNvPr>
            <p:cNvSpPr>
              <a:spLocks noChangeArrowheads="1"/>
            </p:cNvSpPr>
            <p:nvPr/>
          </p:nvSpPr>
          <p:spPr bwMode="auto">
            <a:xfrm>
              <a:off x="3916" y="359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69" name="Oval 45">
              <a:extLst>
                <a:ext uri="{FF2B5EF4-FFF2-40B4-BE49-F238E27FC236}">
                  <a16:creationId xmlns:a16="http://schemas.microsoft.com/office/drawing/2014/main" id="{96606F7B-6C4F-1D94-113E-4442DBEAFEB7}"/>
                </a:ext>
              </a:extLst>
            </p:cNvPr>
            <p:cNvSpPr>
              <a:spLocks noChangeArrowheads="1"/>
            </p:cNvSpPr>
            <p:nvPr/>
          </p:nvSpPr>
          <p:spPr bwMode="auto">
            <a:xfrm>
              <a:off x="3883" y="3801"/>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70" name="Oval 46">
              <a:extLst>
                <a:ext uri="{FF2B5EF4-FFF2-40B4-BE49-F238E27FC236}">
                  <a16:creationId xmlns:a16="http://schemas.microsoft.com/office/drawing/2014/main" id="{F14B4691-0F78-9B9C-31AD-76EC483EA62A}"/>
                </a:ext>
              </a:extLst>
            </p:cNvPr>
            <p:cNvSpPr>
              <a:spLocks noChangeArrowheads="1"/>
            </p:cNvSpPr>
            <p:nvPr/>
          </p:nvSpPr>
          <p:spPr bwMode="auto">
            <a:xfrm>
              <a:off x="3939" y="380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71" name="Oval 47">
              <a:extLst>
                <a:ext uri="{FF2B5EF4-FFF2-40B4-BE49-F238E27FC236}">
                  <a16:creationId xmlns:a16="http://schemas.microsoft.com/office/drawing/2014/main" id="{A8A8BD8C-B261-5638-3B8E-69AC5220CD54}"/>
                </a:ext>
              </a:extLst>
            </p:cNvPr>
            <p:cNvSpPr>
              <a:spLocks noChangeArrowheads="1"/>
            </p:cNvSpPr>
            <p:nvPr/>
          </p:nvSpPr>
          <p:spPr bwMode="auto">
            <a:xfrm>
              <a:off x="3821" y="388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72" name="Oval 48">
              <a:extLst>
                <a:ext uri="{FF2B5EF4-FFF2-40B4-BE49-F238E27FC236}">
                  <a16:creationId xmlns:a16="http://schemas.microsoft.com/office/drawing/2014/main" id="{06AC1012-6273-CD92-F5A6-7C1065E055BE}"/>
                </a:ext>
              </a:extLst>
            </p:cNvPr>
            <p:cNvSpPr>
              <a:spLocks noChangeArrowheads="1"/>
            </p:cNvSpPr>
            <p:nvPr/>
          </p:nvSpPr>
          <p:spPr bwMode="auto">
            <a:xfrm>
              <a:off x="3883" y="387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73" name="Oval 49">
              <a:extLst>
                <a:ext uri="{FF2B5EF4-FFF2-40B4-BE49-F238E27FC236}">
                  <a16:creationId xmlns:a16="http://schemas.microsoft.com/office/drawing/2014/main" id="{DD438659-A3CC-830E-EA63-95718E8D443D}"/>
                </a:ext>
              </a:extLst>
            </p:cNvPr>
            <p:cNvSpPr>
              <a:spLocks noChangeArrowheads="1"/>
            </p:cNvSpPr>
            <p:nvPr/>
          </p:nvSpPr>
          <p:spPr bwMode="auto">
            <a:xfrm>
              <a:off x="3938" y="387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74" name="Oval 50">
              <a:extLst>
                <a:ext uri="{FF2B5EF4-FFF2-40B4-BE49-F238E27FC236}">
                  <a16:creationId xmlns:a16="http://schemas.microsoft.com/office/drawing/2014/main" id="{AEAA48C3-246B-209D-00AA-10A38DFA81F0}"/>
                </a:ext>
              </a:extLst>
            </p:cNvPr>
            <p:cNvSpPr>
              <a:spLocks noChangeArrowheads="1"/>
            </p:cNvSpPr>
            <p:nvPr/>
          </p:nvSpPr>
          <p:spPr bwMode="auto">
            <a:xfrm>
              <a:off x="4004" y="388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75" name="Oval 51">
              <a:extLst>
                <a:ext uri="{FF2B5EF4-FFF2-40B4-BE49-F238E27FC236}">
                  <a16:creationId xmlns:a16="http://schemas.microsoft.com/office/drawing/2014/main" id="{00D04A10-5558-9346-C629-AE2103833CD6}"/>
                </a:ext>
              </a:extLst>
            </p:cNvPr>
            <p:cNvSpPr>
              <a:spLocks noChangeArrowheads="1"/>
            </p:cNvSpPr>
            <p:nvPr/>
          </p:nvSpPr>
          <p:spPr bwMode="auto">
            <a:xfrm>
              <a:off x="3825" y="372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76" name="Oval 52">
              <a:extLst>
                <a:ext uri="{FF2B5EF4-FFF2-40B4-BE49-F238E27FC236}">
                  <a16:creationId xmlns:a16="http://schemas.microsoft.com/office/drawing/2014/main" id="{0D3725AE-F8D6-F317-839B-F08E40C1D568}"/>
                </a:ext>
              </a:extLst>
            </p:cNvPr>
            <p:cNvSpPr>
              <a:spLocks noChangeArrowheads="1"/>
            </p:cNvSpPr>
            <p:nvPr/>
          </p:nvSpPr>
          <p:spPr bwMode="auto">
            <a:xfrm>
              <a:off x="4008" y="37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77" name="Oval 53">
              <a:extLst>
                <a:ext uri="{FF2B5EF4-FFF2-40B4-BE49-F238E27FC236}">
                  <a16:creationId xmlns:a16="http://schemas.microsoft.com/office/drawing/2014/main" id="{547A7A8F-5770-D527-A96E-23C7799C268C}"/>
                </a:ext>
              </a:extLst>
            </p:cNvPr>
            <p:cNvSpPr>
              <a:spLocks noChangeArrowheads="1"/>
            </p:cNvSpPr>
            <p:nvPr/>
          </p:nvSpPr>
          <p:spPr bwMode="auto">
            <a:xfrm>
              <a:off x="3745" y="3767"/>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78" name="Oval 54">
              <a:extLst>
                <a:ext uri="{FF2B5EF4-FFF2-40B4-BE49-F238E27FC236}">
                  <a16:creationId xmlns:a16="http://schemas.microsoft.com/office/drawing/2014/main" id="{089D6B91-5D5B-23A5-3C93-B99ED1238442}"/>
                </a:ext>
              </a:extLst>
            </p:cNvPr>
            <p:cNvSpPr>
              <a:spLocks noChangeArrowheads="1"/>
            </p:cNvSpPr>
            <p:nvPr/>
          </p:nvSpPr>
          <p:spPr bwMode="auto">
            <a:xfrm>
              <a:off x="3806" y="383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79" name="Oval 55">
              <a:extLst>
                <a:ext uri="{FF2B5EF4-FFF2-40B4-BE49-F238E27FC236}">
                  <a16:creationId xmlns:a16="http://schemas.microsoft.com/office/drawing/2014/main" id="{F709A93E-94BB-2263-7B4F-8D34D55E92A7}"/>
                </a:ext>
              </a:extLst>
            </p:cNvPr>
            <p:cNvSpPr>
              <a:spLocks noChangeArrowheads="1"/>
            </p:cNvSpPr>
            <p:nvPr/>
          </p:nvSpPr>
          <p:spPr bwMode="auto">
            <a:xfrm>
              <a:off x="3719" y="3817"/>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80" name="Oval 56">
              <a:extLst>
                <a:ext uri="{FF2B5EF4-FFF2-40B4-BE49-F238E27FC236}">
                  <a16:creationId xmlns:a16="http://schemas.microsoft.com/office/drawing/2014/main" id="{44E9BA17-4024-1048-A614-33B99215E362}"/>
                </a:ext>
              </a:extLst>
            </p:cNvPr>
            <p:cNvSpPr>
              <a:spLocks noChangeArrowheads="1"/>
            </p:cNvSpPr>
            <p:nvPr/>
          </p:nvSpPr>
          <p:spPr bwMode="auto">
            <a:xfrm>
              <a:off x="3648" y="386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81" name="Oval 57">
              <a:extLst>
                <a:ext uri="{FF2B5EF4-FFF2-40B4-BE49-F238E27FC236}">
                  <a16:creationId xmlns:a16="http://schemas.microsoft.com/office/drawing/2014/main" id="{87A9E1BC-63B5-CAF9-B728-EE65FDE2E14A}"/>
                </a:ext>
              </a:extLst>
            </p:cNvPr>
            <p:cNvSpPr>
              <a:spLocks noChangeArrowheads="1"/>
            </p:cNvSpPr>
            <p:nvPr/>
          </p:nvSpPr>
          <p:spPr bwMode="auto">
            <a:xfrm>
              <a:off x="3730" y="392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cxnSp>
        <p:nvCxnSpPr>
          <p:cNvPr id="257082" name="AutoShape 58">
            <a:extLst>
              <a:ext uri="{FF2B5EF4-FFF2-40B4-BE49-F238E27FC236}">
                <a16:creationId xmlns:a16="http://schemas.microsoft.com/office/drawing/2014/main" id="{5C9DF44A-A632-5312-843D-4005E5FD4046}"/>
              </a:ext>
            </a:extLst>
          </p:cNvPr>
          <p:cNvCxnSpPr>
            <a:cxnSpLocks noChangeShapeType="1"/>
            <a:stCxn id="257126" idx="1"/>
          </p:cNvCxnSpPr>
          <p:nvPr/>
        </p:nvCxnSpPr>
        <p:spPr bwMode="auto">
          <a:xfrm flipH="1">
            <a:off x="3419475" y="1963738"/>
            <a:ext cx="1793875" cy="1657350"/>
          </a:xfrm>
          <a:prstGeom prst="straightConnector1">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7083" name="AutoShape 59">
            <a:extLst>
              <a:ext uri="{FF2B5EF4-FFF2-40B4-BE49-F238E27FC236}">
                <a16:creationId xmlns:a16="http://schemas.microsoft.com/office/drawing/2014/main" id="{D50F0785-25F1-20CA-8E64-0E46CB38FEFF}"/>
              </a:ext>
            </a:extLst>
          </p:cNvPr>
          <p:cNvCxnSpPr>
            <a:cxnSpLocks noChangeShapeType="1"/>
            <a:stCxn id="257026" idx="1"/>
          </p:cNvCxnSpPr>
          <p:nvPr/>
        </p:nvCxnSpPr>
        <p:spPr bwMode="auto">
          <a:xfrm flipH="1" flipV="1">
            <a:off x="3457575" y="3775075"/>
            <a:ext cx="1755775" cy="93663"/>
          </a:xfrm>
          <a:prstGeom prst="straightConnector1">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7084" name="AutoShape 60">
            <a:extLst>
              <a:ext uri="{FF2B5EF4-FFF2-40B4-BE49-F238E27FC236}">
                <a16:creationId xmlns:a16="http://schemas.microsoft.com/office/drawing/2014/main" id="{A2672E9B-FC7C-22E0-EADE-8311819B3769}"/>
              </a:ext>
            </a:extLst>
          </p:cNvPr>
          <p:cNvCxnSpPr>
            <a:cxnSpLocks noChangeShapeType="1"/>
            <a:stCxn id="257062" idx="1"/>
          </p:cNvCxnSpPr>
          <p:nvPr/>
        </p:nvCxnSpPr>
        <p:spPr bwMode="auto">
          <a:xfrm flipH="1" flipV="1">
            <a:off x="3457575" y="3967163"/>
            <a:ext cx="1755775" cy="1811337"/>
          </a:xfrm>
          <a:prstGeom prst="straightConnector1">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7085" name="Text Box 61">
            <a:extLst>
              <a:ext uri="{FF2B5EF4-FFF2-40B4-BE49-F238E27FC236}">
                <a16:creationId xmlns:a16="http://schemas.microsoft.com/office/drawing/2014/main" id="{F725869B-6CE1-FDD6-3354-1B0281ED699D}"/>
              </a:ext>
            </a:extLst>
          </p:cNvPr>
          <p:cNvSpPr txBox="1">
            <a:spLocks noChangeArrowheads="1"/>
          </p:cNvSpPr>
          <p:nvPr/>
        </p:nvSpPr>
        <p:spPr bwMode="auto">
          <a:xfrm>
            <a:off x="3733800" y="2655888"/>
            <a:ext cx="914400" cy="581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is to the left of</a:t>
            </a:r>
          </a:p>
        </p:txBody>
      </p:sp>
      <p:sp>
        <p:nvSpPr>
          <p:cNvPr id="257086" name="Text Box 62">
            <a:extLst>
              <a:ext uri="{FF2B5EF4-FFF2-40B4-BE49-F238E27FC236}">
                <a16:creationId xmlns:a16="http://schemas.microsoft.com/office/drawing/2014/main" id="{4557617C-2BB3-8949-EA1E-95351D6EB5BD}"/>
              </a:ext>
            </a:extLst>
          </p:cNvPr>
          <p:cNvSpPr txBox="1">
            <a:spLocks noChangeArrowheads="1"/>
          </p:cNvSpPr>
          <p:nvPr/>
        </p:nvSpPr>
        <p:spPr bwMode="auto">
          <a:xfrm>
            <a:off x="3841750" y="3630613"/>
            <a:ext cx="1143000"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is detail of</a:t>
            </a:r>
          </a:p>
        </p:txBody>
      </p:sp>
      <p:sp>
        <p:nvSpPr>
          <p:cNvPr id="257087" name="Text Box 63">
            <a:extLst>
              <a:ext uri="{FF2B5EF4-FFF2-40B4-BE49-F238E27FC236}">
                <a16:creationId xmlns:a16="http://schemas.microsoft.com/office/drawing/2014/main" id="{BF4DB0ED-1BA1-40C3-7D67-0183D6FA5034}"/>
              </a:ext>
            </a:extLst>
          </p:cNvPr>
          <p:cNvSpPr txBox="1">
            <a:spLocks noChangeArrowheads="1"/>
          </p:cNvSpPr>
          <p:nvPr/>
        </p:nvSpPr>
        <p:spPr bwMode="auto">
          <a:xfrm>
            <a:off x="3811588" y="4427538"/>
            <a:ext cx="990600" cy="8255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t>is a zoom out of</a:t>
            </a:r>
          </a:p>
        </p:txBody>
      </p:sp>
      <p:grpSp>
        <p:nvGrpSpPr>
          <p:cNvPr id="257088" name="Group 64">
            <a:extLst>
              <a:ext uri="{FF2B5EF4-FFF2-40B4-BE49-F238E27FC236}">
                <a16:creationId xmlns:a16="http://schemas.microsoft.com/office/drawing/2014/main" id="{C991CB98-5974-97F3-63AC-2EDFF45F80DB}"/>
              </a:ext>
            </a:extLst>
          </p:cNvPr>
          <p:cNvGrpSpPr>
            <a:grpSpLocks/>
          </p:cNvGrpSpPr>
          <p:nvPr/>
        </p:nvGrpSpPr>
        <p:grpSpPr bwMode="auto">
          <a:xfrm>
            <a:off x="833438" y="3627438"/>
            <a:ext cx="530225" cy="777875"/>
            <a:chOff x="256" y="2287"/>
            <a:chExt cx="334" cy="490"/>
          </a:xfrm>
        </p:grpSpPr>
        <p:sp>
          <p:nvSpPr>
            <p:cNvPr id="257089" name="Rectangle 65">
              <a:extLst>
                <a:ext uri="{FF2B5EF4-FFF2-40B4-BE49-F238E27FC236}">
                  <a16:creationId xmlns:a16="http://schemas.microsoft.com/office/drawing/2014/main" id="{28A59BDC-A3CD-54F1-9501-160008285EE0}"/>
                </a:ext>
              </a:extLst>
            </p:cNvPr>
            <p:cNvSpPr>
              <a:spLocks noChangeArrowheads="1"/>
            </p:cNvSpPr>
            <p:nvPr/>
          </p:nvSpPr>
          <p:spPr bwMode="auto">
            <a:xfrm>
              <a:off x="284" y="2504"/>
              <a:ext cx="277" cy="257"/>
            </a:xfrm>
            <a:prstGeom prst="rect">
              <a:avLst/>
            </a:prstGeom>
            <a:solidFill>
              <a:srgbClr val="DDEE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90" name="AutoShape 66">
              <a:extLst>
                <a:ext uri="{FF2B5EF4-FFF2-40B4-BE49-F238E27FC236}">
                  <a16:creationId xmlns:a16="http://schemas.microsoft.com/office/drawing/2014/main" id="{DABD9A40-462C-F865-7543-7E0E891DED2D}"/>
                </a:ext>
              </a:extLst>
            </p:cNvPr>
            <p:cNvSpPr>
              <a:spLocks noChangeArrowheads="1"/>
            </p:cNvSpPr>
            <p:nvPr/>
          </p:nvSpPr>
          <p:spPr bwMode="auto">
            <a:xfrm>
              <a:off x="268" y="2304"/>
              <a:ext cx="308" cy="197"/>
            </a:xfrm>
            <a:prstGeom prst="triangle">
              <a:avLst>
                <a:gd name="adj" fmla="val 50000"/>
              </a:avLst>
            </a:prstGeom>
            <a:solidFill>
              <a:srgbClr val="DFF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91" name="Rectangle 67">
              <a:extLst>
                <a:ext uri="{FF2B5EF4-FFF2-40B4-BE49-F238E27FC236}">
                  <a16:creationId xmlns:a16="http://schemas.microsoft.com/office/drawing/2014/main" id="{E6411A64-164D-E49C-A56B-D499CC98838B}"/>
                </a:ext>
              </a:extLst>
            </p:cNvPr>
            <p:cNvSpPr>
              <a:spLocks noChangeArrowheads="1"/>
            </p:cNvSpPr>
            <p:nvPr/>
          </p:nvSpPr>
          <p:spPr bwMode="auto">
            <a:xfrm>
              <a:off x="376" y="2632"/>
              <a:ext cx="76" cy="1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92" name="Oval 68">
              <a:extLst>
                <a:ext uri="{FF2B5EF4-FFF2-40B4-BE49-F238E27FC236}">
                  <a16:creationId xmlns:a16="http://schemas.microsoft.com/office/drawing/2014/main" id="{7E4389E1-D965-7CDC-2553-6BD317095203}"/>
                </a:ext>
              </a:extLst>
            </p:cNvPr>
            <p:cNvSpPr>
              <a:spLocks noChangeArrowheads="1"/>
            </p:cNvSpPr>
            <p:nvPr/>
          </p:nvSpPr>
          <p:spPr bwMode="auto">
            <a:xfrm>
              <a:off x="406" y="2287"/>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93" name="Oval 69">
              <a:extLst>
                <a:ext uri="{FF2B5EF4-FFF2-40B4-BE49-F238E27FC236}">
                  <a16:creationId xmlns:a16="http://schemas.microsoft.com/office/drawing/2014/main" id="{D5373AA9-B4CD-A326-B109-D1B0357CBF00}"/>
                </a:ext>
              </a:extLst>
            </p:cNvPr>
            <p:cNvSpPr>
              <a:spLocks noChangeArrowheads="1"/>
            </p:cNvSpPr>
            <p:nvPr/>
          </p:nvSpPr>
          <p:spPr bwMode="auto">
            <a:xfrm>
              <a:off x="267" y="274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94" name="Oval 70">
              <a:extLst>
                <a:ext uri="{FF2B5EF4-FFF2-40B4-BE49-F238E27FC236}">
                  <a16:creationId xmlns:a16="http://schemas.microsoft.com/office/drawing/2014/main" id="{CAA886D3-D38E-46EE-5D2B-BA68D183A8C9}"/>
                </a:ext>
              </a:extLst>
            </p:cNvPr>
            <p:cNvSpPr>
              <a:spLocks noChangeArrowheads="1"/>
            </p:cNvSpPr>
            <p:nvPr/>
          </p:nvSpPr>
          <p:spPr bwMode="auto">
            <a:xfrm>
              <a:off x="432" y="2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95" name="Oval 71">
              <a:extLst>
                <a:ext uri="{FF2B5EF4-FFF2-40B4-BE49-F238E27FC236}">
                  <a16:creationId xmlns:a16="http://schemas.microsoft.com/office/drawing/2014/main" id="{403F0C69-9F54-8824-6E22-F1F8BAC5635C}"/>
                </a:ext>
              </a:extLst>
            </p:cNvPr>
            <p:cNvSpPr>
              <a:spLocks noChangeArrowheads="1"/>
            </p:cNvSpPr>
            <p:nvPr/>
          </p:nvSpPr>
          <p:spPr bwMode="auto">
            <a:xfrm>
              <a:off x="357" y="273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96" name="Oval 72">
              <a:extLst>
                <a:ext uri="{FF2B5EF4-FFF2-40B4-BE49-F238E27FC236}">
                  <a16:creationId xmlns:a16="http://schemas.microsoft.com/office/drawing/2014/main" id="{EF51BE3B-2349-2B8D-4D08-F492605CA691}"/>
                </a:ext>
              </a:extLst>
            </p:cNvPr>
            <p:cNvSpPr>
              <a:spLocks noChangeArrowheads="1"/>
            </p:cNvSpPr>
            <p:nvPr/>
          </p:nvSpPr>
          <p:spPr bwMode="auto">
            <a:xfrm>
              <a:off x="434" y="274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97" name="Oval 73">
              <a:extLst>
                <a:ext uri="{FF2B5EF4-FFF2-40B4-BE49-F238E27FC236}">
                  <a16:creationId xmlns:a16="http://schemas.microsoft.com/office/drawing/2014/main" id="{7D9F0B06-F400-3E26-CA2E-38DEB0CB71E2}"/>
                </a:ext>
              </a:extLst>
            </p:cNvPr>
            <p:cNvSpPr>
              <a:spLocks noChangeArrowheads="1"/>
            </p:cNvSpPr>
            <p:nvPr/>
          </p:nvSpPr>
          <p:spPr bwMode="auto">
            <a:xfrm>
              <a:off x="544" y="273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98" name="Oval 74">
              <a:extLst>
                <a:ext uri="{FF2B5EF4-FFF2-40B4-BE49-F238E27FC236}">
                  <a16:creationId xmlns:a16="http://schemas.microsoft.com/office/drawing/2014/main" id="{DE20E7F5-F0F4-C6F4-A602-5F97912FDA6A}"/>
                </a:ext>
              </a:extLst>
            </p:cNvPr>
            <p:cNvSpPr>
              <a:spLocks noChangeArrowheads="1"/>
            </p:cNvSpPr>
            <p:nvPr/>
          </p:nvSpPr>
          <p:spPr bwMode="auto">
            <a:xfrm>
              <a:off x="256" y="248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99" name="Oval 75">
              <a:extLst>
                <a:ext uri="{FF2B5EF4-FFF2-40B4-BE49-F238E27FC236}">
                  <a16:creationId xmlns:a16="http://schemas.microsoft.com/office/drawing/2014/main" id="{87F4313B-04A2-90F0-7FDC-A1DF100FCD6D}"/>
                </a:ext>
              </a:extLst>
            </p:cNvPr>
            <p:cNvSpPr>
              <a:spLocks noChangeArrowheads="1"/>
            </p:cNvSpPr>
            <p:nvPr/>
          </p:nvSpPr>
          <p:spPr bwMode="auto">
            <a:xfrm>
              <a:off x="555" y="247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00" name="Oval 76">
              <a:extLst>
                <a:ext uri="{FF2B5EF4-FFF2-40B4-BE49-F238E27FC236}">
                  <a16:creationId xmlns:a16="http://schemas.microsoft.com/office/drawing/2014/main" id="{7BD8A776-FA87-BA24-BF33-FE95DC0D24FD}"/>
                </a:ext>
              </a:extLst>
            </p:cNvPr>
            <p:cNvSpPr>
              <a:spLocks noChangeArrowheads="1"/>
            </p:cNvSpPr>
            <p:nvPr/>
          </p:nvSpPr>
          <p:spPr bwMode="auto">
            <a:xfrm>
              <a:off x="360" y="2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57101" name="Group 77">
            <a:extLst>
              <a:ext uri="{FF2B5EF4-FFF2-40B4-BE49-F238E27FC236}">
                <a16:creationId xmlns:a16="http://schemas.microsoft.com/office/drawing/2014/main" id="{4A99A358-465F-286A-404E-32030F26A032}"/>
              </a:ext>
            </a:extLst>
          </p:cNvPr>
          <p:cNvGrpSpPr>
            <a:grpSpLocks/>
          </p:cNvGrpSpPr>
          <p:nvPr/>
        </p:nvGrpSpPr>
        <p:grpSpPr bwMode="auto">
          <a:xfrm>
            <a:off x="5903913" y="5619750"/>
            <a:ext cx="296862" cy="423863"/>
            <a:chOff x="3450" y="3644"/>
            <a:chExt cx="187" cy="267"/>
          </a:xfrm>
        </p:grpSpPr>
        <p:sp>
          <p:nvSpPr>
            <p:cNvPr id="257102" name="Rectangle 78">
              <a:extLst>
                <a:ext uri="{FF2B5EF4-FFF2-40B4-BE49-F238E27FC236}">
                  <a16:creationId xmlns:a16="http://schemas.microsoft.com/office/drawing/2014/main" id="{F11B7264-A50C-16AA-51F6-B707D1399915}"/>
                </a:ext>
              </a:extLst>
            </p:cNvPr>
            <p:cNvSpPr>
              <a:spLocks noChangeArrowheads="1"/>
            </p:cNvSpPr>
            <p:nvPr/>
          </p:nvSpPr>
          <p:spPr bwMode="auto">
            <a:xfrm>
              <a:off x="3470" y="3759"/>
              <a:ext cx="141" cy="131"/>
            </a:xfrm>
            <a:prstGeom prst="rect">
              <a:avLst/>
            </a:prstGeom>
            <a:solidFill>
              <a:srgbClr val="DDEE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03" name="AutoShape 79">
              <a:extLst>
                <a:ext uri="{FF2B5EF4-FFF2-40B4-BE49-F238E27FC236}">
                  <a16:creationId xmlns:a16="http://schemas.microsoft.com/office/drawing/2014/main" id="{B4D8D56E-6A34-B635-0155-F06A96CCBF6B}"/>
                </a:ext>
              </a:extLst>
            </p:cNvPr>
            <p:cNvSpPr>
              <a:spLocks noChangeArrowheads="1"/>
            </p:cNvSpPr>
            <p:nvPr/>
          </p:nvSpPr>
          <p:spPr bwMode="auto">
            <a:xfrm>
              <a:off x="3462" y="3657"/>
              <a:ext cx="157" cy="100"/>
            </a:xfrm>
            <a:prstGeom prst="triangle">
              <a:avLst>
                <a:gd name="adj" fmla="val 50000"/>
              </a:avLst>
            </a:prstGeom>
            <a:solidFill>
              <a:srgbClr val="DFF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04" name="Rectangle 80">
              <a:extLst>
                <a:ext uri="{FF2B5EF4-FFF2-40B4-BE49-F238E27FC236}">
                  <a16:creationId xmlns:a16="http://schemas.microsoft.com/office/drawing/2014/main" id="{D0517006-A988-994C-4EC3-D5CC63D42ABA}"/>
                </a:ext>
              </a:extLst>
            </p:cNvPr>
            <p:cNvSpPr>
              <a:spLocks noChangeArrowheads="1"/>
            </p:cNvSpPr>
            <p:nvPr/>
          </p:nvSpPr>
          <p:spPr bwMode="auto">
            <a:xfrm>
              <a:off x="3517" y="3824"/>
              <a:ext cx="39" cy="6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05" name="Oval 81">
              <a:extLst>
                <a:ext uri="{FF2B5EF4-FFF2-40B4-BE49-F238E27FC236}">
                  <a16:creationId xmlns:a16="http://schemas.microsoft.com/office/drawing/2014/main" id="{0869F6AB-EDDB-82E3-FE91-72CA62E79061}"/>
                </a:ext>
              </a:extLst>
            </p:cNvPr>
            <p:cNvSpPr>
              <a:spLocks noChangeArrowheads="1"/>
            </p:cNvSpPr>
            <p:nvPr/>
          </p:nvSpPr>
          <p:spPr bwMode="auto">
            <a:xfrm>
              <a:off x="3526" y="3644"/>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06" name="Oval 82">
              <a:extLst>
                <a:ext uri="{FF2B5EF4-FFF2-40B4-BE49-F238E27FC236}">
                  <a16:creationId xmlns:a16="http://schemas.microsoft.com/office/drawing/2014/main" id="{34E9038A-39DA-E609-6426-0CBCEA19C844}"/>
                </a:ext>
              </a:extLst>
            </p:cNvPr>
            <p:cNvSpPr>
              <a:spLocks noChangeArrowheads="1"/>
            </p:cNvSpPr>
            <p:nvPr/>
          </p:nvSpPr>
          <p:spPr bwMode="auto">
            <a:xfrm>
              <a:off x="3456" y="387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07" name="Oval 83">
              <a:extLst>
                <a:ext uri="{FF2B5EF4-FFF2-40B4-BE49-F238E27FC236}">
                  <a16:creationId xmlns:a16="http://schemas.microsoft.com/office/drawing/2014/main" id="{77F63F8D-DF81-9F42-EB2C-7381D59F6079}"/>
                </a:ext>
              </a:extLst>
            </p:cNvPr>
            <p:cNvSpPr>
              <a:spLocks noChangeArrowheads="1"/>
            </p:cNvSpPr>
            <p:nvPr/>
          </p:nvSpPr>
          <p:spPr bwMode="auto">
            <a:xfrm>
              <a:off x="3540" y="381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08" name="Oval 84">
              <a:extLst>
                <a:ext uri="{FF2B5EF4-FFF2-40B4-BE49-F238E27FC236}">
                  <a16:creationId xmlns:a16="http://schemas.microsoft.com/office/drawing/2014/main" id="{C90D63AF-05D5-5659-0CA6-0DF3D3D71881}"/>
                </a:ext>
              </a:extLst>
            </p:cNvPr>
            <p:cNvSpPr>
              <a:spLocks noChangeArrowheads="1"/>
            </p:cNvSpPr>
            <p:nvPr/>
          </p:nvSpPr>
          <p:spPr bwMode="auto">
            <a:xfrm>
              <a:off x="3501" y="387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09" name="Oval 85">
              <a:extLst>
                <a:ext uri="{FF2B5EF4-FFF2-40B4-BE49-F238E27FC236}">
                  <a16:creationId xmlns:a16="http://schemas.microsoft.com/office/drawing/2014/main" id="{35089450-ECC2-73D4-8619-EDFAAD33C34D}"/>
                </a:ext>
              </a:extLst>
            </p:cNvPr>
            <p:cNvSpPr>
              <a:spLocks noChangeArrowheads="1"/>
            </p:cNvSpPr>
            <p:nvPr/>
          </p:nvSpPr>
          <p:spPr bwMode="auto">
            <a:xfrm>
              <a:off x="3541" y="387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10" name="Oval 86">
              <a:extLst>
                <a:ext uri="{FF2B5EF4-FFF2-40B4-BE49-F238E27FC236}">
                  <a16:creationId xmlns:a16="http://schemas.microsoft.com/office/drawing/2014/main" id="{5D35DC57-D15B-2F69-DEFA-A44D6FBAA7C9}"/>
                </a:ext>
              </a:extLst>
            </p:cNvPr>
            <p:cNvSpPr>
              <a:spLocks noChangeArrowheads="1"/>
            </p:cNvSpPr>
            <p:nvPr/>
          </p:nvSpPr>
          <p:spPr bwMode="auto">
            <a:xfrm>
              <a:off x="3597" y="387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11" name="Oval 87">
              <a:extLst>
                <a:ext uri="{FF2B5EF4-FFF2-40B4-BE49-F238E27FC236}">
                  <a16:creationId xmlns:a16="http://schemas.microsoft.com/office/drawing/2014/main" id="{09E5B4A0-764E-C6F7-45F2-B796B188BCEC}"/>
                </a:ext>
              </a:extLst>
            </p:cNvPr>
            <p:cNvSpPr>
              <a:spLocks noChangeArrowheads="1"/>
            </p:cNvSpPr>
            <p:nvPr/>
          </p:nvSpPr>
          <p:spPr bwMode="auto">
            <a:xfrm>
              <a:off x="3450" y="374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12" name="Oval 88">
              <a:extLst>
                <a:ext uri="{FF2B5EF4-FFF2-40B4-BE49-F238E27FC236}">
                  <a16:creationId xmlns:a16="http://schemas.microsoft.com/office/drawing/2014/main" id="{80994AC8-2910-1792-7BF7-3076F4AC6B2D}"/>
                </a:ext>
              </a:extLst>
            </p:cNvPr>
            <p:cNvSpPr>
              <a:spLocks noChangeArrowheads="1"/>
            </p:cNvSpPr>
            <p:nvPr/>
          </p:nvSpPr>
          <p:spPr bwMode="auto">
            <a:xfrm>
              <a:off x="3602" y="3741"/>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13" name="Oval 89">
              <a:extLst>
                <a:ext uri="{FF2B5EF4-FFF2-40B4-BE49-F238E27FC236}">
                  <a16:creationId xmlns:a16="http://schemas.microsoft.com/office/drawing/2014/main" id="{4FBDAD60-E525-7424-9AD7-2E004B17068A}"/>
                </a:ext>
              </a:extLst>
            </p:cNvPr>
            <p:cNvSpPr>
              <a:spLocks noChangeArrowheads="1"/>
            </p:cNvSpPr>
            <p:nvPr/>
          </p:nvSpPr>
          <p:spPr bwMode="auto">
            <a:xfrm>
              <a:off x="3503" y="381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57114" name="Rectangle 90">
            <a:extLst>
              <a:ext uri="{FF2B5EF4-FFF2-40B4-BE49-F238E27FC236}">
                <a16:creationId xmlns:a16="http://schemas.microsoft.com/office/drawing/2014/main" id="{A9F99230-0C33-E919-72CB-A793D513ACA9}"/>
              </a:ext>
            </a:extLst>
          </p:cNvPr>
          <p:cNvSpPr>
            <a:spLocks noChangeArrowheads="1"/>
          </p:cNvSpPr>
          <p:nvPr/>
        </p:nvSpPr>
        <p:spPr bwMode="auto">
          <a:xfrm>
            <a:off x="1465263" y="3848100"/>
            <a:ext cx="1190625" cy="576263"/>
          </a:xfrm>
          <a:prstGeom prst="rect">
            <a:avLst/>
          </a:prstGeom>
          <a:noFill/>
          <a:ln w="1905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15" name="Rectangle 91">
            <a:extLst>
              <a:ext uri="{FF2B5EF4-FFF2-40B4-BE49-F238E27FC236}">
                <a16:creationId xmlns:a16="http://schemas.microsoft.com/office/drawing/2014/main" id="{139070CC-01FC-9DDB-B345-64F73E890980}"/>
              </a:ext>
            </a:extLst>
          </p:cNvPr>
          <p:cNvSpPr>
            <a:spLocks noChangeArrowheads="1"/>
          </p:cNvSpPr>
          <p:nvPr/>
        </p:nvSpPr>
        <p:spPr bwMode="auto">
          <a:xfrm>
            <a:off x="812800" y="3463925"/>
            <a:ext cx="1843088" cy="1076325"/>
          </a:xfrm>
          <a:prstGeom prst="rect">
            <a:avLst/>
          </a:prstGeom>
          <a:noFill/>
          <a:ln w="1905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16" name="Rectangle 92">
            <a:extLst>
              <a:ext uri="{FF2B5EF4-FFF2-40B4-BE49-F238E27FC236}">
                <a16:creationId xmlns:a16="http://schemas.microsoft.com/office/drawing/2014/main" id="{C611E758-A664-33B2-19C5-1B9AE8100632}"/>
              </a:ext>
            </a:extLst>
          </p:cNvPr>
          <p:cNvSpPr>
            <a:spLocks noChangeArrowheads="1"/>
          </p:cNvSpPr>
          <p:nvPr/>
        </p:nvSpPr>
        <p:spPr bwMode="auto">
          <a:xfrm>
            <a:off x="5881688" y="5529263"/>
            <a:ext cx="998537" cy="614362"/>
          </a:xfrm>
          <a:prstGeom prst="rect">
            <a:avLst/>
          </a:prstGeom>
          <a:noFill/>
          <a:ln w="1905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17" name="Text Box 93">
            <a:extLst>
              <a:ext uri="{FF2B5EF4-FFF2-40B4-BE49-F238E27FC236}">
                <a16:creationId xmlns:a16="http://schemas.microsoft.com/office/drawing/2014/main" id="{A52A83BB-42C3-6391-73EA-A178E6CD949F}"/>
              </a:ext>
            </a:extLst>
          </p:cNvPr>
          <p:cNvSpPr txBox="1">
            <a:spLocks noChangeArrowheads="1"/>
          </p:cNvSpPr>
          <p:nvPr/>
        </p:nvSpPr>
        <p:spPr bwMode="auto">
          <a:xfrm>
            <a:off x="1631950" y="4657725"/>
            <a:ext cx="7508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Image A</a:t>
            </a:r>
          </a:p>
        </p:txBody>
      </p:sp>
      <p:sp>
        <p:nvSpPr>
          <p:cNvPr id="257118" name="Text Box 94">
            <a:extLst>
              <a:ext uri="{FF2B5EF4-FFF2-40B4-BE49-F238E27FC236}">
                <a16:creationId xmlns:a16="http://schemas.microsoft.com/office/drawing/2014/main" id="{D7A6A761-3501-4311-9DA9-ABCD68A2AB8D}"/>
              </a:ext>
            </a:extLst>
          </p:cNvPr>
          <p:cNvSpPr txBox="1">
            <a:spLocks noChangeArrowheads="1"/>
          </p:cNvSpPr>
          <p:nvPr/>
        </p:nvSpPr>
        <p:spPr bwMode="auto">
          <a:xfrm>
            <a:off x="6261100" y="4652963"/>
            <a:ext cx="7588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Image C</a:t>
            </a:r>
          </a:p>
        </p:txBody>
      </p:sp>
      <p:sp>
        <p:nvSpPr>
          <p:cNvPr id="257119" name="Text Box 95">
            <a:extLst>
              <a:ext uri="{FF2B5EF4-FFF2-40B4-BE49-F238E27FC236}">
                <a16:creationId xmlns:a16="http://schemas.microsoft.com/office/drawing/2014/main" id="{75F99AD2-37AF-D5FD-6F2A-66059F70EBEB}"/>
              </a:ext>
            </a:extLst>
          </p:cNvPr>
          <p:cNvSpPr txBox="1">
            <a:spLocks noChangeArrowheads="1"/>
          </p:cNvSpPr>
          <p:nvPr/>
        </p:nvSpPr>
        <p:spPr bwMode="auto">
          <a:xfrm>
            <a:off x="6223000" y="6534150"/>
            <a:ext cx="7588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Image D</a:t>
            </a:r>
          </a:p>
        </p:txBody>
      </p:sp>
      <p:sp>
        <p:nvSpPr>
          <p:cNvPr id="257120" name="AutoShape 96">
            <a:extLst>
              <a:ext uri="{FF2B5EF4-FFF2-40B4-BE49-F238E27FC236}">
                <a16:creationId xmlns:a16="http://schemas.microsoft.com/office/drawing/2014/main" id="{A98A004E-DAEB-7211-53A7-270D7366D0D8}"/>
              </a:ext>
            </a:extLst>
          </p:cNvPr>
          <p:cNvSpPr>
            <a:spLocks noChangeArrowheads="1"/>
          </p:cNvSpPr>
          <p:nvPr/>
        </p:nvSpPr>
        <p:spPr bwMode="auto">
          <a:xfrm>
            <a:off x="6477000" y="2868613"/>
            <a:ext cx="1112838" cy="695325"/>
          </a:xfrm>
          <a:prstGeom prst="triangle">
            <a:avLst>
              <a:gd name="adj" fmla="val 50000"/>
            </a:avLst>
          </a:prstGeom>
          <a:solidFill>
            <a:srgbClr val="FFE2C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21" name="Rectangle 97">
            <a:extLst>
              <a:ext uri="{FF2B5EF4-FFF2-40B4-BE49-F238E27FC236}">
                <a16:creationId xmlns:a16="http://schemas.microsoft.com/office/drawing/2014/main" id="{C52B994E-93B7-EAE7-D450-DCDB26AA0177}"/>
              </a:ext>
            </a:extLst>
          </p:cNvPr>
          <p:cNvSpPr>
            <a:spLocks noChangeArrowheads="1"/>
          </p:cNvSpPr>
          <p:nvPr/>
        </p:nvSpPr>
        <p:spPr bwMode="auto">
          <a:xfrm>
            <a:off x="6599238" y="2660650"/>
            <a:ext cx="8382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22" name="Line 98">
            <a:extLst>
              <a:ext uri="{FF2B5EF4-FFF2-40B4-BE49-F238E27FC236}">
                <a16:creationId xmlns:a16="http://schemas.microsoft.com/office/drawing/2014/main" id="{AF92C74E-5A3F-A7A2-1258-8A3D409E7508}"/>
              </a:ext>
            </a:extLst>
          </p:cNvPr>
          <p:cNvSpPr>
            <a:spLocks noChangeShapeType="1"/>
          </p:cNvSpPr>
          <p:nvPr/>
        </p:nvSpPr>
        <p:spPr bwMode="auto">
          <a:xfrm>
            <a:off x="5227638" y="3103563"/>
            <a:ext cx="2590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7123" name="Oval 99">
            <a:extLst>
              <a:ext uri="{FF2B5EF4-FFF2-40B4-BE49-F238E27FC236}">
                <a16:creationId xmlns:a16="http://schemas.microsoft.com/office/drawing/2014/main" id="{2A80871D-5EC4-BB94-51DB-E87F65D6C643}"/>
              </a:ext>
            </a:extLst>
          </p:cNvPr>
          <p:cNvSpPr>
            <a:spLocks noChangeArrowheads="1"/>
          </p:cNvSpPr>
          <p:nvPr/>
        </p:nvSpPr>
        <p:spPr bwMode="auto">
          <a:xfrm>
            <a:off x="6445250" y="3503613"/>
            <a:ext cx="66675" cy="666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24" name="Rectangle 100">
            <a:extLst>
              <a:ext uri="{FF2B5EF4-FFF2-40B4-BE49-F238E27FC236}">
                <a16:creationId xmlns:a16="http://schemas.microsoft.com/office/drawing/2014/main" id="{31AB5074-C5C5-B4B9-036B-C5552B89A351}"/>
              </a:ext>
            </a:extLst>
          </p:cNvPr>
          <p:cNvSpPr>
            <a:spLocks noChangeArrowheads="1"/>
          </p:cNvSpPr>
          <p:nvPr/>
        </p:nvSpPr>
        <p:spPr bwMode="auto">
          <a:xfrm>
            <a:off x="5459413" y="3476625"/>
            <a:ext cx="2151062" cy="1038225"/>
          </a:xfrm>
          <a:prstGeom prst="rect">
            <a:avLst/>
          </a:prstGeom>
          <a:noFill/>
          <a:ln w="1905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25" name="Oval 101">
            <a:extLst>
              <a:ext uri="{FF2B5EF4-FFF2-40B4-BE49-F238E27FC236}">
                <a16:creationId xmlns:a16="http://schemas.microsoft.com/office/drawing/2014/main" id="{1F06BA06-2E9B-FE8B-F5D9-43BDE2EE9992}"/>
              </a:ext>
            </a:extLst>
          </p:cNvPr>
          <p:cNvSpPr>
            <a:spLocks noChangeArrowheads="1"/>
          </p:cNvSpPr>
          <p:nvPr/>
        </p:nvSpPr>
        <p:spPr bwMode="auto">
          <a:xfrm>
            <a:off x="7554913" y="3503613"/>
            <a:ext cx="66675" cy="666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26" name="Rectangle 102">
            <a:extLst>
              <a:ext uri="{FF2B5EF4-FFF2-40B4-BE49-F238E27FC236}">
                <a16:creationId xmlns:a16="http://schemas.microsoft.com/office/drawing/2014/main" id="{8F36CE5C-98AD-16E6-7EAB-20A020C590A5}"/>
              </a:ext>
            </a:extLst>
          </p:cNvPr>
          <p:cNvSpPr>
            <a:spLocks noChangeArrowheads="1"/>
          </p:cNvSpPr>
          <p:nvPr/>
        </p:nvSpPr>
        <p:spPr bwMode="auto">
          <a:xfrm>
            <a:off x="5227638" y="1201738"/>
            <a:ext cx="2590800" cy="1524000"/>
          </a:xfrm>
          <a:prstGeom prst="rect">
            <a:avLst/>
          </a:prstGeom>
          <a:solidFill>
            <a:srgbClr val="FFFFE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27" name="plant">
            <a:extLst>
              <a:ext uri="{FF2B5EF4-FFF2-40B4-BE49-F238E27FC236}">
                <a16:creationId xmlns:a16="http://schemas.microsoft.com/office/drawing/2014/main" id="{306D807B-8A81-6DC1-A9DB-9A1B4ABA9381}"/>
              </a:ext>
            </a:extLst>
          </p:cNvPr>
          <p:cNvSpPr>
            <a:spLocks noEditPoints="1" noChangeArrowheads="1"/>
          </p:cNvSpPr>
          <p:nvPr/>
        </p:nvSpPr>
        <p:spPr bwMode="auto">
          <a:xfrm>
            <a:off x="6548438" y="2016125"/>
            <a:ext cx="498475" cy="496888"/>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endParaRPr lang="en-US"/>
          </a:p>
        </p:txBody>
      </p:sp>
      <p:sp>
        <p:nvSpPr>
          <p:cNvPr id="257128" name="Rectangle 104">
            <a:extLst>
              <a:ext uri="{FF2B5EF4-FFF2-40B4-BE49-F238E27FC236}">
                <a16:creationId xmlns:a16="http://schemas.microsoft.com/office/drawing/2014/main" id="{D6A70D1C-D285-AC6F-3706-B88D714FAEE0}"/>
              </a:ext>
            </a:extLst>
          </p:cNvPr>
          <p:cNvSpPr>
            <a:spLocks noChangeArrowheads="1"/>
          </p:cNvSpPr>
          <p:nvPr/>
        </p:nvSpPr>
        <p:spPr bwMode="auto">
          <a:xfrm>
            <a:off x="7113588" y="1916113"/>
            <a:ext cx="547687" cy="496887"/>
          </a:xfrm>
          <a:prstGeom prst="rect">
            <a:avLst/>
          </a:prstGeom>
          <a:solidFill>
            <a:srgbClr val="FFF1C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29" name="AutoShape 105">
            <a:extLst>
              <a:ext uri="{FF2B5EF4-FFF2-40B4-BE49-F238E27FC236}">
                <a16:creationId xmlns:a16="http://schemas.microsoft.com/office/drawing/2014/main" id="{07DE9FFF-E198-D8DA-9B1B-BED69A53D411}"/>
              </a:ext>
            </a:extLst>
          </p:cNvPr>
          <p:cNvSpPr>
            <a:spLocks noChangeArrowheads="1"/>
          </p:cNvSpPr>
          <p:nvPr/>
        </p:nvSpPr>
        <p:spPr bwMode="auto">
          <a:xfrm>
            <a:off x="7081838" y="1528763"/>
            <a:ext cx="609600" cy="381000"/>
          </a:xfrm>
          <a:prstGeom prst="triangle">
            <a:avLst>
              <a:gd name="adj" fmla="val 50000"/>
            </a:avLst>
          </a:prstGeom>
          <a:solidFill>
            <a:srgbClr val="FFE2C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30" name="Rectangle 106">
            <a:extLst>
              <a:ext uri="{FF2B5EF4-FFF2-40B4-BE49-F238E27FC236}">
                <a16:creationId xmlns:a16="http://schemas.microsoft.com/office/drawing/2014/main" id="{8E9AEDCD-DC99-E711-6A39-7C9826F9504D}"/>
              </a:ext>
            </a:extLst>
          </p:cNvPr>
          <p:cNvSpPr>
            <a:spLocks noChangeArrowheads="1"/>
          </p:cNvSpPr>
          <p:nvPr/>
        </p:nvSpPr>
        <p:spPr bwMode="auto">
          <a:xfrm>
            <a:off x="7296150" y="2163763"/>
            <a:ext cx="149225" cy="2492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57131" name="Group 107">
            <a:extLst>
              <a:ext uri="{FF2B5EF4-FFF2-40B4-BE49-F238E27FC236}">
                <a16:creationId xmlns:a16="http://schemas.microsoft.com/office/drawing/2014/main" id="{A5301AFD-7C9E-8E82-F609-C2F53498F4B5}"/>
              </a:ext>
            </a:extLst>
          </p:cNvPr>
          <p:cNvGrpSpPr>
            <a:grpSpLocks/>
          </p:cNvGrpSpPr>
          <p:nvPr/>
        </p:nvGrpSpPr>
        <p:grpSpPr bwMode="auto">
          <a:xfrm>
            <a:off x="6523038" y="1506538"/>
            <a:ext cx="1174750" cy="1054100"/>
            <a:chOff x="3840" y="1296"/>
            <a:chExt cx="740" cy="664"/>
          </a:xfrm>
        </p:grpSpPr>
        <p:sp>
          <p:nvSpPr>
            <p:cNvPr id="257132" name="Oval 108">
              <a:extLst>
                <a:ext uri="{FF2B5EF4-FFF2-40B4-BE49-F238E27FC236}">
                  <a16:creationId xmlns:a16="http://schemas.microsoft.com/office/drawing/2014/main" id="{E9A9BF62-2C38-6E83-5058-D56413149048}"/>
                </a:ext>
              </a:extLst>
            </p:cNvPr>
            <p:cNvSpPr>
              <a:spLocks noChangeArrowheads="1"/>
            </p:cNvSpPr>
            <p:nvPr/>
          </p:nvSpPr>
          <p:spPr bwMode="auto">
            <a:xfrm>
              <a:off x="4370" y="129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33" name="Oval 109">
              <a:extLst>
                <a:ext uri="{FF2B5EF4-FFF2-40B4-BE49-F238E27FC236}">
                  <a16:creationId xmlns:a16="http://schemas.microsoft.com/office/drawing/2014/main" id="{9A4F7A06-A8C7-CEAA-C98C-6E529E49C844}"/>
                </a:ext>
              </a:extLst>
            </p:cNvPr>
            <p:cNvSpPr>
              <a:spLocks noChangeArrowheads="1"/>
            </p:cNvSpPr>
            <p:nvPr/>
          </p:nvSpPr>
          <p:spPr bwMode="auto">
            <a:xfrm>
              <a:off x="4313" y="170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34" name="Oval 110">
              <a:extLst>
                <a:ext uri="{FF2B5EF4-FFF2-40B4-BE49-F238E27FC236}">
                  <a16:creationId xmlns:a16="http://schemas.microsoft.com/office/drawing/2014/main" id="{4A01202C-40B9-900D-E148-4785B534406C}"/>
                </a:ext>
              </a:extLst>
            </p:cNvPr>
            <p:cNvSpPr>
              <a:spLocks noChangeArrowheads="1"/>
            </p:cNvSpPr>
            <p:nvPr/>
          </p:nvSpPr>
          <p:spPr bwMode="auto">
            <a:xfrm>
              <a:off x="4416" y="170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35" name="Oval 111">
              <a:extLst>
                <a:ext uri="{FF2B5EF4-FFF2-40B4-BE49-F238E27FC236}">
                  <a16:creationId xmlns:a16="http://schemas.microsoft.com/office/drawing/2014/main" id="{33D0EF4B-AB71-130C-B6DE-269FC49DC971}"/>
                </a:ext>
              </a:extLst>
            </p:cNvPr>
            <p:cNvSpPr>
              <a:spLocks noChangeArrowheads="1"/>
            </p:cNvSpPr>
            <p:nvPr/>
          </p:nvSpPr>
          <p:spPr bwMode="auto">
            <a:xfrm>
              <a:off x="4199" y="184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36" name="Oval 112">
              <a:extLst>
                <a:ext uri="{FF2B5EF4-FFF2-40B4-BE49-F238E27FC236}">
                  <a16:creationId xmlns:a16="http://schemas.microsoft.com/office/drawing/2014/main" id="{43382B4D-7F67-517E-3F4A-BAC24E38B004}"/>
                </a:ext>
              </a:extLst>
            </p:cNvPr>
            <p:cNvSpPr>
              <a:spLocks noChangeArrowheads="1"/>
            </p:cNvSpPr>
            <p:nvPr/>
          </p:nvSpPr>
          <p:spPr bwMode="auto">
            <a:xfrm>
              <a:off x="4313" y="185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37" name="Oval 113">
              <a:extLst>
                <a:ext uri="{FF2B5EF4-FFF2-40B4-BE49-F238E27FC236}">
                  <a16:creationId xmlns:a16="http://schemas.microsoft.com/office/drawing/2014/main" id="{9422C23D-8EEC-D466-BA9A-E39CE7493736}"/>
                </a:ext>
              </a:extLst>
            </p:cNvPr>
            <p:cNvSpPr>
              <a:spLocks noChangeArrowheads="1"/>
            </p:cNvSpPr>
            <p:nvPr/>
          </p:nvSpPr>
          <p:spPr bwMode="auto">
            <a:xfrm>
              <a:off x="4412" y="185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38" name="Oval 114">
              <a:extLst>
                <a:ext uri="{FF2B5EF4-FFF2-40B4-BE49-F238E27FC236}">
                  <a16:creationId xmlns:a16="http://schemas.microsoft.com/office/drawing/2014/main" id="{6FB73CB0-FB26-A07F-77A9-DFFE9857EC9C}"/>
                </a:ext>
              </a:extLst>
            </p:cNvPr>
            <p:cNvSpPr>
              <a:spLocks noChangeArrowheads="1"/>
            </p:cNvSpPr>
            <p:nvPr/>
          </p:nvSpPr>
          <p:spPr bwMode="auto">
            <a:xfrm>
              <a:off x="4545" y="185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39" name="Oval 115">
              <a:extLst>
                <a:ext uri="{FF2B5EF4-FFF2-40B4-BE49-F238E27FC236}">
                  <a16:creationId xmlns:a16="http://schemas.microsoft.com/office/drawing/2014/main" id="{1FF32332-3D90-C471-B815-518B7C97BB9C}"/>
                </a:ext>
              </a:extLst>
            </p:cNvPr>
            <p:cNvSpPr>
              <a:spLocks noChangeArrowheads="1"/>
            </p:cNvSpPr>
            <p:nvPr/>
          </p:nvSpPr>
          <p:spPr bwMode="auto">
            <a:xfrm>
              <a:off x="4202" y="153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40" name="Oval 116">
              <a:extLst>
                <a:ext uri="{FF2B5EF4-FFF2-40B4-BE49-F238E27FC236}">
                  <a16:creationId xmlns:a16="http://schemas.microsoft.com/office/drawing/2014/main" id="{7F234C22-D234-6E69-2D74-F2BBEA3E8ADC}"/>
                </a:ext>
              </a:extLst>
            </p:cNvPr>
            <p:cNvSpPr>
              <a:spLocks noChangeArrowheads="1"/>
            </p:cNvSpPr>
            <p:nvPr/>
          </p:nvSpPr>
          <p:spPr bwMode="auto">
            <a:xfrm>
              <a:off x="4545" y="153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41" name="Oval 117">
              <a:extLst>
                <a:ext uri="{FF2B5EF4-FFF2-40B4-BE49-F238E27FC236}">
                  <a16:creationId xmlns:a16="http://schemas.microsoft.com/office/drawing/2014/main" id="{26A4ADF7-414A-3549-125D-227335FDDD4E}"/>
                </a:ext>
              </a:extLst>
            </p:cNvPr>
            <p:cNvSpPr>
              <a:spLocks noChangeArrowheads="1"/>
            </p:cNvSpPr>
            <p:nvPr/>
          </p:nvSpPr>
          <p:spPr bwMode="auto">
            <a:xfrm>
              <a:off x="4025" y="1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42" name="Oval 118">
              <a:extLst>
                <a:ext uri="{FF2B5EF4-FFF2-40B4-BE49-F238E27FC236}">
                  <a16:creationId xmlns:a16="http://schemas.microsoft.com/office/drawing/2014/main" id="{8168A36D-251E-A0B6-DB06-5FDF8F99DDA0}"/>
                </a:ext>
              </a:extLst>
            </p:cNvPr>
            <p:cNvSpPr>
              <a:spLocks noChangeArrowheads="1"/>
            </p:cNvSpPr>
            <p:nvPr/>
          </p:nvSpPr>
          <p:spPr bwMode="auto">
            <a:xfrm>
              <a:off x="4169" y="176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43" name="Oval 119">
              <a:extLst>
                <a:ext uri="{FF2B5EF4-FFF2-40B4-BE49-F238E27FC236}">
                  <a16:creationId xmlns:a16="http://schemas.microsoft.com/office/drawing/2014/main" id="{2AE616B7-4D26-C52F-8F6A-FFBE1C0D14F9}"/>
                </a:ext>
              </a:extLst>
            </p:cNvPr>
            <p:cNvSpPr>
              <a:spLocks noChangeArrowheads="1"/>
            </p:cNvSpPr>
            <p:nvPr/>
          </p:nvSpPr>
          <p:spPr bwMode="auto">
            <a:xfrm>
              <a:off x="3977" y="171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44" name="Oval 120">
              <a:extLst>
                <a:ext uri="{FF2B5EF4-FFF2-40B4-BE49-F238E27FC236}">
                  <a16:creationId xmlns:a16="http://schemas.microsoft.com/office/drawing/2014/main" id="{2DB68D78-D5EC-956F-4ED2-D5FBCDC48DB8}"/>
                </a:ext>
              </a:extLst>
            </p:cNvPr>
            <p:cNvSpPr>
              <a:spLocks noChangeArrowheads="1"/>
            </p:cNvSpPr>
            <p:nvPr/>
          </p:nvSpPr>
          <p:spPr bwMode="auto">
            <a:xfrm>
              <a:off x="3840" y="1794"/>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45" name="Oval 121">
              <a:extLst>
                <a:ext uri="{FF2B5EF4-FFF2-40B4-BE49-F238E27FC236}">
                  <a16:creationId xmlns:a16="http://schemas.microsoft.com/office/drawing/2014/main" id="{5290DCBC-6259-7CF0-9602-A939C7FB3822}"/>
                </a:ext>
              </a:extLst>
            </p:cNvPr>
            <p:cNvSpPr>
              <a:spLocks noChangeArrowheads="1"/>
            </p:cNvSpPr>
            <p:nvPr/>
          </p:nvSpPr>
          <p:spPr bwMode="auto">
            <a:xfrm>
              <a:off x="3997" y="192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57146" name="Group 122">
            <a:extLst>
              <a:ext uri="{FF2B5EF4-FFF2-40B4-BE49-F238E27FC236}">
                <a16:creationId xmlns:a16="http://schemas.microsoft.com/office/drawing/2014/main" id="{D3E843CE-B414-BB20-F1CF-B7CD702EE8A2}"/>
              </a:ext>
            </a:extLst>
          </p:cNvPr>
          <p:cNvGrpSpPr>
            <a:grpSpLocks/>
          </p:cNvGrpSpPr>
          <p:nvPr/>
        </p:nvGrpSpPr>
        <p:grpSpPr bwMode="auto">
          <a:xfrm>
            <a:off x="5837238" y="1658938"/>
            <a:ext cx="530225" cy="777875"/>
            <a:chOff x="256" y="2287"/>
            <a:chExt cx="334" cy="490"/>
          </a:xfrm>
        </p:grpSpPr>
        <p:sp>
          <p:nvSpPr>
            <p:cNvPr id="257147" name="Rectangle 123">
              <a:extLst>
                <a:ext uri="{FF2B5EF4-FFF2-40B4-BE49-F238E27FC236}">
                  <a16:creationId xmlns:a16="http://schemas.microsoft.com/office/drawing/2014/main" id="{46D5AAFC-8FCA-9BA8-8F29-4E2BC9EFBB8F}"/>
                </a:ext>
              </a:extLst>
            </p:cNvPr>
            <p:cNvSpPr>
              <a:spLocks noChangeArrowheads="1"/>
            </p:cNvSpPr>
            <p:nvPr/>
          </p:nvSpPr>
          <p:spPr bwMode="auto">
            <a:xfrm>
              <a:off x="284" y="2504"/>
              <a:ext cx="277" cy="257"/>
            </a:xfrm>
            <a:prstGeom prst="rect">
              <a:avLst/>
            </a:prstGeom>
            <a:solidFill>
              <a:srgbClr val="DDEE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48" name="AutoShape 124">
              <a:extLst>
                <a:ext uri="{FF2B5EF4-FFF2-40B4-BE49-F238E27FC236}">
                  <a16:creationId xmlns:a16="http://schemas.microsoft.com/office/drawing/2014/main" id="{66EBC3E2-6B2F-651E-5BED-DF5AEA5F5397}"/>
                </a:ext>
              </a:extLst>
            </p:cNvPr>
            <p:cNvSpPr>
              <a:spLocks noChangeArrowheads="1"/>
            </p:cNvSpPr>
            <p:nvPr/>
          </p:nvSpPr>
          <p:spPr bwMode="auto">
            <a:xfrm>
              <a:off x="268" y="2304"/>
              <a:ext cx="308" cy="197"/>
            </a:xfrm>
            <a:prstGeom prst="triangle">
              <a:avLst>
                <a:gd name="adj" fmla="val 50000"/>
              </a:avLst>
            </a:prstGeom>
            <a:solidFill>
              <a:srgbClr val="DFF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49" name="Rectangle 125">
              <a:extLst>
                <a:ext uri="{FF2B5EF4-FFF2-40B4-BE49-F238E27FC236}">
                  <a16:creationId xmlns:a16="http://schemas.microsoft.com/office/drawing/2014/main" id="{BE577932-2BBA-4929-3066-2017D7DC2176}"/>
                </a:ext>
              </a:extLst>
            </p:cNvPr>
            <p:cNvSpPr>
              <a:spLocks noChangeArrowheads="1"/>
            </p:cNvSpPr>
            <p:nvPr/>
          </p:nvSpPr>
          <p:spPr bwMode="auto">
            <a:xfrm>
              <a:off x="376" y="2632"/>
              <a:ext cx="76" cy="1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50" name="Oval 126">
              <a:extLst>
                <a:ext uri="{FF2B5EF4-FFF2-40B4-BE49-F238E27FC236}">
                  <a16:creationId xmlns:a16="http://schemas.microsoft.com/office/drawing/2014/main" id="{46232F5E-AE9F-6371-F4D1-19D41F855D8D}"/>
                </a:ext>
              </a:extLst>
            </p:cNvPr>
            <p:cNvSpPr>
              <a:spLocks noChangeArrowheads="1"/>
            </p:cNvSpPr>
            <p:nvPr/>
          </p:nvSpPr>
          <p:spPr bwMode="auto">
            <a:xfrm>
              <a:off x="406" y="2287"/>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51" name="Oval 127">
              <a:extLst>
                <a:ext uri="{FF2B5EF4-FFF2-40B4-BE49-F238E27FC236}">
                  <a16:creationId xmlns:a16="http://schemas.microsoft.com/office/drawing/2014/main" id="{4AC9C686-E824-A890-0C82-BE2959D1FBCA}"/>
                </a:ext>
              </a:extLst>
            </p:cNvPr>
            <p:cNvSpPr>
              <a:spLocks noChangeArrowheads="1"/>
            </p:cNvSpPr>
            <p:nvPr/>
          </p:nvSpPr>
          <p:spPr bwMode="auto">
            <a:xfrm>
              <a:off x="267" y="274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52" name="Oval 128">
              <a:extLst>
                <a:ext uri="{FF2B5EF4-FFF2-40B4-BE49-F238E27FC236}">
                  <a16:creationId xmlns:a16="http://schemas.microsoft.com/office/drawing/2014/main" id="{4BB7434C-7B38-19B9-1BFA-F5B8ECD59345}"/>
                </a:ext>
              </a:extLst>
            </p:cNvPr>
            <p:cNvSpPr>
              <a:spLocks noChangeArrowheads="1"/>
            </p:cNvSpPr>
            <p:nvPr/>
          </p:nvSpPr>
          <p:spPr bwMode="auto">
            <a:xfrm>
              <a:off x="432" y="2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53" name="Oval 129">
              <a:extLst>
                <a:ext uri="{FF2B5EF4-FFF2-40B4-BE49-F238E27FC236}">
                  <a16:creationId xmlns:a16="http://schemas.microsoft.com/office/drawing/2014/main" id="{2AB94A43-6F81-4AA5-8F94-8AF900957E6F}"/>
                </a:ext>
              </a:extLst>
            </p:cNvPr>
            <p:cNvSpPr>
              <a:spLocks noChangeArrowheads="1"/>
            </p:cNvSpPr>
            <p:nvPr/>
          </p:nvSpPr>
          <p:spPr bwMode="auto">
            <a:xfrm>
              <a:off x="357" y="273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54" name="Oval 130">
              <a:extLst>
                <a:ext uri="{FF2B5EF4-FFF2-40B4-BE49-F238E27FC236}">
                  <a16:creationId xmlns:a16="http://schemas.microsoft.com/office/drawing/2014/main" id="{3A7B9686-239D-59D3-6194-D9A09291EC26}"/>
                </a:ext>
              </a:extLst>
            </p:cNvPr>
            <p:cNvSpPr>
              <a:spLocks noChangeArrowheads="1"/>
            </p:cNvSpPr>
            <p:nvPr/>
          </p:nvSpPr>
          <p:spPr bwMode="auto">
            <a:xfrm>
              <a:off x="434" y="274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55" name="Oval 131">
              <a:extLst>
                <a:ext uri="{FF2B5EF4-FFF2-40B4-BE49-F238E27FC236}">
                  <a16:creationId xmlns:a16="http://schemas.microsoft.com/office/drawing/2014/main" id="{FC9AE7DA-B3C9-D698-5398-AC1699DE3F73}"/>
                </a:ext>
              </a:extLst>
            </p:cNvPr>
            <p:cNvSpPr>
              <a:spLocks noChangeArrowheads="1"/>
            </p:cNvSpPr>
            <p:nvPr/>
          </p:nvSpPr>
          <p:spPr bwMode="auto">
            <a:xfrm>
              <a:off x="544" y="273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56" name="Oval 132">
              <a:extLst>
                <a:ext uri="{FF2B5EF4-FFF2-40B4-BE49-F238E27FC236}">
                  <a16:creationId xmlns:a16="http://schemas.microsoft.com/office/drawing/2014/main" id="{5B649678-B4EC-3FEF-F4A8-7DCDD32B5750}"/>
                </a:ext>
              </a:extLst>
            </p:cNvPr>
            <p:cNvSpPr>
              <a:spLocks noChangeArrowheads="1"/>
            </p:cNvSpPr>
            <p:nvPr/>
          </p:nvSpPr>
          <p:spPr bwMode="auto">
            <a:xfrm>
              <a:off x="256" y="248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57" name="Oval 133">
              <a:extLst>
                <a:ext uri="{FF2B5EF4-FFF2-40B4-BE49-F238E27FC236}">
                  <a16:creationId xmlns:a16="http://schemas.microsoft.com/office/drawing/2014/main" id="{C816D6B9-8715-9527-17CC-CC3B16C66699}"/>
                </a:ext>
              </a:extLst>
            </p:cNvPr>
            <p:cNvSpPr>
              <a:spLocks noChangeArrowheads="1"/>
            </p:cNvSpPr>
            <p:nvPr/>
          </p:nvSpPr>
          <p:spPr bwMode="auto">
            <a:xfrm>
              <a:off x="555" y="247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58" name="Oval 134">
              <a:extLst>
                <a:ext uri="{FF2B5EF4-FFF2-40B4-BE49-F238E27FC236}">
                  <a16:creationId xmlns:a16="http://schemas.microsoft.com/office/drawing/2014/main" id="{35AB1F26-203F-53F2-C7CB-EBD54692ED1A}"/>
                </a:ext>
              </a:extLst>
            </p:cNvPr>
            <p:cNvSpPr>
              <a:spLocks noChangeArrowheads="1"/>
            </p:cNvSpPr>
            <p:nvPr/>
          </p:nvSpPr>
          <p:spPr bwMode="auto">
            <a:xfrm>
              <a:off x="360" y="2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57159" name="Rectangle 135">
            <a:extLst>
              <a:ext uri="{FF2B5EF4-FFF2-40B4-BE49-F238E27FC236}">
                <a16:creationId xmlns:a16="http://schemas.microsoft.com/office/drawing/2014/main" id="{295A9AAC-73B2-FB52-0932-25E7D05C6DCA}"/>
              </a:ext>
            </a:extLst>
          </p:cNvPr>
          <p:cNvSpPr>
            <a:spLocks noChangeArrowheads="1"/>
          </p:cNvSpPr>
          <p:nvPr/>
        </p:nvSpPr>
        <p:spPr bwMode="auto">
          <a:xfrm>
            <a:off x="5807075" y="1495425"/>
            <a:ext cx="1919288" cy="1074738"/>
          </a:xfrm>
          <a:prstGeom prst="rect">
            <a:avLst/>
          </a:prstGeom>
          <a:noFill/>
          <a:ln w="1905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60" name="Text Box 136">
            <a:extLst>
              <a:ext uri="{FF2B5EF4-FFF2-40B4-BE49-F238E27FC236}">
                <a16:creationId xmlns:a16="http://schemas.microsoft.com/office/drawing/2014/main" id="{FF7CE240-F2D3-107A-1242-A800A7D6E852}"/>
              </a:ext>
            </a:extLst>
          </p:cNvPr>
          <p:cNvSpPr txBox="1">
            <a:spLocks noChangeArrowheads="1"/>
          </p:cNvSpPr>
          <p:nvPr/>
        </p:nvSpPr>
        <p:spPr bwMode="auto">
          <a:xfrm>
            <a:off x="6184900" y="2736850"/>
            <a:ext cx="7508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Image B</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7126"/>
                                        </p:tgtEl>
                                        <p:attrNameLst>
                                          <p:attrName>style.visibility</p:attrName>
                                        </p:attrNameLst>
                                      </p:cBhvr>
                                      <p:to>
                                        <p:strVal val="visible"/>
                                      </p:to>
                                    </p:set>
                                    <p:animEffect transition="in" filter="fade">
                                      <p:cBhvr>
                                        <p:cTn id="7" dur="500"/>
                                        <p:tgtEl>
                                          <p:spTgt spid="257126"/>
                                        </p:tgtEl>
                                      </p:cBhvr>
                                    </p:animEffect>
                                  </p:childTnLst>
                                </p:cTn>
                              </p:par>
                              <p:par>
                                <p:cTn id="8" presetID="10" presetClass="entr" presetSubtype="0" fill="hold" nodeType="withEffect">
                                  <p:stCondLst>
                                    <p:cond delay="0"/>
                                  </p:stCondLst>
                                  <p:childTnLst>
                                    <p:set>
                                      <p:cBhvr>
                                        <p:cTn id="9" dur="1" fill="hold">
                                          <p:stCondLst>
                                            <p:cond delay="0"/>
                                          </p:stCondLst>
                                        </p:cTn>
                                        <p:tgtEl>
                                          <p:spTgt spid="257127"/>
                                        </p:tgtEl>
                                        <p:attrNameLst>
                                          <p:attrName>style.visibility</p:attrName>
                                        </p:attrNameLst>
                                      </p:cBhvr>
                                      <p:to>
                                        <p:strVal val="visible"/>
                                      </p:to>
                                    </p:set>
                                    <p:animEffect transition="in" filter="fade">
                                      <p:cBhvr>
                                        <p:cTn id="10" dur="500"/>
                                        <p:tgtEl>
                                          <p:spTgt spid="257127"/>
                                        </p:tgtEl>
                                      </p:cBhvr>
                                    </p:animEffect>
                                  </p:childTnLst>
                                </p:cTn>
                              </p:par>
                              <p:par>
                                <p:cTn id="11" presetID="10" presetClass="entr" presetSubtype="0" fill="hold" nodeType="withEffect">
                                  <p:stCondLst>
                                    <p:cond delay="0"/>
                                  </p:stCondLst>
                                  <p:childTnLst>
                                    <p:set>
                                      <p:cBhvr>
                                        <p:cTn id="12" dur="1" fill="hold">
                                          <p:stCondLst>
                                            <p:cond delay="0"/>
                                          </p:stCondLst>
                                        </p:cTn>
                                        <p:tgtEl>
                                          <p:spTgt spid="257128"/>
                                        </p:tgtEl>
                                        <p:attrNameLst>
                                          <p:attrName>style.visibility</p:attrName>
                                        </p:attrNameLst>
                                      </p:cBhvr>
                                      <p:to>
                                        <p:strVal val="visible"/>
                                      </p:to>
                                    </p:set>
                                    <p:animEffect transition="in" filter="fade">
                                      <p:cBhvr>
                                        <p:cTn id="13" dur="500"/>
                                        <p:tgtEl>
                                          <p:spTgt spid="257128"/>
                                        </p:tgtEl>
                                      </p:cBhvr>
                                    </p:animEffect>
                                  </p:childTnLst>
                                </p:cTn>
                              </p:par>
                              <p:par>
                                <p:cTn id="14" presetID="10" presetClass="entr" presetSubtype="0" fill="hold" nodeType="withEffect">
                                  <p:stCondLst>
                                    <p:cond delay="0"/>
                                  </p:stCondLst>
                                  <p:childTnLst>
                                    <p:set>
                                      <p:cBhvr>
                                        <p:cTn id="15" dur="1" fill="hold">
                                          <p:stCondLst>
                                            <p:cond delay="0"/>
                                          </p:stCondLst>
                                        </p:cTn>
                                        <p:tgtEl>
                                          <p:spTgt spid="257129"/>
                                        </p:tgtEl>
                                        <p:attrNameLst>
                                          <p:attrName>style.visibility</p:attrName>
                                        </p:attrNameLst>
                                      </p:cBhvr>
                                      <p:to>
                                        <p:strVal val="visible"/>
                                      </p:to>
                                    </p:set>
                                    <p:animEffect transition="in" filter="fade">
                                      <p:cBhvr>
                                        <p:cTn id="16" dur="500"/>
                                        <p:tgtEl>
                                          <p:spTgt spid="257129"/>
                                        </p:tgtEl>
                                      </p:cBhvr>
                                    </p:animEffect>
                                  </p:childTnLst>
                                </p:cTn>
                              </p:par>
                              <p:par>
                                <p:cTn id="17" presetID="10" presetClass="entr" presetSubtype="0" fill="hold" nodeType="withEffect">
                                  <p:stCondLst>
                                    <p:cond delay="0"/>
                                  </p:stCondLst>
                                  <p:childTnLst>
                                    <p:set>
                                      <p:cBhvr>
                                        <p:cTn id="18" dur="1" fill="hold">
                                          <p:stCondLst>
                                            <p:cond delay="0"/>
                                          </p:stCondLst>
                                        </p:cTn>
                                        <p:tgtEl>
                                          <p:spTgt spid="257130"/>
                                        </p:tgtEl>
                                        <p:attrNameLst>
                                          <p:attrName>style.visibility</p:attrName>
                                        </p:attrNameLst>
                                      </p:cBhvr>
                                      <p:to>
                                        <p:strVal val="visible"/>
                                      </p:to>
                                    </p:set>
                                    <p:animEffect transition="in" filter="fade">
                                      <p:cBhvr>
                                        <p:cTn id="19" dur="500"/>
                                        <p:tgtEl>
                                          <p:spTgt spid="257130"/>
                                        </p:tgtEl>
                                      </p:cBhvr>
                                    </p:animEffect>
                                  </p:childTnLst>
                                </p:cTn>
                              </p:par>
                              <p:par>
                                <p:cTn id="20" presetID="10" presetClass="entr" presetSubtype="0" fill="hold" nodeType="withEffect">
                                  <p:stCondLst>
                                    <p:cond delay="0"/>
                                  </p:stCondLst>
                                  <p:childTnLst>
                                    <p:set>
                                      <p:cBhvr>
                                        <p:cTn id="21" dur="1" fill="hold">
                                          <p:stCondLst>
                                            <p:cond delay="0"/>
                                          </p:stCondLst>
                                        </p:cTn>
                                        <p:tgtEl>
                                          <p:spTgt spid="257131"/>
                                        </p:tgtEl>
                                        <p:attrNameLst>
                                          <p:attrName>style.visibility</p:attrName>
                                        </p:attrNameLst>
                                      </p:cBhvr>
                                      <p:to>
                                        <p:strVal val="visible"/>
                                      </p:to>
                                    </p:set>
                                    <p:animEffect transition="in" filter="fade">
                                      <p:cBhvr>
                                        <p:cTn id="22" dur="500"/>
                                        <p:tgtEl>
                                          <p:spTgt spid="257131"/>
                                        </p:tgtEl>
                                      </p:cBhvr>
                                    </p:animEffect>
                                  </p:childTnLst>
                                </p:cTn>
                              </p:par>
                              <p:par>
                                <p:cTn id="23" presetID="10" presetClass="entr" presetSubtype="0" fill="hold" nodeType="withEffect">
                                  <p:stCondLst>
                                    <p:cond delay="0"/>
                                  </p:stCondLst>
                                  <p:childTnLst>
                                    <p:set>
                                      <p:cBhvr>
                                        <p:cTn id="24" dur="1" fill="hold">
                                          <p:stCondLst>
                                            <p:cond delay="0"/>
                                          </p:stCondLst>
                                        </p:cTn>
                                        <p:tgtEl>
                                          <p:spTgt spid="257146"/>
                                        </p:tgtEl>
                                        <p:attrNameLst>
                                          <p:attrName>style.visibility</p:attrName>
                                        </p:attrNameLst>
                                      </p:cBhvr>
                                      <p:to>
                                        <p:strVal val="visible"/>
                                      </p:to>
                                    </p:set>
                                    <p:animEffect transition="in" filter="fade">
                                      <p:cBhvr>
                                        <p:cTn id="25" dur="500"/>
                                        <p:tgtEl>
                                          <p:spTgt spid="25714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7160"/>
                                        </p:tgtEl>
                                        <p:attrNameLst>
                                          <p:attrName>style.visibility</p:attrName>
                                        </p:attrNameLst>
                                      </p:cBhvr>
                                      <p:to>
                                        <p:strVal val="visible"/>
                                      </p:to>
                                    </p:set>
                                    <p:animEffect transition="in" filter="fade">
                                      <p:cBhvr>
                                        <p:cTn id="28" dur="500"/>
                                        <p:tgtEl>
                                          <p:spTgt spid="25716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57115"/>
                                        </p:tgtEl>
                                        <p:attrNameLst>
                                          <p:attrName>style.visibility</p:attrName>
                                        </p:attrNameLst>
                                      </p:cBhvr>
                                      <p:to>
                                        <p:strVal val="visible"/>
                                      </p:to>
                                    </p:set>
                                    <p:animEffect transition="in" filter="fade">
                                      <p:cBhvr>
                                        <p:cTn id="33" dur="500"/>
                                        <p:tgtEl>
                                          <p:spTgt spid="25711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257159"/>
                                        </p:tgtEl>
                                        <p:attrNameLst>
                                          <p:attrName>style.visibility</p:attrName>
                                        </p:attrNameLst>
                                      </p:cBhvr>
                                      <p:to>
                                        <p:strVal val="visible"/>
                                      </p:to>
                                    </p:set>
                                    <p:animEffect transition="in" filter="fade">
                                      <p:cBhvr>
                                        <p:cTn id="38" dur="500"/>
                                        <p:tgtEl>
                                          <p:spTgt spid="25715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57085"/>
                                        </p:tgtEl>
                                        <p:attrNameLst>
                                          <p:attrName>style.visibility</p:attrName>
                                        </p:attrNameLst>
                                      </p:cBhvr>
                                      <p:to>
                                        <p:strVal val="visible"/>
                                      </p:to>
                                    </p:set>
                                    <p:animEffect transition="in" filter="fade">
                                      <p:cBhvr>
                                        <p:cTn id="43" dur="500"/>
                                        <p:tgtEl>
                                          <p:spTgt spid="257085"/>
                                        </p:tgtEl>
                                      </p:cBhvr>
                                    </p:animEffect>
                                  </p:childTnLst>
                                </p:cTn>
                              </p:par>
                            </p:childTnLst>
                          </p:cTn>
                        </p:par>
                        <p:par>
                          <p:cTn id="44" fill="hold" nodeType="afterGroup">
                            <p:stCondLst>
                              <p:cond delay="500"/>
                            </p:stCondLst>
                            <p:childTnLst>
                              <p:par>
                                <p:cTn id="45" presetID="10" presetClass="entr" presetSubtype="0" fill="hold" nodeType="afterEffect">
                                  <p:stCondLst>
                                    <p:cond delay="0"/>
                                  </p:stCondLst>
                                  <p:childTnLst>
                                    <p:set>
                                      <p:cBhvr>
                                        <p:cTn id="46" dur="1" fill="hold">
                                          <p:stCondLst>
                                            <p:cond delay="0"/>
                                          </p:stCondLst>
                                        </p:cTn>
                                        <p:tgtEl>
                                          <p:spTgt spid="257082"/>
                                        </p:tgtEl>
                                        <p:attrNameLst>
                                          <p:attrName>style.visibility</p:attrName>
                                        </p:attrNameLst>
                                      </p:cBhvr>
                                      <p:to>
                                        <p:strVal val="visible"/>
                                      </p:to>
                                    </p:set>
                                    <p:animEffect transition="in" filter="fade">
                                      <p:cBhvr>
                                        <p:cTn id="47" dur="500"/>
                                        <p:tgtEl>
                                          <p:spTgt spid="25708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257026"/>
                                        </p:tgtEl>
                                        <p:attrNameLst>
                                          <p:attrName>style.visibility</p:attrName>
                                        </p:attrNameLst>
                                      </p:cBhvr>
                                      <p:to>
                                        <p:strVal val="visible"/>
                                      </p:to>
                                    </p:set>
                                    <p:animEffect transition="in" filter="fade">
                                      <p:cBhvr>
                                        <p:cTn id="52" dur="500"/>
                                        <p:tgtEl>
                                          <p:spTgt spid="257026"/>
                                        </p:tgtEl>
                                      </p:cBhvr>
                                    </p:animEffect>
                                  </p:childTnLst>
                                </p:cTn>
                              </p:par>
                              <p:par>
                                <p:cTn id="53" presetID="10" presetClass="entr" presetSubtype="0" fill="hold" nodeType="withEffect">
                                  <p:stCondLst>
                                    <p:cond delay="0"/>
                                  </p:stCondLst>
                                  <p:childTnLst>
                                    <p:set>
                                      <p:cBhvr>
                                        <p:cTn id="54" dur="1" fill="hold">
                                          <p:stCondLst>
                                            <p:cond delay="0"/>
                                          </p:stCondLst>
                                        </p:cTn>
                                        <p:tgtEl>
                                          <p:spTgt spid="257048"/>
                                        </p:tgtEl>
                                        <p:attrNameLst>
                                          <p:attrName>style.visibility</p:attrName>
                                        </p:attrNameLst>
                                      </p:cBhvr>
                                      <p:to>
                                        <p:strVal val="visible"/>
                                      </p:to>
                                    </p:set>
                                    <p:animEffect transition="in" filter="fade">
                                      <p:cBhvr>
                                        <p:cTn id="55" dur="500"/>
                                        <p:tgtEl>
                                          <p:spTgt spid="257048"/>
                                        </p:tgtEl>
                                      </p:cBhvr>
                                    </p:animEffect>
                                  </p:childTnLst>
                                </p:cTn>
                              </p:par>
                              <p:par>
                                <p:cTn id="56" presetID="10" presetClass="entr" presetSubtype="0" fill="hold" nodeType="withEffect">
                                  <p:stCondLst>
                                    <p:cond delay="0"/>
                                  </p:stCondLst>
                                  <p:childTnLst>
                                    <p:set>
                                      <p:cBhvr>
                                        <p:cTn id="57" dur="1" fill="hold">
                                          <p:stCondLst>
                                            <p:cond delay="0"/>
                                          </p:stCondLst>
                                        </p:cTn>
                                        <p:tgtEl>
                                          <p:spTgt spid="257049"/>
                                        </p:tgtEl>
                                        <p:attrNameLst>
                                          <p:attrName>style.visibility</p:attrName>
                                        </p:attrNameLst>
                                      </p:cBhvr>
                                      <p:to>
                                        <p:strVal val="visible"/>
                                      </p:to>
                                    </p:set>
                                    <p:animEffect transition="in" filter="fade">
                                      <p:cBhvr>
                                        <p:cTn id="58" dur="500"/>
                                        <p:tgtEl>
                                          <p:spTgt spid="257049"/>
                                        </p:tgtEl>
                                      </p:cBhvr>
                                    </p:animEffect>
                                  </p:childTnLst>
                                </p:cTn>
                              </p:par>
                              <p:par>
                                <p:cTn id="59" presetID="10" presetClass="entr" presetSubtype="0" fill="hold" nodeType="withEffect">
                                  <p:stCondLst>
                                    <p:cond delay="0"/>
                                  </p:stCondLst>
                                  <p:childTnLst>
                                    <p:set>
                                      <p:cBhvr>
                                        <p:cTn id="60" dur="1" fill="hold">
                                          <p:stCondLst>
                                            <p:cond delay="0"/>
                                          </p:stCondLst>
                                        </p:cTn>
                                        <p:tgtEl>
                                          <p:spTgt spid="257050"/>
                                        </p:tgtEl>
                                        <p:attrNameLst>
                                          <p:attrName>style.visibility</p:attrName>
                                        </p:attrNameLst>
                                      </p:cBhvr>
                                      <p:to>
                                        <p:strVal val="visible"/>
                                      </p:to>
                                    </p:set>
                                    <p:animEffect transition="in" filter="fade">
                                      <p:cBhvr>
                                        <p:cTn id="61" dur="500"/>
                                        <p:tgtEl>
                                          <p:spTgt spid="257050"/>
                                        </p:tgtEl>
                                      </p:cBhvr>
                                    </p:animEffect>
                                  </p:childTnLst>
                                </p:cTn>
                              </p:par>
                              <p:par>
                                <p:cTn id="62" presetID="10" presetClass="entr" presetSubtype="0" fill="hold" nodeType="withEffect">
                                  <p:stCondLst>
                                    <p:cond delay="0"/>
                                  </p:stCondLst>
                                  <p:childTnLst>
                                    <p:set>
                                      <p:cBhvr>
                                        <p:cTn id="63" dur="1" fill="hold">
                                          <p:stCondLst>
                                            <p:cond delay="0"/>
                                          </p:stCondLst>
                                        </p:cTn>
                                        <p:tgtEl>
                                          <p:spTgt spid="257051"/>
                                        </p:tgtEl>
                                        <p:attrNameLst>
                                          <p:attrName>style.visibility</p:attrName>
                                        </p:attrNameLst>
                                      </p:cBhvr>
                                      <p:to>
                                        <p:strVal val="visible"/>
                                      </p:to>
                                    </p:set>
                                    <p:animEffect transition="in" filter="fade">
                                      <p:cBhvr>
                                        <p:cTn id="64" dur="500"/>
                                        <p:tgtEl>
                                          <p:spTgt spid="257051"/>
                                        </p:tgtEl>
                                      </p:cBhvr>
                                    </p:animEffect>
                                  </p:childTnLst>
                                </p:cTn>
                              </p:par>
                              <p:par>
                                <p:cTn id="65" presetID="10" presetClass="entr" presetSubtype="0" fill="hold" nodeType="withEffect">
                                  <p:stCondLst>
                                    <p:cond delay="0"/>
                                  </p:stCondLst>
                                  <p:childTnLst>
                                    <p:set>
                                      <p:cBhvr>
                                        <p:cTn id="66" dur="1" fill="hold">
                                          <p:stCondLst>
                                            <p:cond delay="0"/>
                                          </p:stCondLst>
                                        </p:cTn>
                                        <p:tgtEl>
                                          <p:spTgt spid="257052"/>
                                        </p:tgtEl>
                                        <p:attrNameLst>
                                          <p:attrName>style.visibility</p:attrName>
                                        </p:attrNameLst>
                                      </p:cBhvr>
                                      <p:to>
                                        <p:strVal val="visible"/>
                                      </p:to>
                                    </p:set>
                                    <p:animEffect transition="in" filter="fade">
                                      <p:cBhvr>
                                        <p:cTn id="67" dur="500"/>
                                        <p:tgtEl>
                                          <p:spTgt spid="257052"/>
                                        </p:tgtEl>
                                      </p:cBhvr>
                                    </p:animEffect>
                                  </p:childTnLst>
                                </p:cTn>
                              </p:par>
                              <p:par>
                                <p:cTn id="68" presetID="10" presetClass="entr" presetSubtype="0" fill="hold" nodeType="withEffect">
                                  <p:stCondLst>
                                    <p:cond delay="0"/>
                                  </p:stCondLst>
                                  <p:childTnLst>
                                    <p:set>
                                      <p:cBhvr>
                                        <p:cTn id="69" dur="1" fill="hold">
                                          <p:stCondLst>
                                            <p:cond delay="0"/>
                                          </p:stCondLst>
                                        </p:cTn>
                                        <p:tgtEl>
                                          <p:spTgt spid="257053"/>
                                        </p:tgtEl>
                                        <p:attrNameLst>
                                          <p:attrName>style.visibility</p:attrName>
                                        </p:attrNameLst>
                                      </p:cBhvr>
                                      <p:to>
                                        <p:strVal val="visible"/>
                                      </p:to>
                                    </p:set>
                                    <p:animEffect transition="in" filter="fade">
                                      <p:cBhvr>
                                        <p:cTn id="70" dur="500"/>
                                        <p:tgtEl>
                                          <p:spTgt spid="257053"/>
                                        </p:tgtEl>
                                      </p:cBhvr>
                                    </p:animEffect>
                                  </p:childTnLst>
                                </p:cTn>
                              </p:par>
                              <p:par>
                                <p:cTn id="71" presetID="10" presetClass="entr" presetSubtype="0" fill="hold" nodeType="withEffect">
                                  <p:stCondLst>
                                    <p:cond delay="0"/>
                                  </p:stCondLst>
                                  <p:childTnLst>
                                    <p:set>
                                      <p:cBhvr>
                                        <p:cTn id="72" dur="1" fill="hold">
                                          <p:stCondLst>
                                            <p:cond delay="0"/>
                                          </p:stCondLst>
                                        </p:cTn>
                                        <p:tgtEl>
                                          <p:spTgt spid="257054"/>
                                        </p:tgtEl>
                                        <p:attrNameLst>
                                          <p:attrName>style.visibility</p:attrName>
                                        </p:attrNameLst>
                                      </p:cBhvr>
                                      <p:to>
                                        <p:strVal val="visible"/>
                                      </p:to>
                                    </p:set>
                                    <p:animEffect transition="in" filter="fade">
                                      <p:cBhvr>
                                        <p:cTn id="73" dur="500"/>
                                        <p:tgtEl>
                                          <p:spTgt spid="257054"/>
                                        </p:tgtEl>
                                      </p:cBhvr>
                                    </p:animEffect>
                                  </p:childTnLst>
                                </p:cTn>
                              </p:par>
                              <p:par>
                                <p:cTn id="74" presetID="10" presetClass="entr" presetSubtype="0" fill="hold" nodeType="withEffect">
                                  <p:stCondLst>
                                    <p:cond delay="0"/>
                                  </p:stCondLst>
                                  <p:childTnLst>
                                    <p:set>
                                      <p:cBhvr>
                                        <p:cTn id="75" dur="1" fill="hold">
                                          <p:stCondLst>
                                            <p:cond delay="0"/>
                                          </p:stCondLst>
                                        </p:cTn>
                                        <p:tgtEl>
                                          <p:spTgt spid="257055"/>
                                        </p:tgtEl>
                                        <p:attrNameLst>
                                          <p:attrName>style.visibility</p:attrName>
                                        </p:attrNameLst>
                                      </p:cBhvr>
                                      <p:to>
                                        <p:strVal val="visible"/>
                                      </p:to>
                                    </p:set>
                                    <p:animEffect transition="in" filter="fade">
                                      <p:cBhvr>
                                        <p:cTn id="76" dur="500"/>
                                        <p:tgtEl>
                                          <p:spTgt spid="257055"/>
                                        </p:tgtEl>
                                      </p:cBhvr>
                                    </p:animEffect>
                                  </p:childTnLst>
                                </p:cTn>
                              </p:par>
                              <p:par>
                                <p:cTn id="77" presetID="10" presetClass="entr" presetSubtype="0" fill="hold" nodeType="withEffect">
                                  <p:stCondLst>
                                    <p:cond delay="0"/>
                                  </p:stCondLst>
                                  <p:childTnLst>
                                    <p:set>
                                      <p:cBhvr>
                                        <p:cTn id="78" dur="1" fill="hold">
                                          <p:stCondLst>
                                            <p:cond delay="0"/>
                                          </p:stCondLst>
                                        </p:cTn>
                                        <p:tgtEl>
                                          <p:spTgt spid="257056"/>
                                        </p:tgtEl>
                                        <p:attrNameLst>
                                          <p:attrName>style.visibility</p:attrName>
                                        </p:attrNameLst>
                                      </p:cBhvr>
                                      <p:to>
                                        <p:strVal val="visible"/>
                                      </p:to>
                                    </p:set>
                                    <p:animEffect transition="in" filter="fade">
                                      <p:cBhvr>
                                        <p:cTn id="79" dur="500"/>
                                        <p:tgtEl>
                                          <p:spTgt spid="257056"/>
                                        </p:tgtEl>
                                      </p:cBhvr>
                                    </p:animEffect>
                                  </p:childTnLst>
                                </p:cTn>
                              </p:par>
                              <p:par>
                                <p:cTn id="80" presetID="10" presetClass="entr" presetSubtype="0" fill="hold" nodeType="withEffect">
                                  <p:stCondLst>
                                    <p:cond delay="0"/>
                                  </p:stCondLst>
                                  <p:childTnLst>
                                    <p:set>
                                      <p:cBhvr>
                                        <p:cTn id="81" dur="1" fill="hold">
                                          <p:stCondLst>
                                            <p:cond delay="0"/>
                                          </p:stCondLst>
                                        </p:cTn>
                                        <p:tgtEl>
                                          <p:spTgt spid="257123"/>
                                        </p:tgtEl>
                                        <p:attrNameLst>
                                          <p:attrName>style.visibility</p:attrName>
                                        </p:attrNameLst>
                                      </p:cBhvr>
                                      <p:to>
                                        <p:strVal val="visible"/>
                                      </p:to>
                                    </p:set>
                                    <p:animEffect transition="in" filter="fade">
                                      <p:cBhvr>
                                        <p:cTn id="82" dur="500"/>
                                        <p:tgtEl>
                                          <p:spTgt spid="257123"/>
                                        </p:tgtEl>
                                      </p:cBhvr>
                                    </p:animEffect>
                                  </p:childTnLst>
                                </p:cTn>
                              </p:par>
                              <p:par>
                                <p:cTn id="83" presetID="10" presetClass="entr" presetSubtype="0" fill="hold" nodeType="withEffect">
                                  <p:stCondLst>
                                    <p:cond delay="0"/>
                                  </p:stCondLst>
                                  <p:childTnLst>
                                    <p:set>
                                      <p:cBhvr>
                                        <p:cTn id="84" dur="1" fill="hold">
                                          <p:stCondLst>
                                            <p:cond delay="0"/>
                                          </p:stCondLst>
                                        </p:cTn>
                                        <p:tgtEl>
                                          <p:spTgt spid="257125"/>
                                        </p:tgtEl>
                                        <p:attrNameLst>
                                          <p:attrName>style.visibility</p:attrName>
                                        </p:attrNameLst>
                                      </p:cBhvr>
                                      <p:to>
                                        <p:strVal val="visible"/>
                                      </p:to>
                                    </p:set>
                                    <p:animEffect transition="in" filter="fade">
                                      <p:cBhvr>
                                        <p:cTn id="85" dur="500"/>
                                        <p:tgtEl>
                                          <p:spTgt spid="257125"/>
                                        </p:tgtEl>
                                      </p:cBhvr>
                                    </p:animEffect>
                                  </p:childTnLst>
                                </p:cTn>
                              </p:par>
                              <p:par>
                                <p:cTn id="86" presetID="10" presetClass="entr" presetSubtype="0" fill="hold" nodeType="withEffect">
                                  <p:stCondLst>
                                    <p:cond delay="0"/>
                                  </p:stCondLst>
                                  <p:childTnLst>
                                    <p:set>
                                      <p:cBhvr>
                                        <p:cTn id="87" dur="1" fill="hold">
                                          <p:stCondLst>
                                            <p:cond delay="0"/>
                                          </p:stCondLst>
                                        </p:cTn>
                                        <p:tgtEl>
                                          <p:spTgt spid="257057"/>
                                        </p:tgtEl>
                                        <p:attrNameLst>
                                          <p:attrName>style.visibility</p:attrName>
                                        </p:attrNameLst>
                                      </p:cBhvr>
                                      <p:to>
                                        <p:strVal val="visible"/>
                                      </p:to>
                                    </p:set>
                                    <p:animEffect transition="in" filter="fade">
                                      <p:cBhvr>
                                        <p:cTn id="88" dur="500"/>
                                        <p:tgtEl>
                                          <p:spTgt spid="257057"/>
                                        </p:tgtEl>
                                      </p:cBhvr>
                                    </p:animEffect>
                                  </p:childTnLst>
                                </p:cTn>
                              </p:par>
                              <p:par>
                                <p:cTn id="89" presetID="10" presetClass="entr" presetSubtype="0" fill="hold" nodeType="withEffect">
                                  <p:stCondLst>
                                    <p:cond delay="0"/>
                                  </p:stCondLst>
                                  <p:childTnLst>
                                    <p:set>
                                      <p:cBhvr>
                                        <p:cTn id="90" dur="1" fill="hold">
                                          <p:stCondLst>
                                            <p:cond delay="0"/>
                                          </p:stCondLst>
                                        </p:cTn>
                                        <p:tgtEl>
                                          <p:spTgt spid="257058"/>
                                        </p:tgtEl>
                                        <p:attrNameLst>
                                          <p:attrName>style.visibility</p:attrName>
                                        </p:attrNameLst>
                                      </p:cBhvr>
                                      <p:to>
                                        <p:strVal val="visible"/>
                                      </p:to>
                                    </p:set>
                                    <p:animEffect transition="in" filter="fade">
                                      <p:cBhvr>
                                        <p:cTn id="91" dur="500"/>
                                        <p:tgtEl>
                                          <p:spTgt spid="257058"/>
                                        </p:tgtEl>
                                      </p:cBhvr>
                                    </p:animEffect>
                                  </p:childTnLst>
                                </p:cTn>
                              </p:par>
                              <p:par>
                                <p:cTn id="92" presetID="10" presetClass="entr" presetSubtype="0" fill="hold" nodeType="withEffect">
                                  <p:stCondLst>
                                    <p:cond delay="0"/>
                                  </p:stCondLst>
                                  <p:childTnLst>
                                    <p:set>
                                      <p:cBhvr>
                                        <p:cTn id="93" dur="1" fill="hold">
                                          <p:stCondLst>
                                            <p:cond delay="0"/>
                                          </p:stCondLst>
                                        </p:cTn>
                                        <p:tgtEl>
                                          <p:spTgt spid="257059"/>
                                        </p:tgtEl>
                                        <p:attrNameLst>
                                          <p:attrName>style.visibility</p:attrName>
                                        </p:attrNameLst>
                                      </p:cBhvr>
                                      <p:to>
                                        <p:strVal val="visible"/>
                                      </p:to>
                                    </p:set>
                                    <p:animEffect transition="in" filter="fade">
                                      <p:cBhvr>
                                        <p:cTn id="94" dur="500"/>
                                        <p:tgtEl>
                                          <p:spTgt spid="257059"/>
                                        </p:tgtEl>
                                      </p:cBhvr>
                                    </p:animEffect>
                                  </p:childTnLst>
                                </p:cTn>
                              </p:par>
                              <p:par>
                                <p:cTn id="95" presetID="10" presetClass="entr" presetSubtype="0" fill="hold" nodeType="withEffect">
                                  <p:stCondLst>
                                    <p:cond delay="0"/>
                                  </p:stCondLst>
                                  <p:childTnLst>
                                    <p:set>
                                      <p:cBhvr>
                                        <p:cTn id="96" dur="1" fill="hold">
                                          <p:stCondLst>
                                            <p:cond delay="0"/>
                                          </p:stCondLst>
                                        </p:cTn>
                                        <p:tgtEl>
                                          <p:spTgt spid="257060"/>
                                        </p:tgtEl>
                                        <p:attrNameLst>
                                          <p:attrName>style.visibility</p:attrName>
                                        </p:attrNameLst>
                                      </p:cBhvr>
                                      <p:to>
                                        <p:strVal val="visible"/>
                                      </p:to>
                                    </p:set>
                                    <p:animEffect transition="in" filter="fade">
                                      <p:cBhvr>
                                        <p:cTn id="97" dur="500"/>
                                        <p:tgtEl>
                                          <p:spTgt spid="257060"/>
                                        </p:tgtEl>
                                      </p:cBhvr>
                                    </p:animEffect>
                                  </p:childTnLst>
                                </p:cTn>
                              </p:par>
                              <p:par>
                                <p:cTn id="98" presetID="10" presetClass="entr" presetSubtype="0" fill="hold" nodeType="withEffect">
                                  <p:stCondLst>
                                    <p:cond delay="0"/>
                                  </p:stCondLst>
                                  <p:childTnLst>
                                    <p:set>
                                      <p:cBhvr>
                                        <p:cTn id="99" dur="1" fill="hold">
                                          <p:stCondLst>
                                            <p:cond delay="0"/>
                                          </p:stCondLst>
                                        </p:cTn>
                                        <p:tgtEl>
                                          <p:spTgt spid="257061"/>
                                        </p:tgtEl>
                                        <p:attrNameLst>
                                          <p:attrName>style.visibility</p:attrName>
                                        </p:attrNameLst>
                                      </p:cBhvr>
                                      <p:to>
                                        <p:strVal val="visible"/>
                                      </p:to>
                                    </p:set>
                                    <p:animEffect transition="in" filter="fade">
                                      <p:cBhvr>
                                        <p:cTn id="100" dur="500"/>
                                        <p:tgtEl>
                                          <p:spTgt spid="257061"/>
                                        </p:tgtEl>
                                      </p:cBhvr>
                                    </p:animEffect>
                                  </p:childTnLst>
                                </p:cTn>
                              </p:par>
                              <p:par>
                                <p:cTn id="101" presetID="10" presetClass="entr" presetSubtype="0" fill="hold" nodeType="withEffect">
                                  <p:stCondLst>
                                    <p:cond delay="0"/>
                                  </p:stCondLst>
                                  <p:childTnLst>
                                    <p:set>
                                      <p:cBhvr>
                                        <p:cTn id="102" dur="1" fill="hold">
                                          <p:stCondLst>
                                            <p:cond delay="0"/>
                                          </p:stCondLst>
                                        </p:cTn>
                                        <p:tgtEl>
                                          <p:spTgt spid="257122"/>
                                        </p:tgtEl>
                                        <p:attrNameLst>
                                          <p:attrName>style.visibility</p:attrName>
                                        </p:attrNameLst>
                                      </p:cBhvr>
                                      <p:to>
                                        <p:strVal val="visible"/>
                                      </p:to>
                                    </p:set>
                                    <p:animEffect transition="in" filter="fade">
                                      <p:cBhvr>
                                        <p:cTn id="103" dur="500"/>
                                        <p:tgtEl>
                                          <p:spTgt spid="257122"/>
                                        </p:tgtEl>
                                      </p:cBhvr>
                                    </p:animEffect>
                                  </p:childTnLst>
                                </p:cTn>
                              </p:par>
                              <p:par>
                                <p:cTn id="104" presetID="10" presetClass="entr" presetSubtype="0" fill="hold" nodeType="withEffect">
                                  <p:stCondLst>
                                    <p:cond delay="0"/>
                                  </p:stCondLst>
                                  <p:childTnLst>
                                    <p:set>
                                      <p:cBhvr>
                                        <p:cTn id="105" dur="1" fill="hold">
                                          <p:stCondLst>
                                            <p:cond delay="0"/>
                                          </p:stCondLst>
                                        </p:cTn>
                                        <p:tgtEl>
                                          <p:spTgt spid="257120"/>
                                        </p:tgtEl>
                                        <p:attrNameLst>
                                          <p:attrName>style.visibility</p:attrName>
                                        </p:attrNameLst>
                                      </p:cBhvr>
                                      <p:to>
                                        <p:strVal val="visible"/>
                                      </p:to>
                                    </p:set>
                                    <p:animEffect transition="in" filter="fade">
                                      <p:cBhvr>
                                        <p:cTn id="106" dur="500"/>
                                        <p:tgtEl>
                                          <p:spTgt spid="257120"/>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57118"/>
                                        </p:tgtEl>
                                        <p:attrNameLst>
                                          <p:attrName>style.visibility</p:attrName>
                                        </p:attrNameLst>
                                      </p:cBhvr>
                                      <p:to>
                                        <p:strVal val="visible"/>
                                      </p:to>
                                    </p:set>
                                    <p:animEffect transition="in" filter="fade">
                                      <p:cBhvr>
                                        <p:cTn id="109" dur="500"/>
                                        <p:tgtEl>
                                          <p:spTgt spid="257118"/>
                                        </p:tgtEl>
                                      </p:cBhvr>
                                    </p:animEffect>
                                  </p:childTnLst>
                                </p:cTn>
                              </p:par>
                              <p:par>
                                <p:cTn id="110" presetID="10" presetClass="exit" presetSubtype="0" fill="hold" nodeType="withEffect">
                                  <p:stCondLst>
                                    <p:cond delay="0"/>
                                  </p:stCondLst>
                                  <p:childTnLst>
                                    <p:animEffect transition="out" filter="fade">
                                      <p:cBhvr>
                                        <p:cTn id="111" dur="500"/>
                                        <p:tgtEl>
                                          <p:spTgt spid="257115"/>
                                        </p:tgtEl>
                                      </p:cBhvr>
                                    </p:animEffect>
                                    <p:set>
                                      <p:cBhvr>
                                        <p:cTn id="112" dur="1" fill="hold">
                                          <p:stCondLst>
                                            <p:cond delay="499"/>
                                          </p:stCondLst>
                                        </p:cTn>
                                        <p:tgtEl>
                                          <p:spTgt spid="257115"/>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500"/>
                                        <p:tgtEl>
                                          <p:spTgt spid="257159"/>
                                        </p:tgtEl>
                                      </p:cBhvr>
                                    </p:animEffect>
                                    <p:set>
                                      <p:cBhvr>
                                        <p:cTn id="115" dur="1" fill="hold">
                                          <p:stCondLst>
                                            <p:cond delay="499"/>
                                          </p:stCondLst>
                                        </p:cTn>
                                        <p:tgtEl>
                                          <p:spTgt spid="257159"/>
                                        </p:tgtEl>
                                        <p:attrNameLst>
                                          <p:attrName>style.visibility</p:attrName>
                                        </p:attrNameLst>
                                      </p:cBhvr>
                                      <p:to>
                                        <p:strVal val="hidden"/>
                                      </p:to>
                                    </p:se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10" presetClass="entr" presetSubtype="0" fill="hold" nodeType="clickEffect">
                                  <p:stCondLst>
                                    <p:cond delay="0"/>
                                  </p:stCondLst>
                                  <p:childTnLst>
                                    <p:set>
                                      <p:cBhvr>
                                        <p:cTn id="119" dur="1" fill="hold">
                                          <p:stCondLst>
                                            <p:cond delay="0"/>
                                          </p:stCondLst>
                                        </p:cTn>
                                        <p:tgtEl>
                                          <p:spTgt spid="257124"/>
                                        </p:tgtEl>
                                        <p:attrNameLst>
                                          <p:attrName>style.visibility</p:attrName>
                                        </p:attrNameLst>
                                      </p:cBhvr>
                                      <p:to>
                                        <p:strVal val="visible"/>
                                      </p:to>
                                    </p:set>
                                    <p:animEffect transition="in" filter="fade">
                                      <p:cBhvr>
                                        <p:cTn id="120" dur="500"/>
                                        <p:tgtEl>
                                          <p:spTgt spid="257124"/>
                                        </p:tgtEl>
                                      </p:cBhvr>
                                    </p:animEffec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0" presetClass="entr" presetSubtype="0" fill="hold" nodeType="clickEffect">
                                  <p:stCondLst>
                                    <p:cond delay="0"/>
                                  </p:stCondLst>
                                  <p:childTnLst>
                                    <p:set>
                                      <p:cBhvr>
                                        <p:cTn id="124" dur="1" fill="hold">
                                          <p:stCondLst>
                                            <p:cond delay="0"/>
                                          </p:stCondLst>
                                        </p:cTn>
                                        <p:tgtEl>
                                          <p:spTgt spid="257114"/>
                                        </p:tgtEl>
                                        <p:attrNameLst>
                                          <p:attrName>style.visibility</p:attrName>
                                        </p:attrNameLst>
                                      </p:cBhvr>
                                      <p:to>
                                        <p:strVal val="visible"/>
                                      </p:to>
                                    </p:set>
                                    <p:animEffect transition="in" filter="fade">
                                      <p:cBhvr>
                                        <p:cTn id="125" dur="500"/>
                                        <p:tgtEl>
                                          <p:spTgt spid="257114"/>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257086"/>
                                        </p:tgtEl>
                                        <p:attrNameLst>
                                          <p:attrName>style.visibility</p:attrName>
                                        </p:attrNameLst>
                                      </p:cBhvr>
                                      <p:to>
                                        <p:strVal val="visible"/>
                                      </p:to>
                                    </p:set>
                                    <p:animEffect transition="in" filter="fade">
                                      <p:cBhvr>
                                        <p:cTn id="130" dur="500"/>
                                        <p:tgtEl>
                                          <p:spTgt spid="257086"/>
                                        </p:tgtEl>
                                      </p:cBhvr>
                                    </p:animEffect>
                                  </p:childTnLst>
                                </p:cTn>
                              </p:par>
                            </p:childTnLst>
                          </p:cTn>
                        </p:par>
                        <p:par>
                          <p:cTn id="131" fill="hold" nodeType="afterGroup">
                            <p:stCondLst>
                              <p:cond delay="500"/>
                            </p:stCondLst>
                            <p:childTnLst>
                              <p:par>
                                <p:cTn id="132" presetID="10" presetClass="entr" presetSubtype="0" fill="hold" nodeType="afterEffect">
                                  <p:stCondLst>
                                    <p:cond delay="0"/>
                                  </p:stCondLst>
                                  <p:childTnLst>
                                    <p:set>
                                      <p:cBhvr>
                                        <p:cTn id="133" dur="1" fill="hold">
                                          <p:stCondLst>
                                            <p:cond delay="0"/>
                                          </p:stCondLst>
                                        </p:cTn>
                                        <p:tgtEl>
                                          <p:spTgt spid="257083"/>
                                        </p:tgtEl>
                                        <p:attrNameLst>
                                          <p:attrName>style.visibility</p:attrName>
                                        </p:attrNameLst>
                                      </p:cBhvr>
                                      <p:to>
                                        <p:strVal val="visible"/>
                                      </p:to>
                                    </p:set>
                                    <p:animEffect transition="in" filter="fade">
                                      <p:cBhvr>
                                        <p:cTn id="134" dur="500"/>
                                        <p:tgtEl>
                                          <p:spTgt spid="257083"/>
                                        </p:tgtEl>
                                      </p:cBhvr>
                                    </p:animEffec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10" presetClass="exit" presetSubtype="0" fill="hold" nodeType="clickEffect">
                                  <p:stCondLst>
                                    <p:cond delay="0"/>
                                  </p:stCondLst>
                                  <p:childTnLst>
                                    <p:animEffect transition="out" filter="fade">
                                      <p:cBhvr>
                                        <p:cTn id="138" dur="500"/>
                                        <p:tgtEl>
                                          <p:spTgt spid="257114"/>
                                        </p:tgtEl>
                                      </p:cBhvr>
                                    </p:animEffect>
                                    <p:set>
                                      <p:cBhvr>
                                        <p:cTn id="139" dur="1" fill="hold">
                                          <p:stCondLst>
                                            <p:cond delay="499"/>
                                          </p:stCondLst>
                                        </p:cTn>
                                        <p:tgtEl>
                                          <p:spTgt spid="257114"/>
                                        </p:tgtEl>
                                        <p:attrNameLst>
                                          <p:attrName>style.visibility</p:attrName>
                                        </p:attrNameLst>
                                      </p:cBhvr>
                                      <p:to>
                                        <p:strVal val="hidden"/>
                                      </p:to>
                                    </p:set>
                                  </p:childTnLst>
                                </p:cTn>
                              </p:par>
                              <p:par>
                                <p:cTn id="140" presetID="10" presetClass="exit" presetSubtype="0" fill="hold" nodeType="withEffect">
                                  <p:stCondLst>
                                    <p:cond delay="0"/>
                                  </p:stCondLst>
                                  <p:childTnLst>
                                    <p:animEffect transition="out" filter="fade">
                                      <p:cBhvr>
                                        <p:cTn id="141" dur="500"/>
                                        <p:tgtEl>
                                          <p:spTgt spid="257124"/>
                                        </p:tgtEl>
                                      </p:cBhvr>
                                    </p:animEffect>
                                    <p:set>
                                      <p:cBhvr>
                                        <p:cTn id="142" dur="1" fill="hold">
                                          <p:stCondLst>
                                            <p:cond delay="499"/>
                                          </p:stCondLst>
                                        </p:cTn>
                                        <p:tgtEl>
                                          <p:spTgt spid="257124"/>
                                        </p:tgtEl>
                                        <p:attrNameLst>
                                          <p:attrName>style.visibility</p:attrName>
                                        </p:attrNameLst>
                                      </p:cBhvr>
                                      <p:to>
                                        <p:strVal val="hidden"/>
                                      </p:to>
                                    </p:set>
                                  </p:childTnLst>
                                </p:cTn>
                              </p:par>
                              <p:par>
                                <p:cTn id="143" presetID="10" presetClass="entr" presetSubtype="0" fill="hold" nodeType="withEffect">
                                  <p:stCondLst>
                                    <p:cond delay="0"/>
                                  </p:stCondLst>
                                  <p:childTnLst>
                                    <p:set>
                                      <p:cBhvr>
                                        <p:cTn id="144" dur="1" fill="hold">
                                          <p:stCondLst>
                                            <p:cond delay="0"/>
                                          </p:stCondLst>
                                        </p:cTn>
                                        <p:tgtEl>
                                          <p:spTgt spid="257062"/>
                                        </p:tgtEl>
                                        <p:attrNameLst>
                                          <p:attrName>style.visibility</p:attrName>
                                        </p:attrNameLst>
                                      </p:cBhvr>
                                      <p:to>
                                        <p:strVal val="visible"/>
                                      </p:to>
                                    </p:set>
                                    <p:animEffect transition="in" filter="fade">
                                      <p:cBhvr>
                                        <p:cTn id="145" dur="500"/>
                                        <p:tgtEl>
                                          <p:spTgt spid="257062"/>
                                        </p:tgtEl>
                                      </p:cBhvr>
                                    </p:animEffect>
                                  </p:childTnLst>
                                </p:cTn>
                              </p:par>
                              <p:par>
                                <p:cTn id="146" presetID="10" presetClass="entr" presetSubtype="0" fill="hold" nodeType="withEffect">
                                  <p:stCondLst>
                                    <p:cond delay="0"/>
                                  </p:stCondLst>
                                  <p:childTnLst>
                                    <p:set>
                                      <p:cBhvr>
                                        <p:cTn id="147" dur="1" fill="hold">
                                          <p:stCondLst>
                                            <p:cond delay="0"/>
                                          </p:stCondLst>
                                        </p:cTn>
                                        <p:tgtEl>
                                          <p:spTgt spid="257063"/>
                                        </p:tgtEl>
                                        <p:attrNameLst>
                                          <p:attrName>style.visibility</p:attrName>
                                        </p:attrNameLst>
                                      </p:cBhvr>
                                      <p:to>
                                        <p:strVal val="visible"/>
                                      </p:to>
                                    </p:set>
                                    <p:animEffect transition="in" filter="fade">
                                      <p:cBhvr>
                                        <p:cTn id="148" dur="500"/>
                                        <p:tgtEl>
                                          <p:spTgt spid="257063"/>
                                        </p:tgtEl>
                                      </p:cBhvr>
                                    </p:animEffect>
                                  </p:childTnLst>
                                </p:cTn>
                              </p:par>
                              <p:par>
                                <p:cTn id="149" presetID="10" presetClass="entr" presetSubtype="0" fill="hold" nodeType="withEffect">
                                  <p:stCondLst>
                                    <p:cond delay="0"/>
                                  </p:stCondLst>
                                  <p:childTnLst>
                                    <p:set>
                                      <p:cBhvr>
                                        <p:cTn id="150" dur="1" fill="hold">
                                          <p:stCondLst>
                                            <p:cond delay="0"/>
                                          </p:stCondLst>
                                        </p:cTn>
                                        <p:tgtEl>
                                          <p:spTgt spid="257064"/>
                                        </p:tgtEl>
                                        <p:attrNameLst>
                                          <p:attrName>style.visibility</p:attrName>
                                        </p:attrNameLst>
                                      </p:cBhvr>
                                      <p:to>
                                        <p:strVal val="visible"/>
                                      </p:to>
                                    </p:set>
                                    <p:animEffect transition="in" filter="fade">
                                      <p:cBhvr>
                                        <p:cTn id="151" dur="500"/>
                                        <p:tgtEl>
                                          <p:spTgt spid="257064"/>
                                        </p:tgtEl>
                                      </p:cBhvr>
                                    </p:animEffect>
                                  </p:childTnLst>
                                </p:cTn>
                              </p:par>
                              <p:par>
                                <p:cTn id="152" presetID="10" presetClass="entr" presetSubtype="0" fill="hold" nodeType="withEffect">
                                  <p:stCondLst>
                                    <p:cond delay="0"/>
                                  </p:stCondLst>
                                  <p:childTnLst>
                                    <p:set>
                                      <p:cBhvr>
                                        <p:cTn id="153" dur="1" fill="hold">
                                          <p:stCondLst>
                                            <p:cond delay="0"/>
                                          </p:stCondLst>
                                        </p:cTn>
                                        <p:tgtEl>
                                          <p:spTgt spid="257065"/>
                                        </p:tgtEl>
                                        <p:attrNameLst>
                                          <p:attrName>style.visibility</p:attrName>
                                        </p:attrNameLst>
                                      </p:cBhvr>
                                      <p:to>
                                        <p:strVal val="visible"/>
                                      </p:to>
                                    </p:set>
                                    <p:animEffect transition="in" filter="fade">
                                      <p:cBhvr>
                                        <p:cTn id="154" dur="500"/>
                                        <p:tgtEl>
                                          <p:spTgt spid="257065"/>
                                        </p:tgtEl>
                                      </p:cBhvr>
                                    </p:animEffect>
                                  </p:childTnLst>
                                </p:cTn>
                              </p:par>
                              <p:par>
                                <p:cTn id="155" presetID="10" presetClass="entr" presetSubtype="0" fill="hold" nodeType="withEffect">
                                  <p:stCondLst>
                                    <p:cond delay="0"/>
                                  </p:stCondLst>
                                  <p:childTnLst>
                                    <p:set>
                                      <p:cBhvr>
                                        <p:cTn id="156" dur="1" fill="hold">
                                          <p:stCondLst>
                                            <p:cond delay="0"/>
                                          </p:stCondLst>
                                        </p:cTn>
                                        <p:tgtEl>
                                          <p:spTgt spid="257066"/>
                                        </p:tgtEl>
                                        <p:attrNameLst>
                                          <p:attrName>style.visibility</p:attrName>
                                        </p:attrNameLst>
                                      </p:cBhvr>
                                      <p:to>
                                        <p:strVal val="visible"/>
                                      </p:to>
                                    </p:set>
                                    <p:animEffect transition="in" filter="fade">
                                      <p:cBhvr>
                                        <p:cTn id="157" dur="500"/>
                                        <p:tgtEl>
                                          <p:spTgt spid="257066"/>
                                        </p:tgtEl>
                                      </p:cBhvr>
                                    </p:animEffect>
                                  </p:childTnLst>
                                </p:cTn>
                              </p:par>
                              <p:par>
                                <p:cTn id="158" presetID="10" presetClass="entr" presetSubtype="0" fill="hold" nodeType="withEffect">
                                  <p:stCondLst>
                                    <p:cond delay="0"/>
                                  </p:stCondLst>
                                  <p:childTnLst>
                                    <p:set>
                                      <p:cBhvr>
                                        <p:cTn id="159" dur="1" fill="hold">
                                          <p:stCondLst>
                                            <p:cond delay="0"/>
                                          </p:stCondLst>
                                        </p:cTn>
                                        <p:tgtEl>
                                          <p:spTgt spid="257067"/>
                                        </p:tgtEl>
                                        <p:attrNameLst>
                                          <p:attrName>style.visibility</p:attrName>
                                        </p:attrNameLst>
                                      </p:cBhvr>
                                      <p:to>
                                        <p:strVal val="visible"/>
                                      </p:to>
                                    </p:set>
                                    <p:animEffect transition="in" filter="fade">
                                      <p:cBhvr>
                                        <p:cTn id="160" dur="500"/>
                                        <p:tgtEl>
                                          <p:spTgt spid="257067"/>
                                        </p:tgtEl>
                                      </p:cBhvr>
                                    </p:animEffect>
                                  </p:childTnLst>
                                </p:cTn>
                              </p:par>
                              <p:par>
                                <p:cTn id="161" presetID="10" presetClass="entr" presetSubtype="0" fill="hold" nodeType="withEffect">
                                  <p:stCondLst>
                                    <p:cond delay="0"/>
                                  </p:stCondLst>
                                  <p:childTnLst>
                                    <p:set>
                                      <p:cBhvr>
                                        <p:cTn id="162" dur="1" fill="hold">
                                          <p:stCondLst>
                                            <p:cond delay="0"/>
                                          </p:stCondLst>
                                        </p:cTn>
                                        <p:tgtEl>
                                          <p:spTgt spid="257101"/>
                                        </p:tgtEl>
                                        <p:attrNameLst>
                                          <p:attrName>style.visibility</p:attrName>
                                        </p:attrNameLst>
                                      </p:cBhvr>
                                      <p:to>
                                        <p:strVal val="visible"/>
                                      </p:to>
                                    </p:set>
                                    <p:animEffect transition="in" filter="fade">
                                      <p:cBhvr>
                                        <p:cTn id="163" dur="500"/>
                                        <p:tgtEl>
                                          <p:spTgt spid="257101"/>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257119"/>
                                        </p:tgtEl>
                                        <p:attrNameLst>
                                          <p:attrName>style.visibility</p:attrName>
                                        </p:attrNameLst>
                                      </p:cBhvr>
                                      <p:to>
                                        <p:strVal val="visible"/>
                                      </p:to>
                                    </p:set>
                                    <p:animEffect transition="in" filter="fade">
                                      <p:cBhvr>
                                        <p:cTn id="166" dur="500"/>
                                        <p:tgtEl>
                                          <p:spTgt spid="257119"/>
                                        </p:tgtEl>
                                      </p:cBhvr>
                                    </p:animEffec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10" presetClass="entr" presetSubtype="0" fill="hold" nodeType="clickEffect">
                                  <p:stCondLst>
                                    <p:cond delay="0"/>
                                  </p:stCondLst>
                                  <p:childTnLst>
                                    <p:set>
                                      <p:cBhvr>
                                        <p:cTn id="170" dur="1" fill="hold">
                                          <p:stCondLst>
                                            <p:cond delay="0"/>
                                          </p:stCondLst>
                                        </p:cTn>
                                        <p:tgtEl>
                                          <p:spTgt spid="257115"/>
                                        </p:tgtEl>
                                        <p:attrNameLst>
                                          <p:attrName>style.visibility</p:attrName>
                                        </p:attrNameLst>
                                      </p:cBhvr>
                                      <p:to>
                                        <p:strVal val="visible"/>
                                      </p:to>
                                    </p:set>
                                    <p:animEffect transition="in" filter="fade">
                                      <p:cBhvr>
                                        <p:cTn id="171" dur="500"/>
                                        <p:tgtEl>
                                          <p:spTgt spid="257115"/>
                                        </p:tgtEl>
                                      </p:cBhvr>
                                    </p:animEffect>
                                  </p:childTnLst>
                                </p:cTn>
                              </p:par>
                            </p:childTnLst>
                          </p:cTn>
                        </p:par>
                      </p:childTnLst>
                    </p:cTn>
                  </p:par>
                  <p:par>
                    <p:cTn id="172" fill="hold" nodeType="clickPar">
                      <p:stCondLst>
                        <p:cond delay="indefinite"/>
                      </p:stCondLst>
                      <p:childTnLst>
                        <p:par>
                          <p:cTn id="173" fill="hold" nodeType="withGroup">
                            <p:stCondLst>
                              <p:cond delay="0"/>
                            </p:stCondLst>
                            <p:childTnLst>
                              <p:par>
                                <p:cTn id="174" presetID="10" presetClass="entr" presetSubtype="0" fill="hold" nodeType="clickEffect">
                                  <p:stCondLst>
                                    <p:cond delay="0"/>
                                  </p:stCondLst>
                                  <p:childTnLst>
                                    <p:set>
                                      <p:cBhvr>
                                        <p:cTn id="175" dur="1" fill="hold">
                                          <p:stCondLst>
                                            <p:cond delay="0"/>
                                          </p:stCondLst>
                                        </p:cTn>
                                        <p:tgtEl>
                                          <p:spTgt spid="257116"/>
                                        </p:tgtEl>
                                        <p:attrNameLst>
                                          <p:attrName>style.visibility</p:attrName>
                                        </p:attrNameLst>
                                      </p:cBhvr>
                                      <p:to>
                                        <p:strVal val="visible"/>
                                      </p:to>
                                    </p:set>
                                    <p:animEffect transition="in" filter="fade">
                                      <p:cBhvr>
                                        <p:cTn id="176" dur="500"/>
                                        <p:tgtEl>
                                          <p:spTgt spid="257116"/>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10" presetClass="entr" presetSubtype="0" fill="hold" grpId="0" nodeType="clickEffect">
                                  <p:stCondLst>
                                    <p:cond delay="0"/>
                                  </p:stCondLst>
                                  <p:childTnLst>
                                    <p:set>
                                      <p:cBhvr>
                                        <p:cTn id="180" dur="1" fill="hold">
                                          <p:stCondLst>
                                            <p:cond delay="0"/>
                                          </p:stCondLst>
                                        </p:cTn>
                                        <p:tgtEl>
                                          <p:spTgt spid="257087"/>
                                        </p:tgtEl>
                                        <p:attrNameLst>
                                          <p:attrName>style.visibility</p:attrName>
                                        </p:attrNameLst>
                                      </p:cBhvr>
                                      <p:to>
                                        <p:strVal val="visible"/>
                                      </p:to>
                                    </p:set>
                                    <p:animEffect transition="in" filter="fade">
                                      <p:cBhvr>
                                        <p:cTn id="181" dur="500"/>
                                        <p:tgtEl>
                                          <p:spTgt spid="257087"/>
                                        </p:tgtEl>
                                      </p:cBhvr>
                                    </p:animEffect>
                                  </p:childTnLst>
                                </p:cTn>
                              </p:par>
                            </p:childTnLst>
                          </p:cTn>
                        </p:par>
                        <p:par>
                          <p:cTn id="182" fill="hold" nodeType="afterGroup">
                            <p:stCondLst>
                              <p:cond delay="500"/>
                            </p:stCondLst>
                            <p:childTnLst>
                              <p:par>
                                <p:cTn id="183" presetID="10" presetClass="entr" presetSubtype="0" fill="hold" nodeType="afterEffect">
                                  <p:stCondLst>
                                    <p:cond delay="0"/>
                                  </p:stCondLst>
                                  <p:childTnLst>
                                    <p:set>
                                      <p:cBhvr>
                                        <p:cTn id="184" dur="1" fill="hold">
                                          <p:stCondLst>
                                            <p:cond delay="0"/>
                                          </p:stCondLst>
                                        </p:cTn>
                                        <p:tgtEl>
                                          <p:spTgt spid="257084"/>
                                        </p:tgtEl>
                                        <p:attrNameLst>
                                          <p:attrName>style.visibility</p:attrName>
                                        </p:attrNameLst>
                                      </p:cBhvr>
                                      <p:to>
                                        <p:strVal val="visible"/>
                                      </p:to>
                                    </p:set>
                                    <p:animEffect transition="in" filter="fade">
                                      <p:cBhvr>
                                        <p:cTn id="185" dur="500"/>
                                        <p:tgtEl>
                                          <p:spTgt spid="257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85" grpId="0" animBg="1"/>
      <p:bldP spid="257086" grpId="0" animBg="1"/>
      <p:bldP spid="257087" grpId="0" animBg="1"/>
      <p:bldP spid="257118" grpId="0"/>
      <p:bldP spid="257119" grpId="0"/>
      <p:bldP spid="25716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7" name="Rectangle 3">
            <a:extLst>
              <a:ext uri="{FF2B5EF4-FFF2-40B4-BE49-F238E27FC236}">
                <a16:creationId xmlns:a16="http://schemas.microsoft.com/office/drawing/2014/main" id="{BAF3C861-1723-B133-5B02-36B06ED218C2}"/>
              </a:ext>
            </a:extLst>
          </p:cNvPr>
          <p:cNvSpPr>
            <a:spLocks noGrp="1" noChangeArrowheads="1"/>
          </p:cNvSpPr>
          <p:nvPr>
            <p:ph type="title"/>
          </p:nvPr>
        </p:nvSpPr>
        <p:spPr/>
        <p:txBody>
          <a:bodyPr/>
          <a:lstStyle/>
          <a:p>
            <a:r>
              <a:rPr lang="en-US" altLang="en-US"/>
              <a:t>Relation-based browsing</a:t>
            </a:r>
          </a:p>
        </p:txBody>
      </p:sp>
      <p:sp>
        <p:nvSpPr>
          <p:cNvPr id="262148" name="Rectangle 4">
            <a:extLst>
              <a:ext uri="{FF2B5EF4-FFF2-40B4-BE49-F238E27FC236}">
                <a16:creationId xmlns:a16="http://schemas.microsoft.com/office/drawing/2014/main" id="{C261394F-B805-D101-435C-7C7E7F2BB3C7}"/>
              </a:ext>
            </a:extLst>
          </p:cNvPr>
          <p:cNvSpPr>
            <a:spLocks noChangeArrowheads="1"/>
          </p:cNvSpPr>
          <p:nvPr/>
        </p:nvSpPr>
        <p:spPr bwMode="auto">
          <a:xfrm>
            <a:off x="1558925" y="1585913"/>
            <a:ext cx="2590800" cy="1524000"/>
          </a:xfrm>
          <a:prstGeom prst="rect">
            <a:avLst/>
          </a:prstGeom>
          <a:solidFill>
            <a:srgbClr val="FFFFE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49" name="plant">
            <a:extLst>
              <a:ext uri="{FF2B5EF4-FFF2-40B4-BE49-F238E27FC236}">
                <a16:creationId xmlns:a16="http://schemas.microsoft.com/office/drawing/2014/main" id="{1B3C5433-1053-C8FA-DD14-1AC0E0A87CEC}"/>
              </a:ext>
            </a:extLst>
          </p:cNvPr>
          <p:cNvSpPr>
            <a:spLocks noEditPoints="1" noChangeArrowheads="1"/>
          </p:cNvSpPr>
          <p:nvPr/>
        </p:nvSpPr>
        <p:spPr bwMode="auto">
          <a:xfrm>
            <a:off x="2836863" y="2465388"/>
            <a:ext cx="498475" cy="496887"/>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endParaRPr lang="en-US"/>
          </a:p>
        </p:txBody>
      </p:sp>
      <p:sp>
        <p:nvSpPr>
          <p:cNvPr id="262150" name="Rectangle 6">
            <a:extLst>
              <a:ext uri="{FF2B5EF4-FFF2-40B4-BE49-F238E27FC236}">
                <a16:creationId xmlns:a16="http://schemas.microsoft.com/office/drawing/2014/main" id="{5F6C3F8D-F3E0-CCED-5833-D5F91AAE7CA5}"/>
              </a:ext>
            </a:extLst>
          </p:cNvPr>
          <p:cNvSpPr>
            <a:spLocks noChangeArrowheads="1"/>
          </p:cNvSpPr>
          <p:nvPr/>
        </p:nvSpPr>
        <p:spPr bwMode="auto">
          <a:xfrm>
            <a:off x="3402013" y="2365375"/>
            <a:ext cx="547687" cy="496888"/>
          </a:xfrm>
          <a:prstGeom prst="rect">
            <a:avLst/>
          </a:prstGeom>
          <a:solidFill>
            <a:srgbClr val="FFF1C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51" name="AutoShape 7">
            <a:extLst>
              <a:ext uri="{FF2B5EF4-FFF2-40B4-BE49-F238E27FC236}">
                <a16:creationId xmlns:a16="http://schemas.microsoft.com/office/drawing/2014/main" id="{B2FADE1B-CCF0-A86B-6C38-9DF6B1CB5353}"/>
              </a:ext>
            </a:extLst>
          </p:cNvPr>
          <p:cNvSpPr>
            <a:spLocks noChangeArrowheads="1"/>
          </p:cNvSpPr>
          <p:nvPr/>
        </p:nvSpPr>
        <p:spPr bwMode="auto">
          <a:xfrm>
            <a:off x="3370263" y="1978025"/>
            <a:ext cx="609600" cy="381000"/>
          </a:xfrm>
          <a:prstGeom prst="triangle">
            <a:avLst>
              <a:gd name="adj" fmla="val 50000"/>
            </a:avLst>
          </a:prstGeom>
          <a:solidFill>
            <a:srgbClr val="FFE2C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52" name="Rectangle 8">
            <a:extLst>
              <a:ext uri="{FF2B5EF4-FFF2-40B4-BE49-F238E27FC236}">
                <a16:creationId xmlns:a16="http://schemas.microsoft.com/office/drawing/2014/main" id="{8B9970D9-2254-61E8-70AD-3A5FD5BDC6D4}"/>
              </a:ext>
            </a:extLst>
          </p:cNvPr>
          <p:cNvSpPr>
            <a:spLocks noChangeArrowheads="1"/>
          </p:cNvSpPr>
          <p:nvPr/>
        </p:nvSpPr>
        <p:spPr bwMode="auto">
          <a:xfrm>
            <a:off x="3584575" y="2613025"/>
            <a:ext cx="149225" cy="249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62153" name="Group 9">
            <a:extLst>
              <a:ext uri="{FF2B5EF4-FFF2-40B4-BE49-F238E27FC236}">
                <a16:creationId xmlns:a16="http://schemas.microsoft.com/office/drawing/2014/main" id="{62E10E5A-36EE-7CF9-3B94-24ADA21D0474}"/>
              </a:ext>
            </a:extLst>
          </p:cNvPr>
          <p:cNvGrpSpPr>
            <a:grpSpLocks/>
          </p:cNvGrpSpPr>
          <p:nvPr/>
        </p:nvGrpSpPr>
        <p:grpSpPr bwMode="auto">
          <a:xfrm>
            <a:off x="2811463" y="1955800"/>
            <a:ext cx="1174750" cy="1054100"/>
            <a:chOff x="656" y="2201"/>
            <a:chExt cx="740" cy="664"/>
          </a:xfrm>
        </p:grpSpPr>
        <p:sp>
          <p:nvSpPr>
            <p:cNvPr id="262154" name="Oval 10">
              <a:extLst>
                <a:ext uri="{FF2B5EF4-FFF2-40B4-BE49-F238E27FC236}">
                  <a16:creationId xmlns:a16="http://schemas.microsoft.com/office/drawing/2014/main" id="{AF7D4319-102A-3291-919F-EB667C546A79}"/>
                </a:ext>
              </a:extLst>
            </p:cNvPr>
            <p:cNvSpPr>
              <a:spLocks noChangeArrowheads="1"/>
            </p:cNvSpPr>
            <p:nvPr/>
          </p:nvSpPr>
          <p:spPr bwMode="auto">
            <a:xfrm>
              <a:off x="1191" y="2201"/>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55" name="Oval 11">
              <a:extLst>
                <a:ext uri="{FF2B5EF4-FFF2-40B4-BE49-F238E27FC236}">
                  <a16:creationId xmlns:a16="http://schemas.microsoft.com/office/drawing/2014/main" id="{E3E7DA5A-8E7E-956B-A80E-0A1B5044D460}"/>
                </a:ext>
              </a:extLst>
            </p:cNvPr>
            <p:cNvSpPr>
              <a:spLocks noChangeArrowheads="1"/>
            </p:cNvSpPr>
            <p:nvPr/>
          </p:nvSpPr>
          <p:spPr bwMode="auto">
            <a:xfrm>
              <a:off x="1129" y="261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56" name="Oval 12">
              <a:extLst>
                <a:ext uri="{FF2B5EF4-FFF2-40B4-BE49-F238E27FC236}">
                  <a16:creationId xmlns:a16="http://schemas.microsoft.com/office/drawing/2014/main" id="{A3BB5B75-6F1C-61D0-A4A4-672C0B4664C6}"/>
                </a:ext>
              </a:extLst>
            </p:cNvPr>
            <p:cNvSpPr>
              <a:spLocks noChangeArrowheads="1"/>
            </p:cNvSpPr>
            <p:nvPr/>
          </p:nvSpPr>
          <p:spPr bwMode="auto">
            <a:xfrm>
              <a:off x="1232" y="260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57" name="Oval 13">
              <a:extLst>
                <a:ext uri="{FF2B5EF4-FFF2-40B4-BE49-F238E27FC236}">
                  <a16:creationId xmlns:a16="http://schemas.microsoft.com/office/drawing/2014/main" id="{A5AF1358-C34B-C4F7-F09D-3F87ABF9F1BE}"/>
                </a:ext>
              </a:extLst>
            </p:cNvPr>
            <p:cNvSpPr>
              <a:spLocks noChangeArrowheads="1"/>
            </p:cNvSpPr>
            <p:nvPr/>
          </p:nvSpPr>
          <p:spPr bwMode="auto">
            <a:xfrm>
              <a:off x="1015" y="275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58" name="Oval 14">
              <a:extLst>
                <a:ext uri="{FF2B5EF4-FFF2-40B4-BE49-F238E27FC236}">
                  <a16:creationId xmlns:a16="http://schemas.microsoft.com/office/drawing/2014/main" id="{AF74CE1A-6E8B-CE53-0DB4-EEEB9F2B8194}"/>
                </a:ext>
              </a:extLst>
            </p:cNvPr>
            <p:cNvSpPr>
              <a:spLocks noChangeArrowheads="1"/>
            </p:cNvSpPr>
            <p:nvPr/>
          </p:nvSpPr>
          <p:spPr bwMode="auto">
            <a:xfrm>
              <a:off x="1129" y="275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59" name="Oval 15">
              <a:extLst>
                <a:ext uri="{FF2B5EF4-FFF2-40B4-BE49-F238E27FC236}">
                  <a16:creationId xmlns:a16="http://schemas.microsoft.com/office/drawing/2014/main" id="{9CEC3C63-0EF7-AB55-B5C8-B9846DB02221}"/>
                </a:ext>
              </a:extLst>
            </p:cNvPr>
            <p:cNvSpPr>
              <a:spLocks noChangeArrowheads="1"/>
            </p:cNvSpPr>
            <p:nvPr/>
          </p:nvSpPr>
          <p:spPr bwMode="auto">
            <a:xfrm>
              <a:off x="1228" y="275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60" name="Oval 16">
              <a:extLst>
                <a:ext uri="{FF2B5EF4-FFF2-40B4-BE49-F238E27FC236}">
                  <a16:creationId xmlns:a16="http://schemas.microsoft.com/office/drawing/2014/main" id="{DD31ADD6-661A-B4C0-0543-F1CDE1F34C79}"/>
                </a:ext>
              </a:extLst>
            </p:cNvPr>
            <p:cNvSpPr>
              <a:spLocks noChangeArrowheads="1"/>
            </p:cNvSpPr>
            <p:nvPr/>
          </p:nvSpPr>
          <p:spPr bwMode="auto">
            <a:xfrm>
              <a:off x="1361" y="275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61" name="Oval 17">
              <a:extLst>
                <a:ext uri="{FF2B5EF4-FFF2-40B4-BE49-F238E27FC236}">
                  <a16:creationId xmlns:a16="http://schemas.microsoft.com/office/drawing/2014/main" id="{AB3D9E77-FF30-0D11-A7AD-132FE9137289}"/>
                </a:ext>
              </a:extLst>
            </p:cNvPr>
            <p:cNvSpPr>
              <a:spLocks noChangeArrowheads="1"/>
            </p:cNvSpPr>
            <p:nvPr/>
          </p:nvSpPr>
          <p:spPr bwMode="auto">
            <a:xfrm>
              <a:off x="1018" y="244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62" name="Oval 18">
              <a:extLst>
                <a:ext uri="{FF2B5EF4-FFF2-40B4-BE49-F238E27FC236}">
                  <a16:creationId xmlns:a16="http://schemas.microsoft.com/office/drawing/2014/main" id="{C97F8400-744B-FFF0-9342-6A35C1D3B6C8}"/>
                </a:ext>
              </a:extLst>
            </p:cNvPr>
            <p:cNvSpPr>
              <a:spLocks noChangeArrowheads="1"/>
            </p:cNvSpPr>
            <p:nvPr/>
          </p:nvSpPr>
          <p:spPr bwMode="auto">
            <a:xfrm>
              <a:off x="1361" y="244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63" name="Oval 19">
              <a:extLst>
                <a:ext uri="{FF2B5EF4-FFF2-40B4-BE49-F238E27FC236}">
                  <a16:creationId xmlns:a16="http://schemas.microsoft.com/office/drawing/2014/main" id="{F4677557-CBBA-C9F3-F75D-0BD6BCAC9ACF}"/>
                </a:ext>
              </a:extLst>
            </p:cNvPr>
            <p:cNvSpPr>
              <a:spLocks noChangeArrowheads="1"/>
            </p:cNvSpPr>
            <p:nvPr/>
          </p:nvSpPr>
          <p:spPr bwMode="auto">
            <a:xfrm>
              <a:off x="841" y="2521"/>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64" name="Oval 20">
              <a:extLst>
                <a:ext uri="{FF2B5EF4-FFF2-40B4-BE49-F238E27FC236}">
                  <a16:creationId xmlns:a16="http://schemas.microsoft.com/office/drawing/2014/main" id="{6D5B1E22-BCA1-637F-80FA-77EA69A55BCA}"/>
                </a:ext>
              </a:extLst>
            </p:cNvPr>
            <p:cNvSpPr>
              <a:spLocks noChangeArrowheads="1"/>
            </p:cNvSpPr>
            <p:nvPr/>
          </p:nvSpPr>
          <p:spPr bwMode="auto">
            <a:xfrm>
              <a:off x="985" y="266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65" name="Oval 21">
              <a:extLst>
                <a:ext uri="{FF2B5EF4-FFF2-40B4-BE49-F238E27FC236}">
                  <a16:creationId xmlns:a16="http://schemas.microsoft.com/office/drawing/2014/main" id="{3DF451E9-4292-7C95-064D-D20D83861488}"/>
                </a:ext>
              </a:extLst>
            </p:cNvPr>
            <p:cNvSpPr>
              <a:spLocks noChangeArrowheads="1"/>
            </p:cNvSpPr>
            <p:nvPr/>
          </p:nvSpPr>
          <p:spPr bwMode="auto">
            <a:xfrm>
              <a:off x="793" y="2617"/>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66" name="Oval 22">
              <a:extLst>
                <a:ext uri="{FF2B5EF4-FFF2-40B4-BE49-F238E27FC236}">
                  <a16:creationId xmlns:a16="http://schemas.microsoft.com/office/drawing/2014/main" id="{21ADD944-59FF-FC7D-2916-294D9ADA5E77}"/>
                </a:ext>
              </a:extLst>
            </p:cNvPr>
            <p:cNvSpPr>
              <a:spLocks noChangeArrowheads="1"/>
            </p:cNvSpPr>
            <p:nvPr/>
          </p:nvSpPr>
          <p:spPr bwMode="auto">
            <a:xfrm>
              <a:off x="656" y="269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67" name="Oval 23">
              <a:extLst>
                <a:ext uri="{FF2B5EF4-FFF2-40B4-BE49-F238E27FC236}">
                  <a16:creationId xmlns:a16="http://schemas.microsoft.com/office/drawing/2014/main" id="{F239FAA6-CE6A-D042-F7B9-CD697571B81D}"/>
                </a:ext>
              </a:extLst>
            </p:cNvPr>
            <p:cNvSpPr>
              <a:spLocks noChangeArrowheads="1"/>
            </p:cNvSpPr>
            <p:nvPr/>
          </p:nvSpPr>
          <p:spPr bwMode="auto">
            <a:xfrm>
              <a:off x="813" y="283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2208" name="Group 64">
            <a:extLst>
              <a:ext uri="{FF2B5EF4-FFF2-40B4-BE49-F238E27FC236}">
                <a16:creationId xmlns:a16="http://schemas.microsoft.com/office/drawing/2014/main" id="{A5F80ECD-058E-1008-71CD-D71FF24A022D}"/>
              </a:ext>
            </a:extLst>
          </p:cNvPr>
          <p:cNvGrpSpPr>
            <a:grpSpLocks/>
          </p:cNvGrpSpPr>
          <p:nvPr/>
        </p:nvGrpSpPr>
        <p:grpSpPr bwMode="auto">
          <a:xfrm>
            <a:off x="2176463" y="2092325"/>
            <a:ext cx="530225" cy="777875"/>
            <a:chOff x="256" y="2287"/>
            <a:chExt cx="334" cy="490"/>
          </a:xfrm>
        </p:grpSpPr>
        <p:sp>
          <p:nvSpPr>
            <p:cNvPr id="262209" name="Rectangle 65">
              <a:extLst>
                <a:ext uri="{FF2B5EF4-FFF2-40B4-BE49-F238E27FC236}">
                  <a16:creationId xmlns:a16="http://schemas.microsoft.com/office/drawing/2014/main" id="{E1418D39-201B-87E6-4D58-EA526EE1D06D}"/>
                </a:ext>
              </a:extLst>
            </p:cNvPr>
            <p:cNvSpPr>
              <a:spLocks noChangeArrowheads="1"/>
            </p:cNvSpPr>
            <p:nvPr/>
          </p:nvSpPr>
          <p:spPr bwMode="auto">
            <a:xfrm>
              <a:off x="284" y="2504"/>
              <a:ext cx="277" cy="257"/>
            </a:xfrm>
            <a:prstGeom prst="rect">
              <a:avLst/>
            </a:prstGeom>
            <a:solidFill>
              <a:srgbClr val="DDEE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10" name="AutoShape 66">
              <a:extLst>
                <a:ext uri="{FF2B5EF4-FFF2-40B4-BE49-F238E27FC236}">
                  <a16:creationId xmlns:a16="http://schemas.microsoft.com/office/drawing/2014/main" id="{522D8D2B-8642-F411-1D8A-2EA9DC5A0085}"/>
                </a:ext>
              </a:extLst>
            </p:cNvPr>
            <p:cNvSpPr>
              <a:spLocks noChangeArrowheads="1"/>
            </p:cNvSpPr>
            <p:nvPr/>
          </p:nvSpPr>
          <p:spPr bwMode="auto">
            <a:xfrm>
              <a:off x="268" y="2304"/>
              <a:ext cx="308" cy="197"/>
            </a:xfrm>
            <a:prstGeom prst="triangle">
              <a:avLst>
                <a:gd name="adj" fmla="val 50000"/>
              </a:avLst>
            </a:prstGeom>
            <a:solidFill>
              <a:srgbClr val="DFF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11" name="Rectangle 67">
              <a:extLst>
                <a:ext uri="{FF2B5EF4-FFF2-40B4-BE49-F238E27FC236}">
                  <a16:creationId xmlns:a16="http://schemas.microsoft.com/office/drawing/2014/main" id="{259E620F-1167-2B91-4568-529463F4BB7F}"/>
                </a:ext>
              </a:extLst>
            </p:cNvPr>
            <p:cNvSpPr>
              <a:spLocks noChangeArrowheads="1"/>
            </p:cNvSpPr>
            <p:nvPr/>
          </p:nvSpPr>
          <p:spPr bwMode="auto">
            <a:xfrm>
              <a:off x="376" y="2632"/>
              <a:ext cx="76" cy="1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12" name="Oval 68">
              <a:extLst>
                <a:ext uri="{FF2B5EF4-FFF2-40B4-BE49-F238E27FC236}">
                  <a16:creationId xmlns:a16="http://schemas.microsoft.com/office/drawing/2014/main" id="{139A60B5-F8C4-8949-E1C9-DDEEE62A8FF4}"/>
                </a:ext>
              </a:extLst>
            </p:cNvPr>
            <p:cNvSpPr>
              <a:spLocks noChangeArrowheads="1"/>
            </p:cNvSpPr>
            <p:nvPr/>
          </p:nvSpPr>
          <p:spPr bwMode="auto">
            <a:xfrm>
              <a:off x="406" y="2287"/>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13" name="Oval 69">
              <a:extLst>
                <a:ext uri="{FF2B5EF4-FFF2-40B4-BE49-F238E27FC236}">
                  <a16:creationId xmlns:a16="http://schemas.microsoft.com/office/drawing/2014/main" id="{AAFBDFAB-464E-B4AA-C684-CDD9F6DE86DF}"/>
                </a:ext>
              </a:extLst>
            </p:cNvPr>
            <p:cNvSpPr>
              <a:spLocks noChangeArrowheads="1"/>
            </p:cNvSpPr>
            <p:nvPr/>
          </p:nvSpPr>
          <p:spPr bwMode="auto">
            <a:xfrm>
              <a:off x="267" y="274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14" name="Oval 70">
              <a:extLst>
                <a:ext uri="{FF2B5EF4-FFF2-40B4-BE49-F238E27FC236}">
                  <a16:creationId xmlns:a16="http://schemas.microsoft.com/office/drawing/2014/main" id="{79CAA4ED-45BA-6F83-C78A-01F0B4A67B26}"/>
                </a:ext>
              </a:extLst>
            </p:cNvPr>
            <p:cNvSpPr>
              <a:spLocks noChangeArrowheads="1"/>
            </p:cNvSpPr>
            <p:nvPr/>
          </p:nvSpPr>
          <p:spPr bwMode="auto">
            <a:xfrm>
              <a:off x="432" y="2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15" name="Oval 71">
              <a:extLst>
                <a:ext uri="{FF2B5EF4-FFF2-40B4-BE49-F238E27FC236}">
                  <a16:creationId xmlns:a16="http://schemas.microsoft.com/office/drawing/2014/main" id="{8C628BC5-6DD0-A97C-9ABC-FC0A1BADDE22}"/>
                </a:ext>
              </a:extLst>
            </p:cNvPr>
            <p:cNvSpPr>
              <a:spLocks noChangeArrowheads="1"/>
            </p:cNvSpPr>
            <p:nvPr/>
          </p:nvSpPr>
          <p:spPr bwMode="auto">
            <a:xfrm>
              <a:off x="357" y="273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16" name="Oval 72">
              <a:extLst>
                <a:ext uri="{FF2B5EF4-FFF2-40B4-BE49-F238E27FC236}">
                  <a16:creationId xmlns:a16="http://schemas.microsoft.com/office/drawing/2014/main" id="{0E1B97AA-A12B-1F05-7D9F-9597480EBE56}"/>
                </a:ext>
              </a:extLst>
            </p:cNvPr>
            <p:cNvSpPr>
              <a:spLocks noChangeArrowheads="1"/>
            </p:cNvSpPr>
            <p:nvPr/>
          </p:nvSpPr>
          <p:spPr bwMode="auto">
            <a:xfrm>
              <a:off x="434" y="274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17" name="Oval 73">
              <a:extLst>
                <a:ext uri="{FF2B5EF4-FFF2-40B4-BE49-F238E27FC236}">
                  <a16:creationId xmlns:a16="http://schemas.microsoft.com/office/drawing/2014/main" id="{8CDE0A3F-F48B-9F53-0575-C3881E1F64A2}"/>
                </a:ext>
              </a:extLst>
            </p:cNvPr>
            <p:cNvSpPr>
              <a:spLocks noChangeArrowheads="1"/>
            </p:cNvSpPr>
            <p:nvPr/>
          </p:nvSpPr>
          <p:spPr bwMode="auto">
            <a:xfrm>
              <a:off x="544" y="273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18" name="Oval 74">
              <a:extLst>
                <a:ext uri="{FF2B5EF4-FFF2-40B4-BE49-F238E27FC236}">
                  <a16:creationId xmlns:a16="http://schemas.microsoft.com/office/drawing/2014/main" id="{F1E96481-5BC0-62FF-0C05-BFA8EA6B70E9}"/>
                </a:ext>
              </a:extLst>
            </p:cNvPr>
            <p:cNvSpPr>
              <a:spLocks noChangeArrowheads="1"/>
            </p:cNvSpPr>
            <p:nvPr/>
          </p:nvSpPr>
          <p:spPr bwMode="auto">
            <a:xfrm>
              <a:off x="256" y="248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19" name="Oval 75">
              <a:extLst>
                <a:ext uri="{FF2B5EF4-FFF2-40B4-BE49-F238E27FC236}">
                  <a16:creationId xmlns:a16="http://schemas.microsoft.com/office/drawing/2014/main" id="{55A82DD2-BEB1-1EEE-92F4-CF749D04839A}"/>
                </a:ext>
              </a:extLst>
            </p:cNvPr>
            <p:cNvSpPr>
              <a:spLocks noChangeArrowheads="1"/>
            </p:cNvSpPr>
            <p:nvPr/>
          </p:nvSpPr>
          <p:spPr bwMode="auto">
            <a:xfrm>
              <a:off x="555" y="247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20" name="Oval 76">
              <a:extLst>
                <a:ext uri="{FF2B5EF4-FFF2-40B4-BE49-F238E27FC236}">
                  <a16:creationId xmlns:a16="http://schemas.microsoft.com/office/drawing/2014/main" id="{AD5D90BF-B34A-6C69-76AA-7C7A9DBB2AE3}"/>
                </a:ext>
              </a:extLst>
            </p:cNvPr>
            <p:cNvSpPr>
              <a:spLocks noChangeArrowheads="1"/>
            </p:cNvSpPr>
            <p:nvPr/>
          </p:nvSpPr>
          <p:spPr bwMode="auto">
            <a:xfrm>
              <a:off x="360" y="2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2235" name="Rectangle 91">
            <a:extLst>
              <a:ext uri="{FF2B5EF4-FFF2-40B4-BE49-F238E27FC236}">
                <a16:creationId xmlns:a16="http://schemas.microsoft.com/office/drawing/2014/main" id="{2EFA9AAC-C180-E2FD-7A06-92CF4C8C6CCE}"/>
              </a:ext>
            </a:extLst>
          </p:cNvPr>
          <p:cNvSpPr>
            <a:spLocks noChangeArrowheads="1"/>
          </p:cNvSpPr>
          <p:nvPr/>
        </p:nvSpPr>
        <p:spPr bwMode="auto">
          <a:xfrm>
            <a:off x="2155825" y="1928813"/>
            <a:ext cx="1843088" cy="1076325"/>
          </a:xfrm>
          <a:prstGeom prst="rect">
            <a:avLst/>
          </a:prstGeom>
          <a:noFill/>
          <a:ln w="1905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37" name="Text Box 93">
            <a:extLst>
              <a:ext uri="{FF2B5EF4-FFF2-40B4-BE49-F238E27FC236}">
                <a16:creationId xmlns:a16="http://schemas.microsoft.com/office/drawing/2014/main" id="{17F2624B-AF06-AD6E-3028-42181997CCFF}"/>
              </a:ext>
            </a:extLst>
          </p:cNvPr>
          <p:cNvSpPr txBox="1">
            <a:spLocks noChangeArrowheads="1"/>
          </p:cNvSpPr>
          <p:nvPr/>
        </p:nvSpPr>
        <p:spPr bwMode="auto">
          <a:xfrm>
            <a:off x="2459038" y="3122613"/>
            <a:ext cx="7508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Image A</a:t>
            </a:r>
          </a:p>
        </p:txBody>
      </p:sp>
      <p:sp>
        <p:nvSpPr>
          <p:cNvPr id="262246" name="Rectangle 102">
            <a:extLst>
              <a:ext uri="{FF2B5EF4-FFF2-40B4-BE49-F238E27FC236}">
                <a16:creationId xmlns:a16="http://schemas.microsoft.com/office/drawing/2014/main" id="{6CB71E47-EB9E-4E68-10A4-2C4AFA7EF0C0}"/>
              </a:ext>
            </a:extLst>
          </p:cNvPr>
          <p:cNvSpPr>
            <a:spLocks noChangeArrowheads="1"/>
          </p:cNvSpPr>
          <p:nvPr/>
        </p:nvSpPr>
        <p:spPr bwMode="auto">
          <a:xfrm>
            <a:off x="1541463" y="3736975"/>
            <a:ext cx="2590800" cy="1524000"/>
          </a:xfrm>
          <a:prstGeom prst="rect">
            <a:avLst/>
          </a:prstGeom>
          <a:solidFill>
            <a:srgbClr val="FFFFE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47" name="plant">
            <a:extLst>
              <a:ext uri="{FF2B5EF4-FFF2-40B4-BE49-F238E27FC236}">
                <a16:creationId xmlns:a16="http://schemas.microsoft.com/office/drawing/2014/main" id="{530F1A43-605B-5CE7-3681-28289EA5CA32}"/>
              </a:ext>
            </a:extLst>
          </p:cNvPr>
          <p:cNvSpPr>
            <a:spLocks noEditPoints="1" noChangeArrowheads="1"/>
          </p:cNvSpPr>
          <p:nvPr/>
        </p:nvSpPr>
        <p:spPr bwMode="auto">
          <a:xfrm>
            <a:off x="2397125" y="4551363"/>
            <a:ext cx="498475" cy="496887"/>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endParaRPr lang="en-US"/>
          </a:p>
        </p:txBody>
      </p:sp>
      <p:sp>
        <p:nvSpPr>
          <p:cNvPr id="262248" name="Rectangle 104">
            <a:extLst>
              <a:ext uri="{FF2B5EF4-FFF2-40B4-BE49-F238E27FC236}">
                <a16:creationId xmlns:a16="http://schemas.microsoft.com/office/drawing/2014/main" id="{180FBE8B-DC8D-A708-EF2A-2931F214BE4B}"/>
              </a:ext>
            </a:extLst>
          </p:cNvPr>
          <p:cNvSpPr>
            <a:spLocks noChangeArrowheads="1"/>
          </p:cNvSpPr>
          <p:nvPr/>
        </p:nvSpPr>
        <p:spPr bwMode="auto">
          <a:xfrm>
            <a:off x="2962275" y="4451350"/>
            <a:ext cx="547688" cy="496888"/>
          </a:xfrm>
          <a:prstGeom prst="rect">
            <a:avLst/>
          </a:prstGeom>
          <a:solidFill>
            <a:srgbClr val="FFF1C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49" name="AutoShape 105">
            <a:extLst>
              <a:ext uri="{FF2B5EF4-FFF2-40B4-BE49-F238E27FC236}">
                <a16:creationId xmlns:a16="http://schemas.microsoft.com/office/drawing/2014/main" id="{0A55D3A2-A18E-F76B-6548-9F4934903CDD}"/>
              </a:ext>
            </a:extLst>
          </p:cNvPr>
          <p:cNvSpPr>
            <a:spLocks noChangeArrowheads="1"/>
          </p:cNvSpPr>
          <p:nvPr/>
        </p:nvSpPr>
        <p:spPr bwMode="auto">
          <a:xfrm>
            <a:off x="2930525" y="4064000"/>
            <a:ext cx="609600" cy="381000"/>
          </a:xfrm>
          <a:prstGeom prst="triangle">
            <a:avLst>
              <a:gd name="adj" fmla="val 50000"/>
            </a:avLst>
          </a:prstGeom>
          <a:solidFill>
            <a:srgbClr val="FFE2C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50" name="Rectangle 106">
            <a:extLst>
              <a:ext uri="{FF2B5EF4-FFF2-40B4-BE49-F238E27FC236}">
                <a16:creationId xmlns:a16="http://schemas.microsoft.com/office/drawing/2014/main" id="{198A041E-DA8E-8D89-0850-5A5E2A856E84}"/>
              </a:ext>
            </a:extLst>
          </p:cNvPr>
          <p:cNvSpPr>
            <a:spLocks noChangeArrowheads="1"/>
          </p:cNvSpPr>
          <p:nvPr/>
        </p:nvSpPr>
        <p:spPr bwMode="auto">
          <a:xfrm>
            <a:off x="3144838" y="4699000"/>
            <a:ext cx="149225" cy="249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62251" name="Group 107">
            <a:extLst>
              <a:ext uri="{FF2B5EF4-FFF2-40B4-BE49-F238E27FC236}">
                <a16:creationId xmlns:a16="http://schemas.microsoft.com/office/drawing/2014/main" id="{3AB7E362-9591-C609-B757-116D90189D39}"/>
              </a:ext>
            </a:extLst>
          </p:cNvPr>
          <p:cNvGrpSpPr>
            <a:grpSpLocks/>
          </p:cNvGrpSpPr>
          <p:nvPr/>
        </p:nvGrpSpPr>
        <p:grpSpPr bwMode="auto">
          <a:xfrm>
            <a:off x="2371725" y="4041775"/>
            <a:ext cx="1174750" cy="1054100"/>
            <a:chOff x="3840" y="1296"/>
            <a:chExt cx="740" cy="664"/>
          </a:xfrm>
        </p:grpSpPr>
        <p:sp>
          <p:nvSpPr>
            <p:cNvPr id="262252" name="Oval 108">
              <a:extLst>
                <a:ext uri="{FF2B5EF4-FFF2-40B4-BE49-F238E27FC236}">
                  <a16:creationId xmlns:a16="http://schemas.microsoft.com/office/drawing/2014/main" id="{89BDF667-4CCA-2AB0-1B51-B6C1A301B203}"/>
                </a:ext>
              </a:extLst>
            </p:cNvPr>
            <p:cNvSpPr>
              <a:spLocks noChangeArrowheads="1"/>
            </p:cNvSpPr>
            <p:nvPr/>
          </p:nvSpPr>
          <p:spPr bwMode="auto">
            <a:xfrm>
              <a:off x="4370" y="129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53" name="Oval 109">
              <a:extLst>
                <a:ext uri="{FF2B5EF4-FFF2-40B4-BE49-F238E27FC236}">
                  <a16:creationId xmlns:a16="http://schemas.microsoft.com/office/drawing/2014/main" id="{2E60407B-6FD8-B8A0-0149-079B16BCF4A7}"/>
                </a:ext>
              </a:extLst>
            </p:cNvPr>
            <p:cNvSpPr>
              <a:spLocks noChangeArrowheads="1"/>
            </p:cNvSpPr>
            <p:nvPr/>
          </p:nvSpPr>
          <p:spPr bwMode="auto">
            <a:xfrm>
              <a:off x="4313" y="170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54" name="Oval 110">
              <a:extLst>
                <a:ext uri="{FF2B5EF4-FFF2-40B4-BE49-F238E27FC236}">
                  <a16:creationId xmlns:a16="http://schemas.microsoft.com/office/drawing/2014/main" id="{E3BCCFBE-0B70-F79B-F466-CBBE52E34AA0}"/>
                </a:ext>
              </a:extLst>
            </p:cNvPr>
            <p:cNvSpPr>
              <a:spLocks noChangeArrowheads="1"/>
            </p:cNvSpPr>
            <p:nvPr/>
          </p:nvSpPr>
          <p:spPr bwMode="auto">
            <a:xfrm>
              <a:off x="4416" y="170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55" name="Oval 111">
              <a:extLst>
                <a:ext uri="{FF2B5EF4-FFF2-40B4-BE49-F238E27FC236}">
                  <a16:creationId xmlns:a16="http://schemas.microsoft.com/office/drawing/2014/main" id="{D3600E91-77B8-2FD6-DD50-ABD8FC2E0F21}"/>
                </a:ext>
              </a:extLst>
            </p:cNvPr>
            <p:cNvSpPr>
              <a:spLocks noChangeArrowheads="1"/>
            </p:cNvSpPr>
            <p:nvPr/>
          </p:nvSpPr>
          <p:spPr bwMode="auto">
            <a:xfrm>
              <a:off x="4199" y="184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56" name="Oval 112">
              <a:extLst>
                <a:ext uri="{FF2B5EF4-FFF2-40B4-BE49-F238E27FC236}">
                  <a16:creationId xmlns:a16="http://schemas.microsoft.com/office/drawing/2014/main" id="{D1E4954E-744A-1BA5-E453-2DA6B7AEAB49}"/>
                </a:ext>
              </a:extLst>
            </p:cNvPr>
            <p:cNvSpPr>
              <a:spLocks noChangeArrowheads="1"/>
            </p:cNvSpPr>
            <p:nvPr/>
          </p:nvSpPr>
          <p:spPr bwMode="auto">
            <a:xfrm>
              <a:off x="4313" y="185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57" name="Oval 113">
              <a:extLst>
                <a:ext uri="{FF2B5EF4-FFF2-40B4-BE49-F238E27FC236}">
                  <a16:creationId xmlns:a16="http://schemas.microsoft.com/office/drawing/2014/main" id="{D5CA7092-C2FC-8EE2-6FBC-8C5A1F2E22E5}"/>
                </a:ext>
              </a:extLst>
            </p:cNvPr>
            <p:cNvSpPr>
              <a:spLocks noChangeArrowheads="1"/>
            </p:cNvSpPr>
            <p:nvPr/>
          </p:nvSpPr>
          <p:spPr bwMode="auto">
            <a:xfrm>
              <a:off x="4412" y="185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58" name="Oval 114">
              <a:extLst>
                <a:ext uri="{FF2B5EF4-FFF2-40B4-BE49-F238E27FC236}">
                  <a16:creationId xmlns:a16="http://schemas.microsoft.com/office/drawing/2014/main" id="{DB1DEE3B-0EA9-A3B7-E2F9-A221D23D4F42}"/>
                </a:ext>
              </a:extLst>
            </p:cNvPr>
            <p:cNvSpPr>
              <a:spLocks noChangeArrowheads="1"/>
            </p:cNvSpPr>
            <p:nvPr/>
          </p:nvSpPr>
          <p:spPr bwMode="auto">
            <a:xfrm>
              <a:off x="4545" y="185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59" name="Oval 115">
              <a:extLst>
                <a:ext uri="{FF2B5EF4-FFF2-40B4-BE49-F238E27FC236}">
                  <a16:creationId xmlns:a16="http://schemas.microsoft.com/office/drawing/2014/main" id="{0529B7E3-6E5E-38C9-8B6B-68F85A9318C5}"/>
                </a:ext>
              </a:extLst>
            </p:cNvPr>
            <p:cNvSpPr>
              <a:spLocks noChangeArrowheads="1"/>
            </p:cNvSpPr>
            <p:nvPr/>
          </p:nvSpPr>
          <p:spPr bwMode="auto">
            <a:xfrm>
              <a:off x="4202" y="153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60" name="Oval 116">
              <a:extLst>
                <a:ext uri="{FF2B5EF4-FFF2-40B4-BE49-F238E27FC236}">
                  <a16:creationId xmlns:a16="http://schemas.microsoft.com/office/drawing/2014/main" id="{6D4800E5-77F3-B8F7-F51B-3C4E0E6946D3}"/>
                </a:ext>
              </a:extLst>
            </p:cNvPr>
            <p:cNvSpPr>
              <a:spLocks noChangeArrowheads="1"/>
            </p:cNvSpPr>
            <p:nvPr/>
          </p:nvSpPr>
          <p:spPr bwMode="auto">
            <a:xfrm>
              <a:off x="4545" y="153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61" name="Oval 117">
              <a:extLst>
                <a:ext uri="{FF2B5EF4-FFF2-40B4-BE49-F238E27FC236}">
                  <a16:creationId xmlns:a16="http://schemas.microsoft.com/office/drawing/2014/main" id="{16D82A50-0405-A24D-5D94-9944D292045E}"/>
                </a:ext>
              </a:extLst>
            </p:cNvPr>
            <p:cNvSpPr>
              <a:spLocks noChangeArrowheads="1"/>
            </p:cNvSpPr>
            <p:nvPr/>
          </p:nvSpPr>
          <p:spPr bwMode="auto">
            <a:xfrm>
              <a:off x="4025" y="1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62" name="Oval 118">
              <a:extLst>
                <a:ext uri="{FF2B5EF4-FFF2-40B4-BE49-F238E27FC236}">
                  <a16:creationId xmlns:a16="http://schemas.microsoft.com/office/drawing/2014/main" id="{D03CB432-2B57-1DD1-5B70-DE2D5D120862}"/>
                </a:ext>
              </a:extLst>
            </p:cNvPr>
            <p:cNvSpPr>
              <a:spLocks noChangeArrowheads="1"/>
            </p:cNvSpPr>
            <p:nvPr/>
          </p:nvSpPr>
          <p:spPr bwMode="auto">
            <a:xfrm>
              <a:off x="4169" y="176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63" name="Oval 119">
              <a:extLst>
                <a:ext uri="{FF2B5EF4-FFF2-40B4-BE49-F238E27FC236}">
                  <a16:creationId xmlns:a16="http://schemas.microsoft.com/office/drawing/2014/main" id="{830AF6DE-F60D-E5D8-1711-D4728A83BF87}"/>
                </a:ext>
              </a:extLst>
            </p:cNvPr>
            <p:cNvSpPr>
              <a:spLocks noChangeArrowheads="1"/>
            </p:cNvSpPr>
            <p:nvPr/>
          </p:nvSpPr>
          <p:spPr bwMode="auto">
            <a:xfrm>
              <a:off x="3977" y="171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64" name="Oval 120">
              <a:extLst>
                <a:ext uri="{FF2B5EF4-FFF2-40B4-BE49-F238E27FC236}">
                  <a16:creationId xmlns:a16="http://schemas.microsoft.com/office/drawing/2014/main" id="{A804EEE5-472E-578B-4EE3-595C497DB266}"/>
                </a:ext>
              </a:extLst>
            </p:cNvPr>
            <p:cNvSpPr>
              <a:spLocks noChangeArrowheads="1"/>
            </p:cNvSpPr>
            <p:nvPr/>
          </p:nvSpPr>
          <p:spPr bwMode="auto">
            <a:xfrm>
              <a:off x="3840" y="1794"/>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65" name="Oval 121">
              <a:extLst>
                <a:ext uri="{FF2B5EF4-FFF2-40B4-BE49-F238E27FC236}">
                  <a16:creationId xmlns:a16="http://schemas.microsoft.com/office/drawing/2014/main" id="{8EF0566A-AE3E-8FEF-3886-E0C700FF559B}"/>
                </a:ext>
              </a:extLst>
            </p:cNvPr>
            <p:cNvSpPr>
              <a:spLocks noChangeArrowheads="1"/>
            </p:cNvSpPr>
            <p:nvPr/>
          </p:nvSpPr>
          <p:spPr bwMode="auto">
            <a:xfrm>
              <a:off x="3997" y="192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2266" name="Group 122">
            <a:extLst>
              <a:ext uri="{FF2B5EF4-FFF2-40B4-BE49-F238E27FC236}">
                <a16:creationId xmlns:a16="http://schemas.microsoft.com/office/drawing/2014/main" id="{DB8029F5-6550-6B10-EBF9-EA41100496E5}"/>
              </a:ext>
            </a:extLst>
          </p:cNvPr>
          <p:cNvGrpSpPr>
            <a:grpSpLocks/>
          </p:cNvGrpSpPr>
          <p:nvPr/>
        </p:nvGrpSpPr>
        <p:grpSpPr bwMode="auto">
          <a:xfrm>
            <a:off x="1685925" y="4194175"/>
            <a:ext cx="530225" cy="777875"/>
            <a:chOff x="256" y="2287"/>
            <a:chExt cx="334" cy="490"/>
          </a:xfrm>
        </p:grpSpPr>
        <p:sp>
          <p:nvSpPr>
            <p:cNvPr id="262267" name="Rectangle 123">
              <a:extLst>
                <a:ext uri="{FF2B5EF4-FFF2-40B4-BE49-F238E27FC236}">
                  <a16:creationId xmlns:a16="http://schemas.microsoft.com/office/drawing/2014/main" id="{9A379677-923F-621A-C84C-108F8EEAA92F}"/>
                </a:ext>
              </a:extLst>
            </p:cNvPr>
            <p:cNvSpPr>
              <a:spLocks noChangeArrowheads="1"/>
            </p:cNvSpPr>
            <p:nvPr/>
          </p:nvSpPr>
          <p:spPr bwMode="auto">
            <a:xfrm>
              <a:off x="284" y="2504"/>
              <a:ext cx="277" cy="257"/>
            </a:xfrm>
            <a:prstGeom prst="rect">
              <a:avLst/>
            </a:prstGeom>
            <a:solidFill>
              <a:srgbClr val="DDEE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68" name="AutoShape 124">
              <a:extLst>
                <a:ext uri="{FF2B5EF4-FFF2-40B4-BE49-F238E27FC236}">
                  <a16:creationId xmlns:a16="http://schemas.microsoft.com/office/drawing/2014/main" id="{6AADDE10-F4F3-5281-8479-45D9AB08ED85}"/>
                </a:ext>
              </a:extLst>
            </p:cNvPr>
            <p:cNvSpPr>
              <a:spLocks noChangeArrowheads="1"/>
            </p:cNvSpPr>
            <p:nvPr/>
          </p:nvSpPr>
          <p:spPr bwMode="auto">
            <a:xfrm>
              <a:off x="268" y="2304"/>
              <a:ext cx="308" cy="197"/>
            </a:xfrm>
            <a:prstGeom prst="triangle">
              <a:avLst>
                <a:gd name="adj" fmla="val 50000"/>
              </a:avLst>
            </a:prstGeom>
            <a:solidFill>
              <a:srgbClr val="DFF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69" name="Rectangle 125">
              <a:extLst>
                <a:ext uri="{FF2B5EF4-FFF2-40B4-BE49-F238E27FC236}">
                  <a16:creationId xmlns:a16="http://schemas.microsoft.com/office/drawing/2014/main" id="{D43DFF3E-69F2-A553-6539-199927AD395E}"/>
                </a:ext>
              </a:extLst>
            </p:cNvPr>
            <p:cNvSpPr>
              <a:spLocks noChangeArrowheads="1"/>
            </p:cNvSpPr>
            <p:nvPr/>
          </p:nvSpPr>
          <p:spPr bwMode="auto">
            <a:xfrm>
              <a:off x="376" y="2632"/>
              <a:ext cx="76" cy="1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70" name="Oval 126">
              <a:extLst>
                <a:ext uri="{FF2B5EF4-FFF2-40B4-BE49-F238E27FC236}">
                  <a16:creationId xmlns:a16="http://schemas.microsoft.com/office/drawing/2014/main" id="{0C63C5F8-079A-086A-331D-45C15659A9AC}"/>
                </a:ext>
              </a:extLst>
            </p:cNvPr>
            <p:cNvSpPr>
              <a:spLocks noChangeArrowheads="1"/>
            </p:cNvSpPr>
            <p:nvPr/>
          </p:nvSpPr>
          <p:spPr bwMode="auto">
            <a:xfrm>
              <a:off x="406" y="2287"/>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71" name="Oval 127">
              <a:extLst>
                <a:ext uri="{FF2B5EF4-FFF2-40B4-BE49-F238E27FC236}">
                  <a16:creationId xmlns:a16="http://schemas.microsoft.com/office/drawing/2014/main" id="{1E202249-453D-749F-AF19-9392E46D4056}"/>
                </a:ext>
              </a:extLst>
            </p:cNvPr>
            <p:cNvSpPr>
              <a:spLocks noChangeArrowheads="1"/>
            </p:cNvSpPr>
            <p:nvPr/>
          </p:nvSpPr>
          <p:spPr bwMode="auto">
            <a:xfrm>
              <a:off x="267" y="274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72" name="Oval 128">
              <a:extLst>
                <a:ext uri="{FF2B5EF4-FFF2-40B4-BE49-F238E27FC236}">
                  <a16:creationId xmlns:a16="http://schemas.microsoft.com/office/drawing/2014/main" id="{187CCFCA-6432-E8AB-2587-D4CBA4CFD6BC}"/>
                </a:ext>
              </a:extLst>
            </p:cNvPr>
            <p:cNvSpPr>
              <a:spLocks noChangeArrowheads="1"/>
            </p:cNvSpPr>
            <p:nvPr/>
          </p:nvSpPr>
          <p:spPr bwMode="auto">
            <a:xfrm>
              <a:off x="432" y="2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73" name="Oval 129">
              <a:extLst>
                <a:ext uri="{FF2B5EF4-FFF2-40B4-BE49-F238E27FC236}">
                  <a16:creationId xmlns:a16="http://schemas.microsoft.com/office/drawing/2014/main" id="{7B6C9234-C836-4E5F-DD9F-8E46A2B3A6E0}"/>
                </a:ext>
              </a:extLst>
            </p:cNvPr>
            <p:cNvSpPr>
              <a:spLocks noChangeArrowheads="1"/>
            </p:cNvSpPr>
            <p:nvPr/>
          </p:nvSpPr>
          <p:spPr bwMode="auto">
            <a:xfrm>
              <a:off x="357" y="273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74" name="Oval 130">
              <a:extLst>
                <a:ext uri="{FF2B5EF4-FFF2-40B4-BE49-F238E27FC236}">
                  <a16:creationId xmlns:a16="http://schemas.microsoft.com/office/drawing/2014/main" id="{BC4B4DAB-D734-C9DC-C886-A37323C6C8DA}"/>
                </a:ext>
              </a:extLst>
            </p:cNvPr>
            <p:cNvSpPr>
              <a:spLocks noChangeArrowheads="1"/>
            </p:cNvSpPr>
            <p:nvPr/>
          </p:nvSpPr>
          <p:spPr bwMode="auto">
            <a:xfrm>
              <a:off x="434" y="274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75" name="Oval 131">
              <a:extLst>
                <a:ext uri="{FF2B5EF4-FFF2-40B4-BE49-F238E27FC236}">
                  <a16:creationId xmlns:a16="http://schemas.microsoft.com/office/drawing/2014/main" id="{F1E11B39-8F6B-11C7-D655-214B3D6F6304}"/>
                </a:ext>
              </a:extLst>
            </p:cNvPr>
            <p:cNvSpPr>
              <a:spLocks noChangeArrowheads="1"/>
            </p:cNvSpPr>
            <p:nvPr/>
          </p:nvSpPr>
          <p:spPr bwMode="auto">
            <a:xfrm>
              <a:off x="544" y="273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76" name="Oval 132">
              <a:extLst>
                <a:ext uri="{FF2B5EF4-FFF2-40B4-BE49-F238E27FC236}">
                  <a16:creationId xmlns:a16="http://schemas.microsoft.com/office/drawing/2014/main" id="{CC51DB83-3665-01C2-D2CE-FD5D1FEB265C}"/>
                </a:ext>
              </a:extLst>
            </p:cNvPr>
            <p:cNvSpPr>
              <a:spLocks noChangeArrowheads="1"/>
            </p:cNvSpPr>
            <p:nvPr/>
          </p:nvSpPr>
          <p:spPr bwMode="auto">
            <a:xfrm>
              <a:off x="256" y="248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77" name="Oval 133">
              <a:extLst>
                <a:ext uri="{FF2B5EF4-FFF2-40B4-BE49-F238E27FC236}">
                  <a16:creationId xmlns:a16="http://schemas.microsoft.com/office/drawing/2014/main" id="{D58AC060-009E-BB85-A58B-B3C68F537A0F}"/>
                </a:ext>
              </a:extLst>
            </p:cNvPr>
            <p:cNvSpPr>
              <a:spLocks noChangeArrowheads="1"/>
            </p:cNvSpPr>
            <p:nvPr/>
          </p:nvSpPr>
          <p:spPr bwMode="auto">
            <a:xfrm>
              <a:off x="555" y="247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78" name="Oval 134">
              <a:extLst>
                <a:ext uri="{FF2B5EF4-FFF2-40B4-BE49-F238E27FC236}">
                  <a16:creationId xmlns:a16="http://schemas.microsoft.com/office/drawing/2014/main" id="{3C34DF7A-112D-3962-E9B9-A03970F51C76}"/>
                </a:ext>
              </a:extLst>
            </p:cNvPr>
            <p:cNvSpPr>
              <a:spLocks noChangeArrowheads="1"/>
            </p:cNvSpPr>
            <p:nvPr/>
          </p:nvSpPr>
          <p:spPr bwMode="auto">
            <a:xfrm>
              <a:off x="360" y="2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2279" name="Rectangle 135">
            <a:extLst>
              <a:ext uri="{FF2B5EF4-FFF2-40B4-BE49-F238E27FC236}">
                <a16:creationId xmlns:a16="http://schemas.microsoft.com/office/drawing/2014/main" id="{3C2A6FF6-91A9-35FF-C66C-4D080A494740}"/>
              </a:ext>
            </a:extLst>
          </p:cNvPr>
          <p:cNvSpPr>
            <a:spLocks noChangeArrowheads="1"/>
          </p:cNvSpPr>
          <p:nvPr/>
        </p:nvSpPr>
        <p:spPr bwMode="auto">
          <a:xfrm>
            <a:off x="1655763" y="4030663"/>
            <a:ext cx="1919287" cy="1074737"/>
          </a:xfrm>
          <a:prstGeom prst="rect">
            <a:avLst/>
          </a:prstGeom>
          <a:noFill/>
          <a:ln w="1905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280" name="Text Box 136">
            <a:extLst>
              <a:ext uri="{FF2B5EF4-FFF2-40B4-BE49-F238E27FC236}">
                <a16:creationId xmlns:a16="http://schemas.microsoft.com/office/drawing/2014/main" id="{4F24D1D5-CDB0-20F1-10E9-8B9DBBFAAFAC}"/>
              </a:ext>
            </a:extLst>
          </p:cNvPr>
          <p:cNvSpPr txBox="1">
            <a:spLocks noChangeArrowheads="1"/>
          </p:cNvSpPr>
          <p:nvPr/>
        </p:nvSpPr>
        <p:spPr bwMode="auto">
          <a:xfrm>
            <a:off x="2459038" y="5272088"/>
            <a:ext cx="7508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Image 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62246"/>
                                        </p:tgtEl>
                                        <p:attrNameLst>
                                          <p:attrName>style.visibility</p:attrName>
                                        </p:attrNameLst>
                                      </p:cBhvr>
                                      <p:to>
                                        <p:strVal val="visible"/>
                                      </p:to>
                                    </p:set>
                                    <p:animEffect transition="in" filter="fade">
                                      <p:cBhvr>
                                        <p:cTn id="7" dur="500"/>
                                        <p:tgtEl>
                                          <p:spTgt spid="262246"/>
                                        </p:tgtEl>
                                      </p:cBhvr>
                                    </p:animEffect>
                                  </p:childTnLst>
                                </p:cTn>
                              </p:par>
                              <p:par>
                                <p:cTn id="8" presetID="10" presetClass="entr" presetSubtype="0" fill="hold" nodeType="withEffect">
                                  <p:stCondLst>
                                    <p:cond delay="0"/>
                                  </p:stCondLst>
                                  <p:childTnLst>
                                    <p:set>
                                      <p:cBhvr>
                                        <p:cTn id="9" dur="1" fill="hold">
                                          <p:stCondLst>
                                            <p:cond delay="0"/>
                                          </p:stCondLst>
                                        </p:cTn>
                                        <p:tgtEl>
                                          <p:spTgt spid="262247"/>
                                        </p:tgtEl>
                                        <p:attrNameLst>
                                          <p:attrName>style.visibility</p:attrName>
                                        </p:attrNameLst>
                                      </p:cBhvr>
                                      <p:to>
                                        <p:strVal val="visible"/>
                                      </p:to>
                                    </p:set>
                                    <p:animEffect transition="in" filter="fade">
                                      <p:cBhvr>
                                        <p:cTn id="10" dur="500"/>
                                        <p:tgtEl>
                                          <p:spTgt spid="262247"/>
                                        </p:tgtEl>
                                      </p:cBhvr>
                                    </p:animEffect>
                                  </p:childTnLst>
                                </p:cTn>
                              </p:par>
                              <p:par>
                                <p:cTn id="11" presetID="10" presetClass="entr" presetSubtype="0" fill="hold" nodeType="withEffect">
                                  <p:stCondLst>
                                    <p:cond delay="0"/>
                                  </p:stCondLst>
                                  <p:childTnLst>
                                    <p:set>
                                      <p:cBhvr>
                                        <p:cTn id="12" dur="1" fill="hold">
                                          <p:stCondLst>
                                            <p:cond delay="0"/>
                                          </p:stCondLst>
                                        </p:cTn>
                                        <p:tgtEl>
                                          <p:spTgt spid="262248"/>
                                        </p:tgtEl>
                                        <p:attrNameLst>
                                          <p:attrName>style.visibility</p:attrName>
                                        </p:attrNameLst>
                                      </p:cBhvr>
                                      <p:to>
                                        <p:strVal val="visible"/>
                                      </p:to>
                                    </p:set>
                                    <p:animEffect transition="in" filter="fade">
                                      <p:cBhvr>
                                        <p:cTn id="13" dur="500"/>
                                        <p:tgtEl>
                                          <p:spTgt spid="262248"/>
                                        </p:tgtEl>
                                      </p:cBhvr>
                                    </p:animEffect>
                                  </p:childTnLst>
                                </p:cTn>
                              </p:par>
                              <p:par>
                                <p:cTn id="14" presetID="10" presetClass="entr" presetSubtype="0" fill="hold" nodeType="withEffect">
                                  <p:stCondLst>
                                    <p:cond delay="0"/>
                                  </p:stCondLst>
                                  <p:childTnLst>
                                    <p:set>
                                      <p:cBhvr>
                                        <p:cTn id="15" dur="1" fill="hold">
                                          <p:stCondLst>
                                            <p:cond delay="0"/>
                                          </p:stCondLst>
                                        </p:cTn>
                                        <p:tgtEl>
                                          <p:spTgt spid="262249"/>
                                        </p:tgtEl>
                                        <p:attrNameLst>
                                          <p:attrName>style.visibility</p:attrName>
                                        </p:attrNameLst>
                                      </p:cBhvr>
                                      <p:to>
                                        <p:strVal val="visible"/>
                                      </p:to>
                                    </p:set>
                                    <p:animEffect transition="in" filter="fade">
                                      <p:cBhvr>
                                        <p:cTn id="16" dur="500"/>
                                        <p:tgtEl>
                                          <p:spTgt spid="262249"/>
                                        </p:tgtEl>
                                      </p:cBhvr>
                                    </p:animEffect>
                                  </p:childTnLst>
                                </p:cTn>
                              </p:par>
                              <p:par>
                                <p:cTn id="17" presetID="10" presetClass="entr" presetSubtype="0" fill="hold" nodeType="withEffect">
                                  <p:stCondLst>
                                    <p:cond delay="0"/>
                                  </p:stCondLst>
                                  <p:childTnLst>
                                    <p:set>
                                      <p:cBhvr>
                                        <p:cTn id="18" dur="1" fill="hold">
                                          <p:stCondLst>
                                            <p:cond delay="0"/>
                                          </p:stCondLst>
                                        </p:cTn>
                                        <p:tgtEl>
                                          <p:spTgt spid="262250"/>
                                        </p:tgtEl>
                                        <p:attrNameLst>
                                          <p:attrName>style.visibility</p:attrName>
                                        </p:attrNameLst>
                                      </p:cBhvr>
                                      <p:to>
                                        <p:strVal val="visible"/>
                                      </p:to>
                                    </p:set>
                                    <p:animEffect transition="in" filter="fade">
                                      <p:cBhvr>
                                        <p:cTn id="19" dur="500"/>
                                        <p:tgtEl>
                                          <p:spTgt spid="262250"/>
                                        </p:tgtEl>
                                      </p:cBhvr>
                                    </p:animEffect>
                                  </p:childTnLst>
                                </p:cTn>
                              </p:par>
                              <p:par>
                                <p:cTn id="20" presetID="10" presetClass="entr" presetSubtype="0" fill="hold" nodeType="withEffect">
                                  <p:stCondLst>
                                    <p:cond delay="0"/>
                                  </p:stCondLst>
                                  <p:childTnLst>
                                    <p:set>
                                      <p:cBhvr>
                                        <p:cTn id="21" dur="1" fill="hold">
                                          <p:stCondLst>
                                            <p:cond delay="0"/>
                                          </p:stCondLst>
                                        </p:cTn>
                                        <p:tgtEl>
                                          <p:spTgt spid="262251"/>
                                        </p:tgtEl>
                                        <p:attrNameLst>
                                          <p:attrName>style.visibility</p:attrName>
                                        </p:attrNameLst>
                                      </p:cBhvr>
                                      <p:to>
                                        <p:strVal val="visible"/>
                                      </p:to>
                                    </p:set>
                                    <p:animEffect transition="in" filter="fade">
                                      <p:cBhvr>
                                        <p:cTn id="22" dur="500"/>
                                        <p:tgtEl>
                                          <p:spTgt spid="262251"/>
                                        </p:tgtEl>
                                      </p:cBhvr>
                                    </p:animEffect>
                                  </p:childTnLst>
                                </p:cTn>
                              </p:par>
                              <p:par>
                                <p:cTn id="23" presetID="10" presetClass="entr" presetSubtype="0" fill="hold" nodeType="withEffect">
                                  <p:stCondLst>
                                    <p:cond delay="0"/>
                                  </p:stCondLst>
                                  <p:childTnLst>
                                    <p:set>
                                      <p:cBhvr>
                                        <p:cTn id="24" dur="1" fill="hold">
                                          <p:stCondLst>
                                            <p:cond delay="0"/>
                                          </p:stCondLst>
                                        </p:cTn>
                                        <p:tgtEl>
                                          <p:spTgt spid="262266"/>
                                        </p:tgtEl>
                                        <p:attrNameLst>
                                          <p:attrName>style.visibility</p:attrName>
                                        </p:attrNameLst>
                                      </p:cBhvr>
                                      <p:to>
                                        <p:strVal val="visible"/>
                                      </p:to>
                                    </p:set>
                                    <p:animEffect transition="in" filter="fade">
                                      <p:cBhvr>
                                        <p:cTn id="25" dur="500"/>
                                        <p:tgtEl>
                                          <p:spTgt spid="26226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2280"/>
                                        </p:tgtEl>
                                        <p:attrNameLst>
                                          <p:attrName>style.visibility</p:attrName>
                                        </p:attrNameLst>
                                      </p:cBhvr>
                                      <p:to>
                                        <p:strVal val="visible"/>
                                      </p:to>
                                    </p:set>
                                    <p:animEffect transition="in" filter="fade">
                                      <p:cBhvr>
                                        <p:cTn id="28" dur="500"/>
                                        <p:tgtEl>
                                          <p:spTgt spid="26228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62235"/>
                                        </p:tgtEl>
                                        <p:attrNameLst>
                                          <p:attrName>style.visibility</p:attrName>
                                        </p:attrNameLst>
                                      </p:cBhvr>
                                      <p:to>
                                        <p:strVal val="visible"/>
                                      </p:to>
                                    </p:set>
                                    <p:animEffect transition="in" filter="fade">
                                      <p:cBhvr>
                                        <p:cTn id="33" dur="500"/>
                                        <p:tgtEl>
                                          <p:spTgt spid="26223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262279"/>
                                        </p:tgtEl>
                                        <p:attrNameLst>
                                          <p:attrName>style.visibility</p:attrName>
                                        </p:attrNameLst>
                                      </p:cBhvr>
                                      <p:to>
                                        <p:strVal val="visible"/>
                                      </p:to>
                                    </p:set>
                                    <p:animEffect transition="in" filter="fade">
                                      <p:cBhvr>
                                        <p:cTn id="38" dur="500"/>
                                        <p:tgtEl>
                                          <p:spTgt spid="262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28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5" name="Rectangle 3">
            <a:extLst>
              <a:ext uri="{FF2B5EF4-FFF2-40B4-BE49-F238E27FC236}">
                <a16:creationId xmlns:a16="http://schemas.microsoft.com/office/drawing/2014/main" id="{2984C729-1FD8-62E4-D297-4ECAA3F47D2B}"/>
              </a:ext>
            </a:extLst>
          </p:cNvPr>
          <p:cNvSpPr>
            <a:spLocks noGrp="1" noChangeArrowheads="1"/>
          </p:cNvSpPr>
          <p:nvPr>
            <p:ph type="title"/>
          </p:nvPr>
        </p:nvSpPr>
        <p:spPr/>
        <p:txBody>
          <a:bodyPr/>
          <a:lstStyle/>
          <a:p>
            <a:r>
              <a:rPr lang="en-US" altLang="en-US"/>
              <a:t>Relation-based browsing</a:t>
            </a:r>
          </a:p>
        </p:txBody>
      </p:sp>
      <p:sp>
        <p:nvSpPr>
          <p:cNvPr id="264196" name="Rectangle 4">
            <a:extLst>
              <a:ext uri="{FF2B5EF4-FFF2-40B4-BE49-F238E27FC236}">
                <a16:creationId xmlns:a16="http://schemas.microsoft.com/office/drawing/2014/main" id="{AEB47DE0-D975-A381-86EC-9B2200AE77D5}"/>
              </a:ext>
            </a:extLst>
          </p:cNvPr>
          <p:cNvSpPr>
            <a:spLocks noChangeArrowheads="1"/>
          </p:cNvSpPr>
          <p:nvPr/>
        </p:nvSpPr>
        <p:spPr bwMode="auto">
          <a:xfrm>
            <a:off x="1555750" y="1585913"/>
            <a:ext cx="2590800" cy="1524000"/>
          </a:xfrm>
          <a:prstGeom prst="rect">
            <a:avLst/>
          </a:prstGeom>
          <a:solidFill>
            <a:srgbClr val="FFFFE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197" name="plant">
            <a:extLst>
              <a:ext uri="{FF2B5EF4-FFF2-40B4-BE49-F238E27FC236}">
                <a16:creationId xmlns:a16="http://schemas.microsoft.com/office/drawing/2014/main" id="{E3C8EA36-1B47-AB04-9D4D-0BAF5483A7BD}"/>
              </a:ext>
            </a:extLst>
          </p:cNvPr>
          <p:cNvSpPr>
            <a:spLocks noEditPoints="1" noChangeArrowheads="1"/>
          </p:cNvSpPr>
          <p:nvPr/>
        </p:nvSpPr>
        <p:spPr bwMode="auto">
          <a:xfrm>
            <a:off x="2833688" y="2465388"/>
            <a:ext cx="498475" cy="496887"/>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endParaRPr lang="en-US"/>
          </a:p>
        </p:txBody>
      </p:sp>
      <p:sp>
        <p:nvSpPr>
          <p:cNvPr id="264198" name="Rectangle 6">
            <a:extLst>
              <a:ext uri="{FF2B5EF4-FFF2-40B4-BE49-F238E27FC236}">
                <a16:creationId xmlns:a16="http://schemas.microsoft.com/office/drawing/2014/main" id="{350D8F68-468F-792E-248F-EA05670267EF}"/>
              </a:ext>
            </a:extLst>
          </p:cNvPr>
          <p:cNvSpPr>
            <a:spLocks noChangeArrowheads="1"/>
          </p:cNvSpPr>
          <p:nvPr/>
        </p:nvSpPr>
        <p:spPr bwMode="auto">
          <a:xfrm>
            <a:off x="3398838" y="2365375"/>
            <a:ext cx="547687" cy="496888"/>
          </a:xfrm>
          <a:prstGeom prst="rect">
            <a:avLst/>
          </a:prstGeom>
          <a:solidFill>
            <a:srgbClr val="FFF1C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199" name="AutoShape 7">
            <a:extLst>
              <a:ext uri="{FF2B5EF4-FFF2-40B4-BE49-F238E27FC236}">
                <a16:creationId xmlns:a16="http://schemas.microsoft.com/office/drawing/2014/main" id="{0A148958-D5D5-25C7-FFE5-39073EA724D2}"/>
              </a:ext>
            </a:extLst>
          </p:cNvPr>
          <p:cNvSpPr>
            <a:spLocks noChangeArrowheads="1"/>
          </p:cNvSpPr>
          <p:nvPr/>
        </p:nvSpPr>
        <p:spPr bwMode="auto">
          <a:xfrm>
            <a:off x="3367088" y="1978025"/>
            <a:ext cx="609600" cy="381000"/>
          </a:xfrm>
          <a:prstGeom prst="triangle">
            <a:avLst>
              <a:gd name="adj" fmla="val 50000"/>
            </a:avLst>
          </a:prstGeom>
          <a:solidFill>
            <a:srgbClr val="FFE2C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00" name="Rectangle 8">
            <a:extLst>
              <a:ext uri="{FF2B5EF4-FFF2-40B4-BE49-F238E27FC236}">
                <a16:creationId xmlns:a16="http://schemas.microsoft.com/office/drawing/2014/main" id="{B65548B8-FAB6-8FAE-7519-999093CE3B04}"/>
              </a:ext>
            </a:extLst>
          </p:cNvPr>
          <p:cNvSpPr>
            <a:spLocks noChangeArrowheads="1"/>
          </p:cNvSpPr>
          <p:nvPr/>
        </p:nvSpPr>
        <p:spPr bwMode="auto">
          <a:xfrm>
            <a:off x="3581400" y="2613025"/>
            <a:ext cx="149225" cy="249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64201" name="Group 9">
            <a:extLst>
              <a:ext uri="{FF2B5EF4-FFF2-40B4-BE49-F238E27FC236}">
                <a16:creationId xmlns:a16="http://schemas.microsoft.com/office/drawing/2014/main" id="{A6DC4CCC-8233-E742-CCF5-E5201440384B}"/>
              </a:ext>
            </a:extLst>
          </p:cNvPr>
          <p:cNvGrpSpPr>
            <a:grpSpLocks/>
          </p:cNvGrpSpPr>
          <p:nvPr/>
        </p:nvGrpSpPr>
        <p:grpSpPr bwMode="auto">
          <a:xfrm>
            <a:off x="2808288" y="1955800"/>
            <a:ext cx="1174750" cy="1054100"/>
            <a:chOff x="656" y="2201"/>
            <a:chExt cx="740" cy="664"/>
          </a:xfrm>
        </p:grpSpPr>
        <p:sp>
          <p:nvSpPr>
            <p:cNvPr id="264202" name="Oval 10">
              <a:extLst>
                <a:ext uri="{FF2B5EF4-FFF2-40B4-BE49-F238E27FC236}">
                  <a16:creationId xmlns:a16="http://schemas.microsoft.com/office/drawing/2014/main" id="{768F5796-69DE-9791-2238-CABA8F217C66}"/>
                </a:ext>
              </a:extLst>
            </p:cNvPr>
            <p:cNvSpPr>
              <a:spLocks noChangeArrowheads="1"/>
            </p:cNvSpPr>
            <p:nvPr/>
          </p:nvSpPr>
          <p:spPr bwMode="auto">
            <a:xfrm>
              <a:off x="1191" y="2201"/>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03" name="Oval 11">
              <a:extLst>
                <a:ext uri="{FF2B5EF4-FFF2-40B4-BE49-F238E27FC236}">
                  <a16:creationId xmlns:a16="http://schemas.microsoft.com/office/drawing/2014/main" id="{0F707273-78B4-4720-F56D-9D954060CC78}"/>
                </a:ext>
              </a:extLst>
            </p:cNvPr>
            <p:cNvSpPr>
              <a:spLocks noChangeArrowheads="1"/>
            </p:cNvSpPr>
            <p:nvPr/>
          </p:nvSpPr>
          <p:spPr bwMode="auto">
            <a:xfrm>
              <a:off x="1129" y="261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04" name="Oval 12">
              <a:extLst>
                <a:ext uri="{FF2B5EF4-FFF2-40B4-BE49-F238E27FC236}">
                  <a16:creationId xmlns:a16="http://schemas.microsoft.com/office/drawing/2014/main" id="{A03A4087-86E1-0DD7-515D-AD054C4E557D}"/>
                </a:ext>
              </a:extLst>
            </p:cNvPr>
            <p:cNvSpPr>
              <a:spLocks noChangeArrowheads="1"/>
            </p:cNvSpPr>
            <p:nvPr/>
          </p:nvSpPr>
          <p:spPr bwMode="auto">
            <a:xfrm>
              <a:off x="1232" y="260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05" name="Oval 13">
              <a:extLst>
                <a:ext uri="{FF2B5EF4-FFF2-40B4-BE49-F238E27FC236}">
                  <a16:creationId xmlns:a16="http://schemas.microsoft.com/office/drawing/2014/main" id="{0DB0974B-366B-3DFF-D1C1-1531512AFD4D}"/>
                </a:ext>
              </a:extLst>
            </p:cNvPr>
            <p:cNvSpPr>
              <a:spLocks noChangeArrowheads="1"/>
            </p:cNvSpPr>
            <p:nvPr/>
          </p:nvSpPr>
          <p:spPr bwMode="auto">
            <a:xfrm>
              <a:off x="1015" y="275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06" name="Oval 14">
              <a:extLst>
                <a:ext uri="{FF2B5EF4-FFF2-40B4-BE49-F238E27FC236}">
                  <a16:creationId xmlns:a16="http://schemas.microsoft.com/office/drawing/2014/main" id="{63CD8F78-B13A-3D12-2F4B-DE515BD55385}"/>
                </a:ext>
              </a:extLst>
            </p:cNvPr>
            <p:cNvSpPr>
              <a:spLocks noChangeArrowheads="1"/>
            </p:cNvSpPr>
            <p:nvPr/>
          </p:nvSpPr>
          <p:spPr bwMode="auto">
            <a:xfrm>
              <a:off x="1129" y="275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07" name="Oval 15">
              <a:extLst>
                <a:ext uri="{FF2B5EF4-FFF2-40B4-BE49-F238E27FC236}">
                  <a16:creationId xmlns:a16="http://schemas.microsoft.com/office/drawing/2014/main" id="{0983C0E4-81A0-F342-F1A8-D6F81E171715}"/>
                </a:ext>
              </a:extLst>
            </p:cNvPr>
            <p:cNvSpPr>
              <a:spLocks noChangeArrowheads="1"/>
            </p:cNvSpPr>
            <p:nvPr/>
          </p:nvSpPr>
          <p:spPr bwMode="auto">
            <a:xfrm>
              <a:off x="1228" y="275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08" name="Oval 16">
              <a:extLst>
                <a:ext uri="{FF2B5EF4-FFF2-40B4-BE49-F238E27FC236}">
                  <a16:creationId xmlns:a16="http://schemas.microsoft.com/office/drawing/2014/main" id="{15546A9D-1A7D-7F97-FF86-9F6DA8D3D638}"/>
                </a:ext>
              </a:extLst>
            </p:cNvPr>
            <p:cNvSpPr>
              <a:spLocks noChangeArrowheads="1"/>
            </p:cNvSpPr>
            <p:nvPr/>
          </p:nvSpPr>
          <p:spPr bwMode="auto">
            <a:xfrm>
              <a:off x="1361" y="275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09" name="Oval 17">
              <a:extLst>
                <a:ext uri="{FF2B5EF4-FFF2-40B4-BE49-F238E27FC236}">
                  <a16:creationId xmlns:a16="http://schemas.microsoft.com/office/drawing/2014/main" id="{1FCF6CC9-12C4-63AA-99AA-D69F5DCCFA6F}"/>
                </a:ext>
              </a:extLst>
            </p:cNvPr>
            <p:cNvSpPr>
              <a:spLocks noChangeArrowheads="1"/>
            </p:cNvSpPr>
            <p:nvPr/>
          </p:nvSpPr>
          <p:spPr bwMode="auto">
            <a:xfrm>
              <a:off x="1018" y="244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10" name="Oval 18">
              <a:extLst>
                <a:ext uri="{FF2B5EF4-FFF2-40B4-BE49-F238E27FC236}">
                  <a16:creationId xmlns:a16="http://schemas.microsoft.com/office/drawing/2014/main" id="{F97D36C3-7E6D-4CF5-0051-D21A1E3BABE2}"/>
                </a:ext>
              </a:extLst>
            </p:cNvPr>
            <p:cNvSpPr>
              <a:spLocks noChangeArrowheads="1"/>
            </p:cNvSpPr>
            <p:nvPr/>
          </p:nvSpPr>
          <p:spPr bwMode="auto">
            <a:xfrm>
              <a:off x="1361" y="244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11" name="Oval 19">
              <a:extLst>
                <a:ext uri="{FF2B5EF4-FFF2-40B4-BE49-F238E27FC236}">
                  <a16:creationId xmlns:a16="http://schemas.microsoft.com/office/drawing/2014/main" id="{96D914D0-7128-8196-25C5-CAEAB56FFF08}"/>
                </a:ext>
              </a:extLst>
            </p:cNvPr>
            <p:cNvSpPr>
              <a:spLocks noChangeArrowheads="1"/>
            </p:cNvSpPr>
            <p:nvPr/>
          </p:nvSpPr>
          <p:spPr bwMode="auto">
            <a:xfrm>
              <a:off x="841" y="2521"/>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12" name="Oval 20">
              <a:extLst>
                <a:ext uri="{FF2B5EF4-FFF2-40B4-BE49-F238E27FC236}">
                  <a16:creationId xmlns:a16="http://schemas.microsoft.com/office/drawing/2014/main" id="{7205ABDC-458D-19B5-842C-7327ED6445FB}"/>
                </a:ext>
              </a:extLst>
            </p:cNvPr>
            <p:cNvSpPr>
              <a:spLocks noChangeArrowheads="1"/>
            </p:cNvSpPr>
            <p:nvPr/>
          </p:nvSpPr>
          <p:spPr bwMode="auto">
            <a:xfrm>
              <a:off x="985" y="266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13" name="Oval 21">
              <a:extLst>
                <a:ext uri="{FF2B5EF4-FFF2-40B4-BE49-F238E27FC236}">
                  <a16:creationId xmlns:a16="http://schemas.microsoft.com/office/drawing/2014/main" id="{85E440F5-D6DB-70A8-133D-8C095BC6C943}"/>
                </a:ext>
              </a:extLst>
            </p:cNvPr>
            <p:cNvSpPr>
              <a:spLocks noChangeArrowheads="1"/>
            </p:cNvSpPr>
            <p:nvPr/>
          </p:nvSpPr>
          <p:spPr bwMode="auto">
            <a:xfrm>
              <a:off x="793" y="2617"/>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14" name="Oval 22">
              <a:extLst>
                <a:ext uri="{FF2B5EF4-FFF2-40B4-BE49-F238E27FC236}">
                  <a16:creationId xmlns:a16="http://schemas.microsoft.com/office/drawing/2014/main" id="{C50F29D2-05C9-5F16-2257-440565C1C81E}"/>
                </a:ext>
              </a:extLst>
            </p:cNvPr>
            <p:cNvSpPr>
              <a:spLocks noChangeArrowheads="1"/>
            </p:cNvSpPr>
            <p:nvPr/>
          </p:nvSpPr>
          <p:spPr bwMode="auto">
            <a:xfrm>
              <a:off x="656" y="269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15" name="Oval 23">
              <a:extLst>
                <a:ext uri="{FF2B5EF4-FFF2-40B4-BE49-F238E27FC236}">
                  <a16:creationId xmlns:a16="http://schemas.microsoft.com/office/drawing/2014/main" id="{B489FB3A-137D-0CB0-9516-99578AB2FA8D}"/>
                </a:ext>
              </a:extLst>
            </p:cNvPr>
            <p:cNvSpPr>
              <a:spLocks noChangeArrowheads="1"/>
            </p:cNvSpPr>
            <p:nvPr/>
          </p:nvSpPr>
          <p:spPr bwMode="auto">
            <a:xfrm>
              <a:off x="813" y="283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4254" name="Group 62">
            <a:extLst>
              <a:ext uri="{FF2B5EF4-FFF2-40B4-BE49-F238E27FC236}">
                <a16:creationId xmlns:a16="http://schemas.microsoft.com/office/drawing/2014/main" id="{5EE5D3C7-F57F-D233-C0A8-AF4C9719B218}"/>
              </a:ext>
            </a:extLst>
          </p:cNvPr>
          <p:cNvGrpSpPr>
            <a:grpSpLocks/>
          </p:cNvGrpSpPr>
          <p:nvPr/>
        </p:nvGrpSpPr>
        <p:grpSpPr bwMode="auto">
          <a:xfrm>
            <a:off x="2173288" y="2092325"/>
            <a:ext cx="530225" cy="777875"/>
            <a:chOff x="256" y="2287"/>
            <a:chExt cx="334" cy="490"/>
          </a:xfrm>
        </p:grpSpPr>
        <p:sp>
          <p:nvSpPr>
            <p:cNvPr id="264255" name="Rectangle 63">
              <a:extLst>
                <a:ext uri="{FF2B5EF4-FFF2-40B4-BE49-F238E27FC236}">
                  <a16:creationId xmlns:a16="http://schemas.microsoft.com/office/drawing/2014/main" id="{3EB94B97-D5B4-8A65-CFB2-569C01B21203}"/>
                </a:ext>
              </a:extLst>
            </p:cNvPr>
            <p:cNvSpPr>
              <a:spLocks noChangeArrowheads="1"/>
            </p:cNvSpPr>
            <p:nvPr/>
          </p:nvSpPr>
          <p:spPr bwMode="auto">
            <a:xfrm>
              <a:off x="284" y="2504"/>
              <a:ext cx="277" cy="257"/>
            </a:xfrm>
            <a:prstGeom prst="rect">
              <a:avLst/>
            </a:prstGeom>
            <a:solidFill>
              <a:srgbClr val="DDEE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56" name="AutoShape 64">
              <a:extLst>
                <a:ext uri="{FF2B5EF4-FFF2-40B4-BE49-F238E27FC236}">
                  <a16:creationId xmlns:a16="http://schemas.microsoft.com/office/drawing/2014/main" id="{60D320C1-F374-2429-1DD1-56D2B9E65A13}"/>
                </a:ext>
              </a:extLst>
            </p:cNvPr>
            <p:cNvSpPr>
              <a:spLocks noChangeArrowheads="1"/>
            </p:cNvSpPr>
            <p:nvPr/>
          </p:nvSpPr>
          <p:spPr bwMode="auto">
            <a:xfrm>
              <a:off x="268" y="2304"/>
              <a:ext cx="308" cy="197"/>
            </a:xfrm>
            <a:prstGeom prst="triangle">
              <a:avLst>
                <a:gd name="adj" fmla="val 50000"/>
              </a:avLst>
            </a:prstGeom>
            <a:solidFill>
              <a:srgbClr val="DFF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57" name="Rectangle 65">
              <a:extLst>
                <a:ext uri="{FF2B5EF4-FFF2-40B4-BE49-F238E27FC236}">
                  <a16:creationId xmlns:a16="http://schemas.microsoft.com/office/drawing/2014/main" id="{0E4895F1-18FE-A821-7F01-A4B1E584C2C3}"/>
                </a:ext>
              </a:extLst>
            </p:cNvPr>
            <p:cNvSpPr>
              <a:spLocks noChangeArrowheads="1"/>
            </p:cNvSpPr>
            <p:nvPr/>
          </p:nvSpPr>
          <p:spPr bwMode="auto">
            <a:xfrm>
              <a:off x="376" y="2632"/>
              <a:ext cx="76" cy="1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58" name="Oval 66">
              <a:extLst>
                <a:ext uri="{FF2B5EF4-FFF2-40B4-BE49-F238E27FC236}">
                  <a16:creationId xmlns:a16="http://schemas.microsoft.com/office/drawing/2014/main" id="{08F9883D-E46F-851E-A4A8-5FA044445B35}"/>
                </a:ext>
              </a:extLst>
            </p:cNvPr>
            <p:cNvSpPr>
              <a:spLocks noChangeArrowheads="1"/>
            </p:cNvSpPr>
            <p:nvPr/>
          </p:nvSpPr>
          <p:spPr bwMode="auto">
            <a:xfrm>
              <a:off x="406" y="2287"/>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59" name="Oval 67">
              <a:extLst>
                <a:ext uri="{FF2B5EF4-FFF2-40B4-BE49-F238E27FC236}">
                  <a16:creationId xmlns:a16="http://schemas.microsoft.com/office/drawing/2014/main" id="{2BA7CA72-3F5D-3E83-4599-7460C8EB8A64}"/>
                </a:ext>
              </a:extLst>
            </p:cNvPr>
            <p:cNvSpPr>
              <a:spLocks noChangeArrowheads="1"/>
            </p:cNvSpPr>
            <p:nvPr/>
          </p:nvSpPr>
          <p:spPr bwMode="auto">
            <a:xfrm>
              <a:off x="267" y="274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60" name="Oval 68">
              <a:extLst>
                <a:ext uri="{FF2B5EF4-FFF2-40B4-BE49-F238E27FC236}">
                  <a16:creationId xmlns:a16="http://schemas.microsoft.com/office/drawing/2014/main" id="{FCA5C1C6-2A6E-D678-76BB-C35D4CB1D7D0}"/>
                </a:ext>
              </a:extLst>
            </p:cNvPr>
            <p:cNvSpPr>
              <a:spLocks noChangeArrowheads="1"/>
            </p:cNvSpPr>
            <p:nvPr/>
          </p:nvSpPr>
          <p:spPr bwMode="auto">
            <a:xfrm>
              <a:off x="432" y="2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61" name="Oval 69">
              <a:extLst>
                <a:ext uri="{FF2B5EF4-FFF2-40B4-BE49-F238E27FC236}">
                  <a16:creationId xmlns:a16="http://schemas.microsoft.com/office/drawing/2014/main" id="{5CA8D0AE-97AD-2D6B-71CC-517107B92AF0}"/>
                </a:ext>
              </a:extLst>
            </p:cNvPr>
            <p:cNvSpPr>
              <a:spLocks noChangeArrowheads="1"/>
            </p:cNvSpPr>
            <p:nvPr/>
          </p:nvSpPr>
          <p:spPr bwMode="auto">
            <a:xfrm>
              <a:off x="357" y="273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62" name="Oval 70">
              <a:extLst>
                <a:ext uri="{FF2B5EF4-FFF2-40B4-BE49-F238E27FC236}">
                  <a16:creationId xmlns:a16="http://schemas.microsoft.com/office/drawing/2014/main" id="{7C8963CF-9346-F04B-CF77-F0245E93C715}"/>
                </a:ext>
              </a:extLst>
            </p:cNvPr>
            <p:cNvSpPr>
              <a:spLocks noChangeArrowheads="1"/>
            </p:cNvSpPr>
            <p:nvPr/>
          </p:nvSpPr>
          <p:spPr bwMode="auto">
            <a:xfrm>
              <a:off x="434" y="274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63" name="Oval 71">
              <a:extLst>
                <a:ext uri="{FF2B5EF4-FFF2-40B4-BE49-F238E27FC236}">
                  <a16:creationId xmlns:a16="http://schemas.microsoft.com/office/drawing/2014/main" id="{4767EAD8-E1A8-CCF3-541E-47E1DA998468}"/>
                </a:ext>
              </a:extLst>
            </p:cNvPr>
            <p:cNvSpPr>
              <a:spLocks noChangeArrowheads="1"/>
            </p:cNvSpPr>
            <p:nvPr/>
          </p:nvSpPr>
          <p:spPr bwMode="auto">
            <a:xfrm>
              <a:off x="544" y="273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64" name="Oval 72">
              <a:extLst>
                <a:ext uri="{FF2B5EF4-FFF2-40B4-BE49-F238E27FC236}">
                  <a16:creationId xmlns:a16="http://schemas.microsoft.com/office/drawing/2014/main" id="{758455E6-ADEA-A0A8-98B2-28710CCAD230}"/>
                </a:ext>
              </a:extLst>
            </p:cNvPr>
            <p:cNvSpPr>
              <a:spLocks noChangeArrowheads="1"/>
            </p:cNvSpPr>
            <p:nvPr/>
          </p:nvSpPr>
          <p:spPr bwMode="auto">
            <a:xfrm>
              <a:off x="256" y="248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65" name="Oval 73">
              <a:extLst>
                <a:ext uri="{FF2B5EF4-FFF2-40B4-BE49-F238E27FC236}">
                  <a16:creationId xmlns:a16="http://schemas.microsoft.com/office/drawing/2014/main" id="{4A0CB731-E94E-2C11-4D4B-91FF5AD703E4}"/>
                </a:ext>
              </a:extLst>
            </p:cNvPr>
            <p:cNvSpPr>
              <a:spLocks noChangeArrowheads="1"/>
            </p:cNvSpPr>
            <p:nvPr/>
          </p:nvSpPr>
          <p:spPr bwMode="auto">
            <a:xfrm>
              <a:off x="555" y="247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66" name="Oval 74">
              <a:extLst>
                <a:ext uri="{FF2B5EF4-FFF2-40B4-BE49-F238E27FC236}">
                  <a16:creationId xmlns:a16="http://schemas.microsoft.com/office/drawing/2014/main" id="{47FE85F7-6AFC-A411-924C-747F6A95F4FD}"/>
                </a:ext>
              </a:extLst>
            </p:cNvPr>
            <p:cNvSpPr>
              <a:spLocks noChangeArrowheads="1"/>
            </p:cNvSpPr>
            <p:nvPr/>
          </p:nvSpPr>
          <p:spPr bwMode="auto">
            <a:xfrm>
              <a:off x="360" y="2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4281" name="Rectangle 89">
            <a:extLst>
              <a:ext uri="{FF2B5EF4-FFF2-40B4-BE49-F238E27FC236}">
                <a16:creationId xmlns:a16="http://schemas.microsoft.com/office/drawing/2014/main" id="{6004CE09-C7A4-73F8-ED0B-89D066722E08}"/>
              </a:ext>
            </a:extLst>
          </p:cNvPr>
          <p:cNvSpPr>
            <a:spLocks noChangeArrowheads="1"/>
          </p:cNvSpPr>
          <p:nvPr/>
        </p:nvSpPr>
        <p:spPr bwMode="auto">
          <a:xfrm>
            <a:off x="2152650" y="1928813"/>
            <a:ext cx="1843088" cy="1076325"/>
          </a:xfrm>
          <a:prstGeom prst="rect">
            <a:avLst/>
          </a:prstGeom>
          <a:noFill/>
          <a:ln w="1905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83" name="Text Box 91">
            <a:extLst>
              <a:ext uri="{FF2B5EF4-FFF2-40B4-BE49-F238E27FC236}">
                <a16:creationId xmlns:a16="http://schemas.microsoft.com/office/drawing/2014/main" id="{A8628D0A-69CE-DDF9-ED78-30AC835B06A9}"/>
              </a:ext>
            </a:extLst>
          </p:cNvPr>
          <p:cNvSpPr txBox="1">
            <a:spLocks noChangeArrowheads="1"/>
          </p:cNvSpPr>
          <p:nvPr/>
        </p:nvSpPr>
        <p:spPr bwMode="auto">
          <a:xfrm>
            <a:off x="2455863" y="3122613"/>
            <a:ext cx="7508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Image A</a:t>
            </a:r>
          </a:p>
        </p:txBody>
      </p:sp>
      <p:grpSp>
        <p:nvGrpSpPr>
          <p:cNvPr id="264328" name="Group 136">
            <a:extLst>
              <a:ext uri="{FF2B5EF4-FFF2-40B4-BE49-F238E27FC236}">
                <a16:creationId xmlns:a16="http://schemas.microsoft.com/office/drawing/2014/main" id="{416B157F-5C77-50EA-0925-AC0DA3E7EDAA}"/>
              </a:ext>
            </a:extLst>
          </p:cNvPr>
          <p:cNvGrpSpPr>
            <a:grpSpLocks/>
          </p:cNvGrpSpPr>
          <p:nvPr/>
        </p:nvGrpSpPr>
        <p:grpSpPr bwMode="auto">
          <a:xfrm>
            <a:off x="1538288" y="3736975"/>
            <a:ext cx="2590800" cy="1809750"/>
            <a:chOff x="969" y="2547"/>
            <a:chExt cx="1632" cy="1140"/>
          </a:xfrm>
        </p:grpSpPr>
        <p:sp>
          <p:nvSpPr>
            <p:cNvPr id="264292" name="Rectangle 100">
              <a:extLst>
                <a:ext uri="{FF2B5EF4-FFF2-40B4-BE49-F238E27FC236}">
                  <a16:creationId xmlns:a16="http://schemas.microsoft.com/office/drawing/2014/main" id="{48BAA5BB-BB5C-4EA3-32D6-84937CDE5348}"/>
                </a:ext>
              </a:extLst>
            </p:cNvPr>
            <p:cNvSpPr>
              <a:spLocks noChangeArrowheads="1"/>
            </p:cNvSpPr>
            <p:nvPr/>
          </p:nvSpPr>
          <p:spPr bwMode="auto">
            <a:xfrm>
              <a:off x="969" y="2547"/>
              <a:ext cx="1632" cy="960"/>
            </a:xfrm>
            <a:prstGeom prst="rect">
              <a:avLst/>
            </a:prstGeom>
            <a:solidFill>
              <a:srgbClr val="FFFFE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93" name="plant">
              <a:extLst>
                <a:ext uri="{FF2B5EF4-FFF2-40B4-BE49-F238E27FC236}">
                  <a16:creationId xmlns:a16="http://schemas.microsoft.com/office/drawing/2014/main" id="{E067DE1C-C676-860E-D4DC-E4B1A98D1273}"/>
                </a:ext>
              </a:extLst>
            </p:cNvPr>
            <p:cNvSpPr>
              <a:spLocks noEditPoints="1" noChangeArrowheads="1"/>
            </p:cNvSpPr>
            <p:nvPr/>
          </p:nvSpPr>
          <p:spPr bwMode="auto">
            <a:xfrm>
              <a:off x="1509" y="3060"/>
              <a:ext cx="314" cy="313"/>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endParaRPr lang="en-US"/>
            </a:p>
          </p:txBody>
        </p:sp>
        <p:sp>
          <p:nvSpPr>
            <p:cNvPr id="264294" name="Rectangle 102">
              <a:extLst>
                <a:ext uri="{FF2B5EF4-FFF2-40B4-BE49-F238E27FC236}">
                  <a16:creationId xmlns:a16="http://schemas.microsoft.com/office/drawing/2014/main" id="{D172C75F-6DF5-B5D6-E445-1C1E0C8D9801}"/>
                </a:ext>
              </a:extLst>
            </p:cNvPr>
            <p:cNvSpPr>
              <a:spLocks noChangeArrowheads="1"/>
            </p:cNvSpPr>
            <p:nvPr/>
          </p:nvSpPr>
          <p:spPr bwMode="auto">
            <a:xfrm>
              <a:off x="1865" y="2997"/>
              <a:ext cx="345" cy="313"/>
            </a:xfrm>
            <a:prstGeom prst="rect">
              <a:avLst/>
            </a:prstGeom>
            <a:solidFill>
              <a:srgbClr val="FFF1C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95" name="AutoShape 103">
              <a:extLst>
                <a:ext uri="{FF2B5EF4-FFF2-40B4-BE49-F238E27FC236}">
                  <a16:creationId xmlns:a16="http://schemas.microsoft.com/office/drawing/2014/main" id="{48C982FE-78E0-DC94-8499-C333DEBEB302}"/>
                </a:ext>
              </a:extLst>
            </p:cNvPr>
            <p:cNvSpPr>
              <a:spLocks noChangeArrowheads="1"/>
            </p:cNvSpPr>
            <p:nvPr/>
          </p:nvSpPr>
          <p:spPr bwMode="auto">
            <a:xfrm>
              <a:off x="1845" y="2753"/>
              <a:ext cx="384" cy="240"/>
            </a:xfrm>
            <a:prstGeom prst="triangle">
              <a:avLst>
                <a:gd name="adj" fmla="val 50000"/>
              </a:avLst>
            </a:prstGeom>
            <a:solidFill>
              <a:srgbClr val="FFE2C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96" name="Rectangle 104">
              <a:extLst>
                <a:ext uri="{FF2B5EF4-FFF2-40B4-BE49-F238E27FC236}">
                  <a16:creationId xmlns:a16="http://schemas.microsoft.com/office/drawing/2014/main" id="{BC972867-7DE5-0DD2-B0BD-A497EDDD584C}"/>
                </a:ext>
              </a:extLst>
            </p:cNvPr>
            <p:cNvSpPr>
              <a:spLocks noChangeArrowheads="1"/>
            </p:cNvSpPr>
            <p:nvPr/>
          </p:nvSpPr>
          <p:spPr bwMode="auto">
            <a:xfrm>
              <a:off x="1980" y="3153"/>
              <a:ext cx="94" cy="15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64297" name="Group 105">
              <a:extLst>
                <a:ext uri="{FF2B5EF4-FFF2-40B4-BE49-F238E27FC236}">
                  <a16:creationId xmlns:a16="http://schemas.microsoft.com/office/drawing/2014/main" id="{9F9206AB-AB10-2F5E-B422-F778A7E149BB}"/>
                </a:ext>
              </a:extLst>
            </p:cNvPr>
            <p:cNvGrpSpPr>
              <a:grpSpLocks/>
            </p:cNvGrpSpPr>
            <p:nvPr/>
          </p:nvGrpSpPr>
          <p:grpSpPr bwMode="auto">
            <a:xfrm>
              <a:off x="1493" y="2739"/>
              <a:ext cx="740" cy="664"/>
              <a:chOff x="3840" y="1296"/>
              <a:chExt cx="740" cy="664"/>
            </a:xfrm>
          </p:grpSpPr>
          <p:sp>
            <p:nvSpPr>
              <p:cNvPr id="264298" name="Oval 106">
                <a:extLst>
                  <a:ext uri="{FF2B5EF4-FFF2-40B4-BE49-F238E27FC236}">
                    <a16:creationId xmlns:a16="http://schemas.microsoft.com/office/drawing/2014/main" id="{196749EB-C325-7612-30C8-FFF2DA9AFABE}"/>
                  </a:ext>
                </a:extLst>
              </p:cNvPr>
              <p:cNvSpPr>
                <a:spLocks noChangeArrowheads="1"/>
              </p:cNvSpPr>
              <p:nvPr/>
            </p:nvSpPr>
            <p:spPr bwMode="auto">
              <a:xfrm>
                <a:off x="4370" y="129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299" name="Oval 107">
                <a:extLst>
                  <a:ext uri="{FF2B5EF4-FFF2-40B4-BE49-F238E27FC236}">
                    <a16:creationId xmlns:a16="http://schemas.microsoft.com/office/drawing/2014/main" id="{AE9D57B7-DF2D-07BC-CF23-7F4E6316CECC}"/>
                  </a:ext>
                </a:extLst>
              </p:cNvPr>
              <p:cNvSpPr>
                <a:spLocks noChangeArrowheads="1"/>
              </p:cNvSpPr>
              <p:nvPr/>
            </p:nvSpPr>
            <p:spPr bwMode="auto">
              <a:xfrm>
                <a:off x="4313" y="170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00" name="Oval 108">
                <a:extLst>
                  <a:ext uri="{FF2B5EF4-FFF2-40B4-BE49-F238E27FC236}">
                    <a16:creationId xmlns:a16="http://schemas.microsoft.com/office/drawing/2014/main" id="{7CFCCE88-F110-55FC-6FC5-19C395BD1357}"/>
                  </a:ext>
                </a:extLst>
              </p:cNvPr>
              <p:cNvSpPr>
                <a:spLocks noChangeArrowheads="1"/>
              </p:cNvSpPr>
              <p:nvPr/>
            </p:nvSpPr>
            <p:spPr bwMode="auto">
              <a:xfrm>
                <a:off x="4416" y="170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01" name="Oval 109">
                <a:extLst>
                  <a:ext uri="{FF2B5EF4-FFF2-40B4-BE49-F238E27FC236}">
                    <a16:creationId xmlns:a16="http://schemas.microsoft.com/office/drawing/2014/main" id="{23B716A4-144C-E093-FF7C-E81ECFD422EB}"/>
                  </a:ext>
                </a:extLst>
              </p:cNvPr>
              <p:cNvSpPr>
                <a:spLocks noChangeArrowheads="1"/>
              </p:cNvSpPr>
              <p:nvPr/>
            </p:nvSpPr>
            <p:spPr bwMode="auto">
              <a:xfrm>
                <a:off x="4199" y="184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02" name="Oval 110">
                <a:extLst>
                  <a:ext uri="{FF2B5EF4-FFF2-40B4-BE49-F238E27FC236}">
                    <a16:creationId xmlns:a16="http://schemas.microsoft.com/office/drawing/2014/main" id="{FAA769BA-511E-070F-8308-41F072A2015A}"/>
                  </a:ext>
                </a:extLst>
              </p:cNvPr>
              <p:cNvSpPr>
                <a:spLocks noChangeArrowheads="1"/>
              </p:cNvSpPr>
              <p:nvPr/>
            </p:nvSpPr>
            <p:spPr bwMode="auto">
              <a:xfrm>
                <a:off x="4313" y="185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03" name="Oval 111">
                <a:extLst>
                  <a:ext uri="{FF2B5EF4-FFF2-40B4-BE49-F238E27FC236}">
                    <a16:creationId xmlns:a16="http://schemas.microsoft.com/office/drawing/2014/main" id="{F7115F44-7ADB-0778-84D8-C87494BE7526}"/>
                  </a:ext>
                </a:extLst>
              </p:cNvPr>
              <p:cNvSpPr>
                <a:spLocks noChangeArrowheads="1"/>
              </p:cNvSpPr>
              <p:nvPr/>
            </p:nvSpPr>
            <p:spPr bwMode="auto">
              <a:xfrm>
                <a:off x="4412" y="185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04" name="Oval 112">
                <a:extLst>
                  <a:ext uri="{FF2B5EF4-FFF2-40B4-BE49-F238E27FC236}">
                    <a16:creationId xmlns:a16="http://schemas.microsoft.com/office/drawing/2014/main" id="{F571D244-6E1B-5CE2-1CF2-FDA88D37F3FE}"/>
                  </a:ext>
                </a:extLst>
              </p:cNvPr>
              <p:cNvSpPr>
                <a:spLocks noChangeArrowheads="1"/>
              </p:cNvSpPr>
              <p:nvPr/>
            </p:nvSpPr>
            <p:spPr bwMode="auto">
              <a:xfrm>
                <a:off x="4545" y="185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05" name="Oval 113">
                <a:extLst>
                  <a:ext uri="{FF2B5EF4-FFF2-40B4-BE49-F238E27FC236}">
                    <a16:creationId xmlns:a16="http://schemas.microsoft.com/office/drawing/2014/main" id="{543C1615-2B34-4491-07E6-0E2CFC9D3C09}"/>
                  </a:ext>
                </a:extLst>
              </p:cNvPr>
              <p:cNvSpPr>
                <a:spLocks noChangeArrowheads="1"/>
              </p:cNvSpPr>
              <p:nvPr/>
            </p:nvSpPr>
            <p:spPr bwMode="auto">
              <a:xfrm>
                <a:off x="4202" y="153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06" name="Oval 114">
                <a:extLst>
                  <a:ext uri="{FF2B5EF4-FFF2-40B4-BE49-F238E27FC236}">
                    <a16:creationId xmlns:a16="http://schemas.microsoft.com/office/drawing/2014/main" id="{17AE97B6-817D-952B-9823-F27887008216}"/>
                  </a:ext>
                </a:extLst>
              </p:cNvPr>
              <p:cNvSpPr>
                <a:spLocks noChangeArrowheads="1"/>
              </p:cNvSpPr>
              <p:nvPr/>
            </p:nvSpPr>
            <p:spPr bwMode="auto">
              <a:xfrm>
                <a:off x="4545" y="153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07" name="Oval 115">
                <a:extLst>
                  <a:ext uri="{FF2B5EF4-FFF2-40B4-BE49-F238E27FC236}">
                    <a16:creationId xmlns:a16="http://schemas.microsoft.com/office/drawing/2014/main" id="{BA2ED5B1-E0C9-F2F4-4C3A-DFB5C11AA504}"/>
                  </a:ext>
                </a:extLst>
              </p:cNvPr>
              <p:cNvSpPr>
                <a:spLocks noChangeArrowheads="1"/>
              </p:cNvSpPr>
              <p:nvPr/>
            </p:nvSpPr>
            <p:spPr bwMode="auto">
              <a:xfrm>
                <a:off x="4025" y="1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08" name="Oval 116">
                <a:extLst>
                  <a:ext uri="{FF2B5EF4-FFF2-40B4-BE49-F238E27FC236}">
                    <a16:creationId xmlns:a16="http://schemas.microsoft.com/office/drawing/2014/main" id="{801BA64B-C719-DC73-23B1-268CDFCD30EC}"/>
                  </a:ext>
                </a:extLst>
              </p:cNvPr>
              <p:cNvSpPr>
                <a:spLocks noChangeArrowheads="1"/>
              </p:cNvSpPr>
              <p:nvPr/>
            </p:nvSpPr>
            <p:spPr bwMode="auto">
              <a:xfrm>
                <a:off x="4169" y="176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09" name="Oval 117">
                <a:extLst>
                  <a:ext uri="{FF2B5EF4-FFF2-40B4-BE49-F238E27FC236}">
                    <a16:creationId xmlns:a16="http://schemas.microsoft.com/office/drawing/2014/main" id="{4CA5F21F-DDE8-5E15-C3E2-D138718718A2}"/>
                  </a:ext>
                </a:extLst>
              </p:cNvPr>
              <p:cNvSpPr>
                <a:spLocks noChangeArrowheads="1"/>
              </p:cNvSpPr>
              <p:nvPr/>
            </p:nvSpPr>
            <p:spPr bwMode="auto">
              <a:xfrm>
                <a:off x="3977" y="171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10" name="Oval 118">
                <a:extLst>
                  <a:ext uri="{FF2B5EF4-FFF2-40B4-BE49-F238E27FC236}">
                    <a16:creationId xmlns:a16="http://schemas.microsoft.com/office/drawing/2014/main" id="{27085666-4CC7-E34D-FBD3-6E07EA29614E}"/>
                  </a:ext>
                </a:extLst>
              </p:cNvPr>
              <p:cNvSpPr>
                <a:spLocks noChangeArrowheads="1"/>
              </p:cNvSpPr>
              <p:nvPr/>
            </p:nvSpPr>
            <p:spPr bwMode="auto">
              <a:xfrm>
                <a:off x="3840" y="1794"/>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11" name="Oval 119">
                <a:extLst>
                  <a:ext uri="{FF2B5EF4-FFF2-40B4-BE49-F238E27FC236}">
                    <a16:creationId xmlns:a16="http://schemas.microsoft.com/office/drawing/2014/main" id="{2D129F3E-E7B1-DF68-0484-91EDBE0BAF04}"/>
                  </a:ext>
                </a:extLst>
              </p:cNvPr>
              <p:cNvSpPr>
                <a:spLocks noChangeArrowheads="1"/>
              </p:cNvSpPr>
              <p:nvPr/>
            </p:nvSpPr>
            <p:spPr bwMode="auto">
              <a:xfrm>
                <a:off x="3997" y="192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4312" name="Group 120">
              <a:extLst>
                <a:ext uri="{FF2B5EF4-FFF2-40B4-BE49-F238E27FC236}">
                  <a16:creationId xmlns:a16="http://schemas.microsoft.com/office/drawing/2014/main" id="{C3B62BD5-4CC1-718D-E6C8-BDF3B7642B36}"/>
                </a:ext>
              </a:extLst>
            </p:cNvPr>
            <p:cNvGrpSpPr>
              <a:grpSpLocks/>
            </p:cNvGrpSpPr>
            <p:nvPr/>
          </p:nvGrpSpPr>
          <p:grpSpPr bwMode="auto">
            <a:xfrm>
              <a:off x="1061" y="2835"/>
              <a:ext cx="334" cy="490"/>
              <a:chOff x="256" y="2287"/>
              <a:chExt cx="334" cy="490"/>
            </a:xfrm>
          </p:grpSpPr>
          <p:sp>
            <p:nvSpPr>
              <p:cNvPr id="264313" name="Rectangle 121">
                <a:extLst>
                  <a:ext uri="{FF2B5EF4-FFF2-40B4-BE49-F238E27FC236}">
                    <a16:creationId xmlns:a16="http://schemas.microsoft.com/office/drawing/2014/main" id="{4B77C929-A124-B536-2982-7C8D950B9617}"/>
                  </a:ext>
                </a:extLst>
              </p:cNvPr>
              <p:cNvSpPr>
                <a:spLocks noChangeArrowheads="1"/>
              </p:cNvSpPr>
              <p:nvPr/>
            </p:nvSpPr>
            <p:spPr bwMode="auto">
              <a:xfrm>
                <a:off x="284" y="2504"/>
                <a:ext cx="277" cy="257"/>
              </a:xfrm>
              <a:prstGeom prst="rect">
                <a:avLst/>
              </a:prstGeom>
              <a:solidFill>
                <a:srgbClr val="DDEE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14" name="AutoShape 122">
                <a:extLst>
                  <a:ext uri="{FF2B5EF4-FFF2-40B4-BE49-F238E27FC236}">
                    <a16:creationId xmlns:a16="http://schemas.microsoft.com/office/drawing/2014/main" id="{9682A9AD-0983-A413-C358-6975737E8683}"/>
                  </a:ext>
                </a:extLst>
              </p:cNvPr>
              <p:cNvSpPr>
                <a:spLocks noChangeArrowheads="1"/>
              </p:cNvSpPr>
              <p:nvPr/>
            </p:nvSpPr>
            <p:spPr bwMode="auto">
              <a:xfrm>
                <a:off x="268" y="2304"/>
                <a:ext cx="308" cy="197"/>
              </a:xfrm>
              <a:prstGeom prst="triangle">
                <a:avLst>
                  <a:gd name="adj" fmla="val 50000"/>
                </a:avLst>
              </a:prstGeom>
              <a:solidFill>
                <a:srgbClr val="DFF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15" name="Rectangle 123">
                <a:extLst>
                  <a:ext uri="{FF2B5EF4-FFF2-40B4-BE49-F238E27FC236}">
                    <a16:creationId xmlns:a16="http://schemas.microsoft.com/office/drawing/2014/main" id="{7FC9CADD-D78C-075C-89E7-1D7EDC8FD7BD}"/>
                  </a:ext>
                </a:extLst>
              </p:cNvPr>
              <p:cNvSpPr>
                <a:spLocks noChangeArrowheads="1"/>
              </p:cNvSpPr>
              <p:nvPr/>
            </p:nvSpPr>
            <p:spPr bwMode="auto">
              <a:xfrm>
                <a:off x="376" y="2632"/>
                <a:ext cx="76" cy="1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16" name="Oval 124">
                <a:extLst>
                  <a:ext uri="{FF2B5EF4-FFF2-40B4-BE49-F238E27FC236}">
                    <a16:creationId xmlns:a16="http://schemas.microsoft.com/office/drawing/2014/main" id="{39FEDDDC-35E8-62D2-302B-0409DFF2CC0D}"/>
                  </a:ext>
                </a:extLst>
              </p:cNvPr>
              <p:cNvSpPr>
                <a:spLocks noChangeArrowheads="1"/>
              </p:cNvSpPr>
              <p:nvPr/>
            </p:nvSpPr>
            <p:spPr bwMode="auto">
              <a:xfrm>
                <a:off x="406" y="2287"/>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17" name="Oval 125">
                <a:extLst>
                  <a:ext uri="{FF2B5EF4-FFF2-40B4-BE49-F238E27FC236}">
                    <a16:creationId xmlns:a16="http://schemas.microsoft.com/office/drawing/2014/main" id="{6D386446-3F92-87E6-EC66-368AE262D1AD}"/>
                  </a:ext>
                </a:extLst>
              </p:cNvPr>
              <p:cNvSpPr>
                <a:spLocks noChangeArrowheads="1"/>
              </p:cNvSpPr>
              <p:nvPr/>
            </p:nvSpPr>
            <p:spPr bwMode="auto">
              <a:xfrm>
                <a:off x="267" y="274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18" name="Oval 126">
                <a:extLst>
                  <a:ext uri="{FF2B5EF4-FFF2-40B4-BE49-F238E27FC236}">
                    <a16:creationId xmlns:a16="http://schemas.microsoft.com/office/drawing/2014/main" id="{93754A4E-B194-F0BE-71CC-3D66FE7F702F}"/>
                  </a:ext>
                </a:extLst>
              </p:cNvPr>
              <p:cNvSpPr>
                <a:spLocks noChangeArrowheads="1"/>
              </p:cNvSpPr>
              <p:nvPr/>
            </p:nvSpPr>
            <p:spPr bwMode="auto">
              <a:xfrm>
                <a:off x="432" y="2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19" name="Oval 127">
                <a:extLst>
                  <a:ext uri="{FF2B5EF4-FFF2-40B4-BE49-F238E27FC236}">
                    <a16:creationId xmlns:a16="http://schemas.microsoft.com/office/drawing/2014/main" id="{13972146-C9BA-37E6-6F80-C8C1E9CA20F3}"/>
                  </a:ext>
                </a:extLst>
              </p:cNvPr>
              <p:cNvSpPr>
                <a:spLocks noChangeArrowheads="1"/>
              </p:cNvSpPr>
              <p:nvPr/>
            </p:nvSpPr>
            <p:spPr bwMode="auto">
              <a:xfrm>
                <a:off x="357" y="273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20" name="Oval 128">
                <a:extLst>
                  <a:ext uri="{FF2B5EF4-FFF2-40B4-BE49-F238E27FC236}">
                    <a16:creationId xmlns:a16="http://schemas.microsoft.com/office/drawing/2014/main" id="{7C91298B-54DD-28AE-DBCA-82F98EAE7806}"/>
                  </a:ext>
                </a:extLst>
              </p:cNvPr>
              <p:cNvSpPr>
                <a:spLocks noChangeArrowheads="1"/>
              </p:cNvSpPr>
              <p:nvPr/>
            </p:nvSpPr>
            <p:spPr bwMode="auto">
              <a:xfrm>
                <a:off x="434" y="274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21" name="Oval 129">
                <a:extLst>
                  <a:ext uri="{FF2B5EF4-FFF2-40B4-BE49-F238E27FC236}">
                    <a16:creationId xmlns:a16="http://schemas.microsoft.com/office/drawing/2014/main" id="{6DD8C912-7435-8577-A9A9-02349483D569}"/>
                  </a:ext>
                </a:extLst>
              </p:cNvPr>
              <p:cNvSpPr>
                <a:spLocks noChangeArrowheads="1"/>
              </p:cNvSpPr>
              <p:nvPr/>
            </p:nvSpPr>
            <p:spPr bwMode="auto">
              <a:xfrm>
                <a:off x="544" y="273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22" name="Oval 130">
                <a:extLst>
                  <a:ext uri="{FF2B5EF4-FFF2-40B4-BE49-F238E27FC236}">
                    <a16:creationId xmlns:a16="http://schemas.microsoft.com/office/drawing/2014/main" id="{748B78FA-4BAA-0A60-6361-506CE224C8F2}"/>
                  </a:ext>
                </a:extLst>
              </p:cNvPr>
              <p:cNvSpPr>
                <a:spLocks noChangeArrowheads="1"/>
              </p:cNvSpPr>
              <p:nvPr/>
            </p:nvSpPr>
            <p:spPr bwMode="auto">
              <a:xfrm>
                <a:off x="256" y="248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23" name="Oval 131">
                <a:extLst>
                  <a:ext uri="{FF2B5EF4-FFF2-40B4-BE49-F238E27FC236}">
                    <a16:creationId xmlns:a16="http://schemas.microsoft.com/office/drawing/2014/main" id="{74D2405B-8C9E-FA28-F70F-14E25BCE9CEC}"/>
                  </a:ext>
                </a:extLst>
              </p:cNvPr>
              <p:cNvSpPr>
                <a:spLocks noChangeArrowheads="1"/>
              </p:cNvSpPr>
              <p:nvPr/>
            </p:nvSpPr>
            <p:spPr bwMode="auto">
              <a:xfrm>
                <a:off x="555" y="247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4324" name="Oval 132">
                <a:extLst>
                  <a:ext uri="{FF2B5EF4-FFF2-40B4-BE49-F238E27FC236}">
                    <a16:creationId xmlns:a16="http://schemas.microsoft.com/office/drawing/2014/main" id="{A6F7EA9C-6F65-EBFE-5300-CB63A1EF2A7A}"/>
                  </a:ext>
                </a:extLst>
              </p:cNvPr>
              <p:cNvSpPr>
                <a:spLocks noChangeArrowheads="1"/>
              </p:cNvSpPr>
              <p:nvPr/>
            </p:nvSpPr>
            <p:spPr bwMode="auto">
              <a:xfrm>
                <a:off x="360" y="2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4326" name="Text Box 134">
              <a:extLst>
                <a:ext uri="{FF2B5EF4-FFF2-40B4-BE49-F238E27FC236}">
                  <a16:creationId xmlns:a16="http://schemas.microsoft.com/office/drawing/2014/main" id="{9F36A543-5B54-16CA-9784-72479E8C2352}"/>
                </a:ext>
              </a:extLst>
            </p:cNvPr>
            <p:cNvSpPr txBox="1">
              <a:spLocks noChangeArrowheads="1"/>
            </p:cNvSpPr>
            <p:nvPr/>
          </p:nvSpPr>
          <p:spPr bwMode="auto">
            <a:xfrm>
              <a:off x="1547" y="3514"/>
              <a:ext cx="47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Image B</a:t>
              </a:r>
            </a:p>
          </p:txBody>
        </p:sp>
      </p:grpSp>
      <p:sp>
        <p:nvSpPr>
          <p:cNvPr id="264325" name="Rectangle 133">
            <a:extLst>
              <a:ext uri="{FF2B5EF4-FFF2-40B4-BE49-F238E27FC236}">
                <a16:creationId xmlns:a16="http://schemas.microsoft.com/office/drawing/2014/main" id="{FFB0F987-CAE7-994D-EBEA-1863937EA772}"/>
              </a:ext>
            </a:extLst>
          </p:cNvPr>
          <p:cNvSpPr>
            <a:spLocks noChangeArrowheads="1"/>
          </p:cNvSpPr>
          <p:nvPr/>
        </p:nvSpPr>
        <p:spPr bwMode="auto">
          <a:xfrm>
            <a:off x="1654175" y="4030663"/>
            <a:ext cx="1919288" cy="1074737"/>
          </a:xfrm>
          <a:prstGeom prst="rect">
            <a:avLst/>
          </a:prstGeom>
          <a:noFill/>
          <a:ln w="1905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0"/>
                                        <p:tgtEl>
                                          <p:spTgt spid="264325"/>
                                        </p:tgtEl>
                                      </p:cBhvr>
                                    </p:animEffect>
                                    <p:set>
                                      <p:cBhvr>
                                        <p:cTn id="7" dur="1" fill="hold">
                                          <p:stCondLst>
                                            <p:cond delay="999"/>
                                          </p:stCondLst>
                                        </p:cTn>
                                        <p:tgtEl>
                                          <p:spTgt spid="264325"/>
                                        </p:tgtEl>
                                        <p:attrNameLst>
                                          <p:attrName>style.visibility</p:attrName>
                                        </p:attrNameLst>
                                      </p:cBhvr>
                                      <p:to>
                                        <p:strVal val="hidden"/>
                                      </p:to>
                                    </p:set>
                                  </p:childTnLst>
                                </p:cTn>
                              </p:par>
                              <p:par>
                                <p:cTn id="8" presetID="35" presetClass="path" presetSubtype="0" accel="50000" decel="50000" fill="hold" nodeType="withEffect">
                                  <p:stCondLst>
                                    <p:cond delay="0"/>
                                  </p:stCondLst>
                                  <p:childTnLst>
                                    <p:animMotion origin="layout" path="M 1.66667E-6 1.85185E-6 L 0.4533 -0.30579 " pathEditMode="relative" rAng="0" ptsTypes="AA">
                                      <p:cBhvr>
                                        <p:cTn id="9" dur="1000" fill="hold"/>
                                        <p:tgtEl>
                                          <p:spTgt spid="264325"/>
                                        </p:tgtEl>
                                        <p:attrNameLst>
                                          <p:attrName>ppt_x</p:attrName>
                                          <p:attrName>ppt_y</p:attrName>
                                        </p:attrNameLst>
                                      </p:cBhvr>
                                      <p:rCtr x="22656" y="-15301"/>
                                    </p:animMotion>
                                  </p:childTnLst>
                                </p:cTn>
                              </p:par>
                              <p:par>
                                <p:cTn id="10" presetID="63" presetClass="path" presetSubtype="0" accel="50000" decel="50000" fill="hold" nodeType="withEffect">
                                  <p:stCondLst>
                                    <p:cond delay="0"/>
                                  </p:stCondLst>
                                  <p:childTnLst>
                                    <p:animMotion origin="layout" path="M 4.16667E-6 2.22222E-6 L 0.46736 -0.31667 " pathEditMode="relative" rAng="0" ptsTypes="AA">
                                      <p:cBhvr>
                                        <p:cTn id="11" dur="1000" fill="hold"/>
                                        <p:tgtEl>
                                          <p:spTgt spid="264328"/>
                                        </p:tgtEl>
                                        <p:attrNameLst>
                                          <p:attrName>ppt_x</p:attrName>
                                          <p:attrName>ppt_y</p:attrName>
                                        </p:attrNameLst>
                                      </p:cBhvr>
                                      <p:rCtr x="23368" y="-15833"/>
                                    </p:animMotion>
                                  </p:childTnLst>
                                </p:cTn>
                              </p:par>
                              <p:par>
                                <p:cTn id="12" presetID="10" presetClass="exit" presetSubtype="0" fill="hold" nodeType="withEffect">
                                  <p:stCondLst>
                                    <p:cond delay="0"/>
                                  </p:stCondLst>
                                  <p:childTnLst>
                                    <p:animEffect transition="out" filter="fade">
                                      <p:cBhvr>
                                        <p:cTn id="13" dur="1000"/>
                                        <p:tgtEl>
                                          <p:spTgt spid="264281"/>
                                        </p:tgtEl>
                                      </p:cBhvr>
                                    </p:animEffect>
                                    <p:set>
                                      <p:cBhvr>
                                        <p:cTn id="14" dur="1" fill="hold">
                                          <p:stCondLst>
                                            <p:cond delay="999"/>
                                          </p:stCondLst>
                                        </p:cTn>
                                        <p:tgtEl>
                                          <p:spTgt spid="2642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a:extLst>
              <a:ext uri="{FF2B5EF4-FFF2-40B4-BE49-F238E27FC236}">
                <a16:creationId xmlns:a16="http://schemas.microsoft.com/office/drawing/2014/main" id="{62B780D5-7AD1-3667-8BC1-852A20BE940A}"/>
              </a:ext>
            </a:extLst>
          </p:cNvPr>
          <p:cNvSpPr>
            <a:spLocks noChangeArrowheads="1"/>
          </p:cNvSpPr>
          <p:nvPr/>
        </p:nvSpPr>
        <p:spPr bwMode="auto">
          <a:xfrm>
            <a:off x="1538288" y="3765550"/>
            <a:ext cx="2590800" cy="1524000"/>
          </a:xfrm>
          <a:prstGeom prst="rect">
            <a:avLst/>
          </a:prstGeom>
          <a:solidFill>
            <a:srgbClr val="FFFFE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291" name="Rectangle 3">
            <a:extLst>
              <a:ext uri="{FF2B5EF4-FFF2-40B4-BE49-F238E27FC236}">
                <a16:creationId xmlns:a16="http://schemas.microsoft.com/office/drawing/2014/main" id="{D451FCC3-8929-E4FE-FBBA-E68496261E67}"/>
              </a:ext>
            </a:extLst>
          </p:cNvPr>
          <p:cNvSpPr>
            <a:spLocks noGrp="1" noChangeArrowheads="1"/>
          </p:cNvSpPr>
          <p:nvPr>
            <p:ph type="title"/>
          </p:nvPr>
        </p:nvSpPr>
        <p:spPr/>
        <p:txBody>
          <a:bodyPr/>
          <a:lstStyle/>
          <a:p>
            <a:r>
              <a:rPr lang="en-US" altLang="en-US"/>
              <a:t>Relation-based browsing</a:t>
            </a:r>
          </a:p>
        </p:txBody>
      </p:sp>
      <p:sp>
        <p:nvSpPr>
          <p:cNvPr id="268292" name="Rectangle 4">
            <a:extLst>
              <a:ext uri="{FF2B5EF4-FFF2-40B4-BE49-F238E27FC236}">
                <a16:creationId xmlns:a16="http://schemas.microsoft.com/office/drawing/2014/main" id="{57F5264B-4123-11BB-AF16-225352FAEABB}"/>
              </a:ext>
            </a:extLst>
          </p:cNvPr>
          <p:cNvSpPr>
            <a:spLocks noChangeArrowheads="1"/>
          </p:cNvSpPr>
          <p:nvPr/>
        </p:nvSpPr>
        <p:spPr bwMode="auto">
          <a:xfrm>
            <a:off x="1555750" y="1590675"/>
            <a:ext cx="2590800" cy="1524000"/>
          </a:xfrm>
          <a:prstGeom prst="rect">
            <a:avLst/>
          </a:prstGeom>
          <a:solidFill>
            <a:srgbClr val="FFFFE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293" name="plant">
            <a:extLst>
              <a:ext uri="{FF2B5EF4-FFF2-40B4-BE49-F238E27FC236}">
                <a16:creationId xmlns:a16="http://schemas.microsoft.com/office/drawing/2014/main" id="{E7940393-EEA1-D8BF-1129-AB6CAF87788D}"/>
              </a:ext>
            </a:extLst>
          </p:cNvPr>
          <p:cNvSpPr>
            <a:spLocks noEditPoints="1" noChangeArrowheads="1"/>
          </p:cNvSpPr>
          <p:nvPr/>
        </p:nvSpPr>
        <p:spPr bwMode="auto">
          <a:xfrm>
            <a:off x="2833688" y="2470150"/>
            <a:ext cx="498475" cy="496888"/>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endParaRPr lang="en-US"/>
          </a:p>
        </p:txBody>
      </p:sp>
      <p:sp>
        <p:nvSpPr>
          <p:cNvPr id="268294" name="Rectangle 6">
            <a:extLst>
              <a:ext uri="{FF2B5EF4-FFF2-40B4-BE49-F238E27FC236}">
                <a16:creationId xmlns:a16="http://schemas.microsoft.com/office/drawing/2014/main" id="{393542B6-846B-0444-1F0C-D351E3C5FBCE}"/>
              </a:ext>
            </a:extLst>
          </p:cNvPr>
          <p:cNvSpPr>
            <a:spLocks noChangeArrowheads="1"/>
          </p:cNvSpPr>
          <p:nvPr/>
        </p:nvSpPr>
        <p:spPr bwMode="auto">
          <a:xfrm>
            <a:off x="3398838" y="2370138"/>
            <a:ext cx="547687" cy="496887"/>
          </a:xfrm>
          <a:prstGeom prst="rect">
            <a:avLst/>
          </a:prstGeom>
          <a:solidFill>
            <a:srgbClr val="FFF1C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295" name="AutoShape 7">
            <a:extLst>
              <a:ext uri="{FF2B5EF4-FFF2-40B4-BE49-F238E27FC236}">
                <a16:creationId xmlns:a16="http://schemas.microsoft.com/office/drawing/2014/main" id="{CCFE5F7F-9529-CC1E-2D11-2B86D1A35893}"/>
              </a:ext>
            </a:extLst>
          </p:cNvPr>
          <p:cNvSpPr>
            <a:spLocks noChangeArrowheads="1"/>
          </p:cNvSpPr>
          <p:nvPr/>
        </p:nvSpPr>
        <p:spPr bwMode="auto">
          <a:xfrm>
            <a:off x="3367088" y="1982788"/>
            <a:ext cx="609600" cy="381000"/>
          </a:xfrm>
          <a:prstGeom prst="triangle">
            <a:avLst>
              <a:gd name="adj" fmla="val 50000"/>
            </a:avLst>
          </a:prstGeom>
          <a:solidFill>
            <a:srgbClr val="FFE2C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296" name="Rectangle 8">
            <a:extLst>
              <a:ext uri="{FF2B5EF4-FFF2-40B4-BE49-F238E27FC236}">
                <a16:creationId xmlns:a16="http://schemas.microsoft.com/office/drawing/2014/main" id="{199E83D2-7686-F95F-A61C-9414015F515C}"/>
              </a:ext>
            </a:extLst>
          </p:cNvPr>
          <p:cNvSpPr>
            <a:spLocks noChangeArrowheads="1"/>
          </p:cNvSpPr>
          <p:nvPr/>
        </p:nvSpPr>
        <p:spPr bwMode="auto">
          <a:xfrm>
            <a:off x="3581400" y="2617788"/>
            <a:ext cx="149225" cy="2492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68297" name="Group 9">
            <a:extLst>
              <a:ext uri="{FF2B5EF4-FFF2-40B4-BE49-F238E27FC236}">
                <a16:creationId xmlns:a16="http://schemas.microsoft.com/office/drawing/2014/main" id="{21B1BBB8-16B7-4FA9-C0CF-2ACD772C9E01}"/>
              </a:ext>
            </a:extLst>
          </p:cNvPr>
          <p:cNvGrpSpPr>
            <a:grpSpLocks/>
          </p:cNvGrpSpPr>
          <p:nvPr/>
        </p:nvGrpSpPr>
        <p:grpSpPr bwMode="auto">
          <a:xfrm>
            <a:off x="2808288" y="1960563"/>
            <a:ext cx="1174750" cy="1054100"/>
            <a:chOff x="656" y="2201"/>
            <a:chExt cx="740" cy="664"/>
          </a:xfrm>
        </p:grpSpPr>
        <p:sp>
          <p:nvSpPr>
            <p:cNvPr id="268298" name="Oval 10">
              <a:extLst>
                <a:ext uri="{FF2B5EF4-FFF2-40B4-BE49-F238E27FC236}">
                  <a16:creationId xmlns:a16="http://schemas.microsoft.com/office/drawing/2014/main" id="{6890C40E-60B0-8110-B1BB-892D2D864C1B}"/>
                </a:ext>
              </a:extLst>
            </p:cNvPr>
            <p:cNvSpPr>
              <a:spLocks noChangeArrowheads="1"/>
            </p:cNvSpPr>
            <p:nvPr/>
          </p:nvSpPr>
          <p:spPr bwMode="auto">
            <a:xfrm>
              <a:off x="1191" y="2201"/>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299" name="Oval 11">
              <a:extLst>
                <a:ext uri="{FF2B5EF4-FFF2-40B4-BE49-F238E27FC236}">
                  <a16:creationId xmlns:a16="http://schemas.microsoft.com/office/drawing/2014/main" id="{9BD21C71-34BD-3AC8-19A9-7D0A2F0017FB}"/>
                </a:ext>
              </a:extLst>
            </p:cNvPr>
            <p:cNvSpPr>
              <a:spLocks noChangeArrowheads="1"/>
            </p:cNvSpPr>
            <p:nvPr/>
          </p:nvSpPr>
          <p:spPr bwMode="auto">
            <a:xfrm>
              <a:off x="1129" y="261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00" name="Oval 12">
              <a:extLst>
                <a:ext uri="{FF2B5EF4-FFF2-40B4-BE49-F238E27FC236}">
                  <a16:creationId xmlns:a16="http://schemas.microsoft.com/office/drawing/2014/main" id="{64C0C32A-D5E2-77D4-E600-472A0C50E4A5}"/>
                </a:ext>
              </a:extLst>
            </p:cNvPr>
            <p:cNvSpPr>
              <a:spLocks noChangeArrowheads="1"/>
            </p:cNvSpPr>
            <p:nvPr/>
          </p:nvSpPr>
          <p:spPr bwMode="auto">
            <a:xfrm>
              <a:off x="1232" y="260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01" name="Oval 13">
              <a:extLst>
                <a:ext uri="{FF2B5EF4-FFF2-40B4-BE49-F238E27FC236}">
                  <a16:creationId xmlns:a16="http://schemas.microsoft.com/office/drawing/2014/main" id="{4DBA9FC0-8777-9BD8-2204-0FF5FAFC8F8B}"/>
                </a:ext>
              </a:extLst>
            </p:cNvPr>
            <p:cNvSpPr>
              <a:spLocks noChangeArrowheads="1"/>
            </p:cNvSpPr>
            <p:nvPr/>
          </p:nvSpPr>
          <p:spPr bwMode="auto">
            <a:xfrm>
              <a:off x="1015" y="275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02" name="Oval 14">
              <a:extLst>
                <a:ext uri="{FF2B5EF4-FFF2-40B4-BE49-F238E27FC236}">
                  <a16:creationId xmlns:a16="http://schemas.microsoft.com/office/drawing/2014/main" id="{48BF0FB2-4D6B-1AC5-BF1B-29EBC1FC32DA}"/>
                </a:ext>
              </a:extLst>
            </p:cNvPr>
            <p:cNvSpPr>
              <a:spLocks noChangeArrowheads="1"/>
            </p:cNvSpPr>
            <p:nvPr/>
          </p:nvSpPr>
          <p:spPr bwMode="auto">
            <a:xfrm>
              <a:off x="1129" y="275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03" name="Oval 15">
              <a:extLst>
                <a:ext uri="{FF2B5EF4-FFF2-40B4-BE49-F238E27FC236}">
                  <a16:creationId xmlns:a16="http://schemas.microsoft.com/office/drawing/2014/main" id="{8A63371D-B030-4C7D-F6C2-76996C2724A4}"/>
                </a:ext>
              </a:extLst>
            </p:cNvPr>
            <p:cNvSpPr>
              <a:spLocks noChangeArrowheads="1"/>
            </p:cNvSpPr>
            <p:nvPr/>
          </p:nvSpPr>
          <p:spPr bwMode="auto">
            <a:xfrm>
              <a:off x="1228" y="275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04" name="Oval 16">
              <a:extLst>
                <a:ext uri="{FF2B5EF4-FFF2-40B4-BE49-F238E27FC236}">
                  <a16:creationId xmlns:a16="http://schemas.microsoft.com/office/drawing/2014/main" id="{E5C21152-30B9-93DB-D084-CB8D12F033EE}"/>
                </a:ext>
              </a:extLst>
            </p:cNvPr>
            <p:cNvSpPr>
              <a:spLocks noChangeArrowheads="1"/>
            </p:cNvSpPr>
            <p:nvPr/>
          </p:nvSpPr>
          <p:spPr bwMode="auto">
            <a:xfrm>
              <a:off x="1361" y="275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05" name="Oval 17">
              <a:extLst>
                <a:ext uri="{FF2B5EF4-FFF2-40B4-BE49-F238E27FC236}">
                  <a16:creationId xmlns:a16="http://schemas.microsoft.com/office/drawing/2014/main" id="{FE5CF719-011F-A265-6704-F6B4692E4A6F}"/>
                </a:ext>
              </a:extLst>
            </p:cNvPr>
            <p:cNvSpPr>
              <a:spLocks noChangeArrowheads="1"/>
            </p:cNvSpPr>
            <p:nvPr/>
          </p:nvSpPr>
          <p:spPr bwMode="auto">
            <a:xfrm>
              <a:off x="1018" y="244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06" name="Oval 18">
              <a:extLst>
                <a:ext uri="{FF2B5EF4-FFF2-40B4-BE49-F238E27FC236}">
                  <a16:creationId xmlns:a16="http://schemas.microsoft.com/office/drawing/2014/main" id="{8681974E-EF40-0A82-9E09-09CAFF612A02}"/>
                </a:ext>
              </a:extLst>
            </p:cNvPr>
            <p:cNvSpPr>
              <a:spLocks noChangeArrowheads="1"/>
            </p:cNvSpPr>
            <p:nvPr/>
          </p:nvSpPr>
          <p:spPr bwMode="auto">
            <a:xfrm>
              <a:off x="1361" y="244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07" name="Oval 19">
              <a:extLst>
                <a:ext uri="{FF2B5EF4-FFF2-40B4-BE49-F238E27FC236}">
                  <a16:creationId xmlns:a16="http://schemas.microsoft.com/office/drawing/2014/main" id="{B2442325-5F53-397C-57B2-D98A1FE401EC}"/>
                </a:ext>
              </a:extLst>
            </p:cNvPr>
            <p:cNvSpPr>
              <a:spLocks noChangeArrowheads="1"/>
            </p:cNvSpPr>
            <p:nvPr/>
          </p:nvSpPr>
          <p:spPr bwMode="auto">
            <a:xfrm>
              <a:off x="841" y="2521"/>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08" name="Oval 20">
              <a:extLst>
                <a:ext uri="{FF2B5EF4-FFF2-40B4-BE49-F238E27FC236}">
                  <a16:creationId xmlns:a16="http://schemas.microsoft.com/office/drawing/2014/main" id="{4E5089E2-C27E-C465-7B49-0B2F456CD6EB}"/>
                </a:ext>
              </a:extLst>
            </p:cNvPr>
            <p:cNvSpPr>
              <a:spLocks noChangeArrowheads="1"/>
            </p:cNvSpPr>
            <p:nvPr/>
          </p:nvSpPr>
          <p:spPr bwMode="auto">
            <a:xfrm>
              <a:off x="985" y="266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09" name="Oval 21">
              <a:extLst>
                <a:ext uri="{FF2B5EF4-FFF2-40B4-BE49-F238E27FC236}">
                  <a16:creationId xmlns:a16="http://schemas.microsoft.com/office/drawing/2014/main" id="{B1E9E396-4DFF-8B0E-D87B-3308F1D17084}"/>
                </a:ext>
              </a:extLst>
            </p:cNvPr>
            <p:cNvSpPr>
              <a:spLocks noChangeArrowheads="1"/>
            </p:cNvSpPr>
            <p:nvPr/>
          </p:nvSpPr>
          <p:spPr bwMode="auto">
            <a:xfrm>
              <a:off x="793" y="2617"/>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10" name="Oval 22">
              <a:extLst>
                <a:ext uri="{FF2B5EF4-FFF2-40B4-BE49-F238E27FC236}">
                  <a16:creationId xmlns:a16="http://schemas.microsoft.com/office/drawing/2014/main" id="{97DE9EA5-BF11-490B-49E5-97AD1EE22476}"/>
                </a:ext>
              </a:extLst>
            </p:cNvPr>
            <p:cNvSpPr>
              <a:spLocks noChangeArrowheads="1"/>
            </p:cNvSpPr>
            <p:nvPr/>
          </p:nvSpPr>
          <p:spPr bwMode="auto">
            <a:xfrm>
              <a:off x="656" y="269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11" name="Oval 23">
              <a:extLst>
                <a:ext uri="{FF2B5EF4-FFF2-40B4-BE49-F238E27FC236}">
                  <a16:creationId xmlns:a16="http://schemas.microsoft.com/office/drawing/2014/main" id="{7002310F-DA5D-8C15-3D76-2D617E489DF7}"/>
                </a:ext>
              </a:extLst>
            </p:cNvPr>
            <p:cNvSpPr>
              <a:spLocks noChangeArrowheads="1"/>
            </p:cNvSpPr>
            <p:nvPr/>
          </p:nvSpPr>
          <p:spPr bwMode="auto">
            <a:xfrm>
              <a:off x="813" y="283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8312" name="plant">
            <a:extLst>
              <a:ext uri="{FF2B5EF4-FFF2-40B4-BE49-F238E27FC236}">
                <a16:creationId xmlns:a16="http://schemas.microsoft.com/office/drawing/2014/main" id="{2264BDE7-8BEA-4E67-EF54-0B178ADF4AEB}"/>
              </a:ext>
            </a:extLst>
          </p:cNvPr>
          <p:cNvSpPr>
            <a:spLocks noEditPoints="1" noChangeArrowheads="1"/>
          </p:cNvSpPr>
          <p:nvPr/>
        </p:nvSpPr>
        <p:spPr bwMode="auto">
          <a:xfrm>
            <a:off x="1812925" y="4391025"/>
            <a:ext cx="911225" cy="90805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endParaRPr lang="en-US"/>
          </a:p>
        </p:txBody>
      </p:sp>
      <p:sp>
        <p:nvSpPr>
          <p:cNvPr id="268313" name="Rectangle 25">
            <a:extLst>
              <a:ext uri="{FF2B5EF4-FFF2-40B4-BE49-F238E27FC236}">
                <a16:creationId xmlns:a16="http://schemas.microsoft.com/office/drawing/2014/main" id="{AB7FC37A-9F74-9AA4-4B98-F07E5688DF59}"/>
              </a:ext>
            </a:extLst>
          </p:cNvPr>
          <p:cNvSpPr>
            <a:spLocks noChangeArrowheads="1"/>
          </p:cNvSpPr>
          <p:nvPr/>
        </p:nvSpPr>
        <p:spPr bwMode="auto">
          <a:xfrm>
            <a:off x="2844800" y="4208463"/>
            <a:ext cx="1000125" cy="908050"/>
          </a:xfrm>
          <a:prstGeom prst="rect">
            <a:avLst/>
          </a:prstGeom>
          <a:solidFill>
            <a:srgbClr val="FFF1C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14" name="Rectangle 26">
            <a:extLst>
              <a:ext uri="{FF2B5EF4-FFF2-40B4-BE49-F238E27FC236}">
                <a16:creationId xmlns:a16="http://schemas.microsoft.com/office/drawing/2014/main" id="{B2A18870-2F2B-94D1-DDA2-959601CD4D99}"/>
              </a:ext>
            </a:extLst>
          </p:cNvPr>
          <p:cNvSpPr>
            <a:spLocks noChangeArrowheads="1"/>
          </p:cNvSpPr>
          <p:nvPr/>
        </p:nvSpPr>
        <p:spPr bwMode="auto">
          <a:xfrm>
            <a:off x="3178175" y="4660900"/>
            <a:ext cx="273050" cy="4556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15" name="Oval 27">
            <a:extLst>
              <a:ext uri="{FF2B5EF4-FFF2-40B4-BE49-F238E27FC236}">
                <a16:creationId xmlns:a16="http://schemas.microsoft.com/office/drawing/2014/main" id="{F6C1FA6F-408F-8A34-73F3-1A2CA6EC8758}"/>
              </a:ext>
            </a:extLst>
          </p:cNvPr>
          <p:cNvSpPr>
            <a:spLocks noChangeArrowheads="1"/>
          </p:cNvSpPr>
          <p:nvPr/>
        </p:nvSpPr>
        <p:spPr bwMode="auto">
          <a:xfrm>
            <a:off x="3138488" y="4646613"/>
            <a:ext cx="66675" cy="666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16" name="Oval 28">
            <a:extLst>
              <a:ext uri="{FF2B5EF4-FFF2-40B4-BE49-F238E27FC236}">
                <a16:creationId xmlns:a16="http://schemas.microsoft.com/office/drawing/2014/main" id="{2B830A48-3350-4EBD-BBEE-19E6080D8975}"/>
              </a:ext>
            </a:extLst>
          </p:cNvPr>
          <p:cNvSpPr>
            <a:spLocks noChangeArrowheads="1"/>
          </p:cNvSpPr>
          <p:nvPr/>
        </p:nvSpPr>
        <p:spPr bwMode="auto">
          <a:xfrm>
            <a:off x="3436938" y="4640263"/>
            <a:ext cx="66675" cy="666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17" name="Oval 29">
            <a:extLst>
              <a:ext uri="{FF2B5EF4-FFF2-40B4-BE49-F238E27FC236}">
                <a16:creationId xmlns:a16="http://schemas.microsoft.com/office/drawing/2014/main" id="{3FA9A1C1-16A5-2AA6-256F-B1AB311B3E9E}"/>
              </a:ext>
            </a:extLst>
          </p:cNvPr>
          <p:cNvSpPr>
            <a:spLocks noChangeArrowheads="1"/>
          </p:cNvSpPr>
          <p:nvPr/>
        </p:nvSpPr>
        <p:spPr bwMode="auto">
          <a:xfrm>
            <a:off x="2808288" y="5060950"/>
            <a:ext cx="66675" cy="666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18" name="Oval 30">
            <a:extLst>
              <a:ext uri="{FF2B5EF4-FFF2-40B4-BE49-F238E27FC236}">
                <a16:creationId xmlns:a16="http://schemas.microsoft.com/office/drawing/2014/main" id="{9F312B48-2BFE-A2AC-E502-9417A39E3E5F}"/>
              </a:ext>
            </a:extLst>
          </p:cNvPr>
          <p:cNvSpPr>
            <a:spLocks noChangeArrowheads="1"/>
          </p:cNvSpPr>
          <p:nvPr/>
        </p:nvSpPr>
        <p:spPr bwMode="auto">
          <a:xfrm>
            <a:off x="3138488" y="5067300"/>
            <a:ext cx="66675" cy="666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19" name="Oval 31">
            <a:extLst>
              <a:ext uri="{FF2B5EF4-FFF2-40B4-BE49-F238E27FC236}">
                <a16:creationId xmlns:a16="http://schemas.microsoft.com/office/drawing/2014/main" id="{4BEBBBF4-D563-BFDB-6195-DC83318F79CC}"/>
              </a:ext>
            </a:extLst>
          </p:cNvPr>
          <p:cNvSpPr>
            <a:spLocks noChangeArrowheads="1"/>
          </p:cNvSpPr>
          <p:nvPr/>
        </p:nvSpPr>
        <p:spPr bwMode="auto">
          <a:xfrm>
            <a:off x="3425825" y="5075238"/>
            <a:ext cx="66675" cy="666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20" name="Oval 32">
            <a:extLst>
              <a:ext uri="{FF2B5EF4-FFF2-40B4-BE49-F238E27FC236}">
                <a16:creationId xmlns:a16="http://schemas.microsoft.com/office/drawing/2014/main" id="{88F3355F-26D8-06DD-ACEA-36A0DA4566D4}"/>
              </a:ext>
            </a:extLst>
          </p:cNvPr>
          <p:cNvSpPr>
            <a:spLocks noChangeArrowheads="1"/>
          </p:cNvSpPr>
          <p:nvPr/>
        </p:nvSpPr>
        <p:spPr bwMode="auto">
          <a:xfrm>
            <a:off x="3810000" y="5075238"/>
            <a:ext cx="66675" cy="666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21" name="Oval 33">
            <a:extLst>
              <a:ext uri="{FF2B5EF4-FFF2-40B4-BE49-F238E27FC236}">
                <a16:creationId xmlns:a16="http://schemas.microsoft.com/office/drawing/2014/main" id="{714B26C5-33E3-ECDF-DBEB-9863FBCB0A49}"/>
              </a:ext>
            </a:extLst>
          </p:cNvPr>
          <p:cNvSpPr>
            <a:spLocks noChangeArrowheads="1"/>
          </p:cNvSpPr>
          <p:nvPr/>
        </p:nvSpPr>
        <p:spPr bwMode="auto">
          <a:xfrm>
            <a:off x="2303463" y="4389438"/>
            <a:ext cx="66675" cy="666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22" name="Oval 34">
            <a:extLst>
              <a:ext uri="{FF2B5EF4-FFF2-40B4-BE49-F238E27FC236}">
                <a16:creationId xmlns:a16="http://schemas.microsoft.com/office/drawing/2014/main" id="{F3BC313C-BE3E-D272-7D5F-2035D28F5FBD}"/>
              </a:ext>
            </a:extLst>
          </p:cNvPr>
          <p:cNvSpPr>
            <a:spLocks noChangeArrowheads="1"/>
          </p:cNvSpPr>
          <p:nvPr/>
        </p:nvSpPr>
        <p:spPr bwMode="auto">
          <a:xfrm>
            <a:off x="2720975" y="4806950"/>
            <a:ext cx="66675" cy="666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23" name="Oval 35">
            <a:extLst>
              <a:ext uri="{FF2B5EF4-FFF2-40B4-BE49-F238E27FC236}">
                <a16:creationId xmlns:a16="http://schemas.microsoft.com/office/drawing/2014/main" id="{1C6551C5-643D-A0B9-3CEB-0B2755B7DD29}"/>
              </a:ext>
            </a:extLst>
          </p:cNvPr>
          <p:cNvSpPr>
            <a:spLocks noChangeArrowheads="1"/>
          </p:cNvSpPr>
          <p:nvPr/>
        </p:nvSpPr>
        <p:spPr bwMode="auto">
          <a:xfrm>
            <a:off x="2174875" y="4740275"/>
            <a:ext cx="66675" cy="666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24" name="Oval 36">
            <a:extLst>
              <a:ext uri="{FF2B5EF4-FFF2-40B4-BE49-F238E27FC236}">
                <a16:creationId xmlns:a16="http://schemas.microsoft.com/office/drawing/2014/main" id="{E01E7E71-0D54-378F-1316-8AC9F3A01EAA}"/>
              </a:ext>
            </a:extLst>
          </p:cNvPr>
          <p:cNvSpPr>
            <a:spLocks noChangeArrowheads="1"/>
          </p:cNvSpPr>
          <p:nvPr/>
        </p:nvSpPr>
        <p:spPr bwMode="auto">
          <a:xfrm>
            <a:off x="1766888" y="4905375"/>
            <a:ext cx="66675" cy="666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25" name="Oval 37">
            <a:extLst>
              <a:ext uri="{FF2B5EF4-FFF2-40B4-BE49-F238E27FC236}">
                <a16:creationId xmlns:a16="http://schemas.microsoft.com/office/drawing/2014/main" id="{15DDC991-9DBF-EAD5-E5D1-958CBD93584C}"/>
              </a:ext>
            </a:extLst>
          </p:cNvPr>
          <p:cNvSpPr>
            <a:spLocks noChangeArrowheads="1"/>
          </p:cNvSpPr>
          <p:nvPr/>
        </p:nvSpPr>
        <p:spPr bwMode="auto">
          <a:xfrm>
            <a:off x="2376488" y="4970463"/>
            <a:ext cx="66675" cy="666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68350" name="Group 62">
            <a:extLst>
              <a:ext uri="{FF2B5EF4-FFF2-40B4-BE49-F238E27FC236}">
                <a16:creationId xmlns:a16="http://schemas.microsoft.com/office/drawing/2014/main" id="{49E0E10A-4B51-A259-F234-E06AFA5EFC75}"/>
              </a:ext>
            </a:extLst>
          </p:cNvPr>
          <p:cNvGrpSpPr>
            <a:grpSpLocks/>
          </p:cNvGrpSpPr>
          <p:nvPr/>
        </p:nvGrpSpPr>
        <p:grpSpPr bwMode="auto">
          <a:xfrm>
            <a:off x="2173288" y="2097088"/>
            <a:ext cx="530225" cy="777875"/>
            <a:chOff x="256" y="2287"/>
            <a:chExt cx="334" cy="490"/>
          </a:xfrm>
        </p:grpSpPr>
        <p:sp>
          <p:nvSpPr>
            <p:cNvPr id="268351" name="Rectangle 63">
              <a:extLst>
                <a:ext uri="{FF2B5EF4-FFF2-40B4-BE49-F238E27FC236}">
                  <a16:creationId xmlns:a16="http://schemas.microsoft.com/office/drawing/2014/main" id="{E3747D52-DEEB-3346-FFE9-D4B83366F312}"/>
                </a:ext>
              </a:extLst>
            </p:cNvPr>
            <p:cNvSpPr>
              <a:spLocks noChangeArrowheads="1"/>
            </p:cNvSpPr>
            <p:nvPr/>
          </p:nvSpPr>
          <p:spPr bwMode="auto">
            <a:xfrm>
              <a:off x="284" y="2504"/>
              <a:ext cx="277" cy="257"/>
            </a:xfrm>
            <a:prstGeom prst="rect">
              <a:avLst/>
            </a:prstGeom>
            <a:solidFill>
              <a:srgbClr val="DDEE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52" name="AutoShape 64">
              <a:extLst>
                <a:ext uri="{FF2B5EF4-FFF2-40B4-BE49-F238E27FC236}">
                  <a16:creationId xmlns:a16="http://schemas.microsoft.com/office/drawing/2014/main" id="{501C5EAD-BB8A-4FBC-8AEF-108129CEDC2A}"/>
                </a:ext>
              </a:extLst>
            </p:cNvPr>
            <p:cNvSpPr>
              <a:spLocks noChangeArrowheads="1"/>
            </p:cNvSpPr>
            <p:nvPr/>
          </p:nvSpPr>
          <p:spPr bwMode="auto">
            <a:xfrm>
              <a:off x="268" y="2304"/>
              <a:ext cx="308" cy="197"/>
            </a:xfrm>
            <a:prstGeom prst="triangle">
              <a:avLst>
                <a:gd name="adj" fmla="val 50000"/>
              </a:avLst>
            </a:prstGeom>
            <a:solidFill>
              <a:srgbClr val="DFF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53" name="Rectangle 65">
              <a:extLst>
                <a:ext uri="{FF2B5EF4-FFF2-40B4-BE49-F238E27FC236}">
                  <a16:creationId xmlns:a16="http://schemas.microsoft.com/office/drawing/2014/main" id="{DF9E5B97-3745-B5F4-2015-0C10D3EC50D7}"/>
                </a:ext>
              </a:extLst>
            </p:cNvPr>
            <p:cNvSpPr>
              <a:spLocks noChangeArrowheads="1"/>
            </p:cNvSpPr>
            <p:nvPr/>
          </p:nvSpPr>
          <p:spPr bwMode="auto">
            <a:xfrm>
              <a:off x="376" y="2632"/>
              <a:ext cx="76" cy="1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54" name="Oval 66">
              <a:extLst>
                <a:ext uri="{FF2B5EF4-FFF2-40B4-BE49-F238E27FC236}">
                  <a16:creationId xmlns:a16="http://schemas.microsoft.com/office/drawing/2014/main" id="{B2D9A4F0-304A-5714-CF53-D29D636B64B2}"/>
                </a:ext>
              </a:extLst>
            </p:cNvPr>
            <p:cNvSpPr>
              <a:spLocks noChangeArrowheads="1"/>
            </p:cNvSpPr>
            <p:nvPr/>
          </p:nvSpPr>
          <p:spPr bwMode="auto">
            <a:xfrm>
              <a:off x="406" y="2287"/>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55" name="Oval 67">
              <a:extLst>
                <a:ext uri="{FF2B5EF4-FFF2-40B4-BE49-F238E27FC236}">
                  <a16:creationId xmlns:a16="http://schemas.microsoft.com/office/drawing/2014/main" id="{B9244FFF-0AA3-A27A-0143-1F14EE7E1AF5}"/>
                </a:ext>
              </a:extLst>
            </p:cNvPr>
            <p:cNvSpPr>
              <a:spLocks noChangeArrowheads="1"/>
            </p:cNvSpPr>
            <p:nvPr/>
          </p:nvSpPr>
          <p:spPr bwMode="auto">
            <a:xfrm>
              <a:off x="267" y="274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56" name="Oval 68">
              <a:extLst>
                <a:ext uri="{FF2B5EF4-FFF2-40B4-BE49-F238E27FC236}">
                  <a16:creationId xmlns:a16="http://schemas.microsoft.com/office/drawing/2014/main" id="{9D86C788-D101-A7C0-0CF4-1C8A8B4943AC}"/>
                </a:ext>
              </a:extLst>
            </p:cNvPr>
            <p:cNvSpPr>
              <a:spLocks noChangeArrowheads="1"/>
            </p:cNvSpPr>
            <p:nvPr/>
          </p:nvSpPr>
          <p:spPr bwMode="auto">
            <a:xfrm>
              <a:off x="432" y="2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57" name="Oval 69">
              <a:extLst>
                <a:ext uri="{FF2B5EF4-FFF2-40B4-BE49-F238E27FC236}">
                  <a16:creationId xmlns:a16="http://schemas.microsoft.com/office/drawing/2014/main" id="{5B5D524D-C78A-6842-8526-C99D0FB6F3FB}"/>
                </a:ext>
              </a:extLst>
            </p:cNvPr>
            <p:cNvSpPr>
              <a:spLocks noChangeArrowheads="1"/>
            </p:cNvSpPr>
            <p:nvPr/>
          </p:nvSpPr>
          <p:spPr bwMode="auto">
            <a:xfrm>
              <a:off x="357" y="273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58" name="Oval 70">
              <a:extLst>
                <a:ext uri="{FF2B5EF4-FFF2-40B4-BE49-F238E27FC236}">
                  <a16:creationId xmlns:a16="http://schemas.microsoft.com/office/drawing/2014/main" id="{6970E16F-8368-9DAB-C849-092D7EF16095}"/>
                </a:ext>
              </a:extLst>
            </p:cNvPr>
            <p:cNvSpPr>
              <a:spLocks noChangeArrowheads="1"/>
            </p:cNvSpPr>
            <p:nvPr/>
          </p:nvSpPr>
          <p:spPr bwMode="auto">
            <a:xfrm>
              <a:off x="434" y="274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59" name="Oval 71">
              <a:extLst>
                <a:ext uri="{FF2B5EF4-FFF2-40B4-BE49-F238E27FC236}">
                  <a16:creationId xmlns:a16="http://schemas.microsoft.com/office/drawing/2014/main" id="{DA7EF4C7-48D6-2401-7069-02D530791C9D}"/>
                </a:ext>
              </a:extLst>
            </p:cNvPr>
            <p:cNvSpPr>
              <a:spLocks noChangeArrowheads="1"/>
            </p:cNvSpPr>
            <p:nvPr/>
          </p:nvSpPr>
          <p:spPr bwMode="auto">
            <a:xfrm>
              <a:off x="544" y="273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60" name="Oval 72">
              <a:extLst>
                <a:ext uri="{FF2B5EF4-FFF2-40B4-BE49-F238E27FC236}">
                  <a16:creationId xmlns:a16="http://schemas.microsoft.com/office/drawing/2014/main" id="{6D9CB78B-F3BA-0204-AF79-76D3CD7D6C53}"/>
                </a:ext>
              </a:extLst>
            </p:cNvPr>
            <p:cNvSpPr>
              <a:spLocks noChangeArrowheads="1"/>
            </p:cNvSpPr>
            <p:nvPr/>
          </p:nvSpPr>
          <p:spPr bwMode="auto">
            <a:xfrm>
              <a:off x="256" y="248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61" name="Oval 73">
              <a:extLst>
                <a:ext uri="{FF2B5EF4-FFF2-40B4-BE49-F238E27FC236}">
                  <a16:creationId xmlns:a16="http://schemas.microsoft.com/office/drawing/2014/main" id="{40A33710-5ED8-2D24-3E00-DB995E4E7592}"/>
                </a:ext>
              </a:extLst>
            </p:cNvPr>
            <p:cNvSpPr>
              <a:spLocks noChangeArrowheads="1"/>
            </p:cNvSpPr>
            <p:nvPr/>
          </p:nvSpPr>
          <p:spPr bwMode="auto">
            <a:xfrm>
              <a:off x="555" y="247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62" name="Oval 74">
              <a:extLst>
                <a:ext uri="{FF2B5EF4-FFF2-40B4-BE49-F238E27FC236}">
                  <a16:creationId xmlns:a16="http://schemas.microsoft.com/office/drawing/2014/main" id="{64718963-FDF4-9A01-2F88-4DCFAB13BC3A}"/>
                </a:ext>
              </a:extLst>
            </p:cNvPr>
            <p:cNvSpPr>
              <a:spLocks noChangeArrowheads="1"/>
            </p:cNvSpPr>
            <p:nvPr/>
          </p:nvSpPr>
          <p:spPr bwMode="auto">
            <a:xfrm>
              <a:off x="360" y="2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8376" name="Rectangle 88">
            <a:extLst>
              <a:ext uri="{FF2B5EF4-FFF2-40B4-BE49-F238E27FC236}">
                <a16:creationId xmlns:a16="http://schemas.microsoft.com/office/drawing/2014/main" id="{85DBEE2D-5307-9463-A4DB-1731DD6E65BF}"/>
              </a:ext>
            </a:extLst>
          </p:cNvPr>
          <p:cNvSpPr>
            <a:spLocks noChangeArrowheads="1"/>
          </p:cNvSpPr>
          <p:nvPr/>
        </p:nvSpPr>
        <p:spPr bwMode="auto">
          <a:xfrm>
            <a:off x="2805113" y="2317750"/>
            <a:ext cx="1190625" cy="576263"/>
          </a:xfrm>
          <a:prstGeom prst="rect">
            <a:avLst/>
          </a:prstGeom>
          <a:noFill/>
          <a:ln w="1905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79" name="Text Box 91">
            <a:extLst>
              <a:ext uri="{FF2B5EF4-FFF2-40B4-BE49-F238E27FC236}">
                <a16:creationId xmlns:a16="http://schemas.microsoft.com/office/drawing/2014/main" id="{1B91376A-2756-0F0C-2EB6-176B26B29E06}"/>
              </a:ext>
            </a:extLst>
          </p:cNvPr>
          <p:cNvSpPr txBox="1">
            <a:spLocks noChangeArrowheads="1"/>
          </p:cNvSpPr>
          <p:nvPr/>
        </p:nvSpPr>
        <p:spPr bwMode="auto">
          <a:xfrm>
            <a:off x="2455863" y="3127375"/>
            <a:ext cx="7508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Image A</a:t>
            </a:r>
          </a:p>
        </p:txBody>
      </p:sp>
      <p:sp>
        <p:nvSpPr>
          <p:cNvPr id="268380" name="Text Box 92">
            <a:extLst>
              <a:ext uri="{FF2B5EF4-FFF2-40B4-BE49-F238E27FC236}">
                <a16:creationId xmlns:a16="http://schemas.microsoft.com/office/drawing/2014/main" id="{C70C4FEB-5899-8593-4C6D-A7CCF8B0583B}"/>
              </a:ext>
            </a:extLst>
          </p:cNvPr>
          <p:cNvSpPr txBox="1">
            <a:spLocks noChangeArrowheads="1"/>
          </p:cNvSpPr>
          <p:nvPr/>
        </p:nvSpPr>
        <p:spPr bwMode="auto">
          <a:xfrm>
            <a:off x="2455863" y="5311775"/>
            <a:ext cx="7588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Image C</a:t>
            </a:r>
          </a:p>
        </p:txBody>
      </p:sp>
      <p:sp>
        <p:nvSpPr>
          <p:cNvPr id="268382" name="AutoShape 94">
            <a:extLst>
              <a:ext uri="{FF2B5EF4-FFF2-40B4-BE49-F238E27FC236}">
                <a16:creationId xmlns:a16="http://schemas.microsoft.com/office/drawing/2014/main" id="{22825F52-5272-481B-7013-A5155FF24644}"/>
              </a:ext>
            </a:extLst>
          </p:cNvPr>
          <p:cNvSpPr>
            <a:spLocks noChangeArrowheads="1"/>
          </p:cNvSpPr>
          <p:nvPr/>
        </p:nvSpPr>
        <p:spPr bwMode="auto">
          <a:xfrm>
            <a:off x="2787650" y="3527425"/>
            <a:ext cx="1112838" cy="695325"/>
          </a:xfrm>
          <a:prstGeom prst="triangle">
            <a:avLst>
              <a:gd name="adj" fmla="val 50000"/>
            </a:avLst>
          </a:prstGeom>
          <a:solidFill>
            <a:srgbClr val="FFE2C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83" name="Rectangle 95">
            <a:extLst>
              <a:ext uri="{FF2B5EF4-FFF2-40B4-BE49-F238E27FC236}">
                <a16:creationId xmlns:a16="http://schemas.microsoft.com/office/drawing/2014/main" id="{D3CEAE91-5F3C-98CB-DB3F-349DF8C098B8}"/>
              </a:ext>
            </a:extLst>
          </p:cNvPr>
          <p:cNvSpPr>
            <a:spLocks noChangeArrowheads="1"/>
          </p:cNvSpPr>
          <p:nvPr/>
        </p:nvSpPr>
        <p:spPr bwMode="auto">
          <a:xfrm>
            <a:off x="2909888" y="3319463"/>
            <a:ext cx="8382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84" name="Line 96">
            <a:extLst>
              <a:ext uri="{FF2B5EF4-FFF2-40B4-BE49-F238E27FC236}">
                <a16:creationId xmlns:a16="http://schemas.microsoft.com/office/drawing/2014/main" id="{E9FE1231-24F7-6E6F-8778-79C570327E87}"/>
              </a:ext>
            </a:extLst>
          </p:cNvPr>
          <p:cNvSpPr>
            <a:spLocks noChangeShapeType="1"/>
          </p:cNvSpPr>
          <p:nvPr/>
        </p:nvSpPr>
        <p:spPr bwMode="auto">
          <a:xfrm>
            <a:off x="1538288" y="3762375"/>
            <a:ext cx="2590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8385" name="Oval 97">
            <a:extLst>
              <a:ext uri="{FF2B5EF4-FFF2-40B4-BE49-F238E27FC236}">
                <a16:creationId xmlns:a16="http://schemas.microsoft.com/office/drawing/2014/main" id="{A2503BAA-D714-4706-8330-825AF170AB52}"/>
              </a:ext>
            </a:extLst>
          </p:cNvPr>
          <p:cNvSpPr>
            <a:spLocks noChangeArrowheads="1"/>
          </p:cNvSpPr>
          <p:nvPr/>
        </p:nvSpPr>
        <p:spPr bwMode="auto">
          <a:xfrm>
            <a:off x="2755900" y="4162425"/>
            <a:ext cx="66675" cy="666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86" name="Rectangle 98">
            <a:extLst>
              <a:ext uri="{FF2B5EF4-FFF2-40B4-BE49-F238E27FC236}">
                <a16:creationId xmlns:a16="http://schemas.microsoft.com/office/drawing/2014/main" id="{A2914DAA-85C6-E1AB-5B15-847CCD30D663}"/>
              </a:ext>
            </a:extLst>
          </p:cNvPr>
          <p:cNvSpPr>
            <a:spLocks noChangeArrowheads="1"/>
          </p:cNvSpPr>
          <p:nvPr/>
        </p:nvSpPr>
        <p:spPr bwMode="auto">
          <a:xfrm>
            <a:off x="1770063" y="4135438"/>
            <a:ext cx="2151062" cy="1038225"/>
          </a:xfrm>
          <a:prstGeom prst="rect">
            <a:avLst/>
          </a:prstGeom>
          <a:noFill/>
          <a:ln w="1905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87" name="Oval 99">
            <a:extLst>
              <a:ext uri="{FF2B5EF4-FFF2-40B4-BE49-F238E27FC236}">
                <a16:creationId xmlns:a16="http://schemas.microsoft.com/office/drawing/2014/main" id="{922F572A-1564-3B97-4270-5B69468BB881}"/>
              </a:ext>
            </a:extLst>
          </p:cNvPr>
          <p:cNvSpPr>
            <a:spLocks noChangeArrowheads="1"/>
          </p:cNvSpPr>
          <p:nvPr/>
        </p:nvSpPr>
        <p:spPr bwMode="auto">
          <a:xfrm>
            <a:off x="3865563" y="4162425"/>
            <a:ext cx="66675" cy="666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68388" name="Group 100">
            <a:extLst>
              <a:ext uri="{FF2B5EF4-FFF2-40B4-BE49-F238E27FC236}">
                <a16:creationId xmlns:a16="http://schemas.microsoft.com/office/drawing/2014/main" id="{9ED7FF3D-FF74-ED98-5BF0-04B2D3AA2384}"/>
              </a:ext>
            </a:extLst>
          </p:cNvPr>
          <p:cNvGrpSpPr>
            <a:grpSpLocks/>
          </p:cNvGrpSpPr>
          <p:nvPr/>
        </p:nvGrpSpPr>
        <p:grpSpPr bwMode="auto">
          <a:xfrm>
            <a:off x="5800725" y="1585913"/>
            <a:ext cx="2590800" cy="1809750"/>
            <a:chOff x="969" y="2547"/>
            <a:chExt cx="1632" cy="1140"/>
          </a:xfrm>
        </p:grpSpPr>
        <p:sp>
          <p:nvSpPr>
            <p:cNvPr id="268389" name="Rectangle 101">
              <a:extLst>
                <a:ext uri="{FF2B5EF4-FFF2-40B4-BE49-F238E27FC236}">
                  <a16:creationId xmlns:a16="http://schemas.microsoft.com/office/drawing/2014/main" id="{AD826FA8-0901-94E6-6D9B-D20F133BC85F}"/>
                </a:ext>
              </a:extLst>
            </p:cNvPr>
            <p:cNvSpPr>
              <a:spLocks noChangeArrowheads="1"/>
            </p:cNvSpPr>
            <p:nvPr/>
          </p:nvSpPr>
          <p:spPr bwMode="auto">
            <a:xfrm>
              <a:off x="969" y="2547"/>
              <a:ext cx="1632" cy="960"/>
            </a:xfrm>
            <a:prstGeom prst="rect">
              <a:avLst/>
            </a:prstGeom>
            <a:solidFill>
              <a:srgbClr val="FFFFE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90" name="plant">
              <a:extLst>
                <a:ext uri="{FF2B5EF4-FFF2-40B4-BE49-F238E27FC236}">
                  <a16:creationId xmlns:a16="http://schemas.microsoft.com/office/drawing/2014/main" id="{BBF7EB40-6B9E-4A4B-FC79-38829C8C2BD4}"/>
                </a:ext>
              </a:extLst>
            </p:cNvPr>
            <p:cNvSpPr>
              <a:spLocks noEditPoints="1" noChangeArrowheads="1"/>
            </p:cNvSpPr>
            <p:nvPr/>
          </p:nvSpPr>
          <p:spPr bwMode="auto">
            <a:xfrm>
              <a:off x="1509" y="3060"/>
              <a:ext cx="314" cy="313"/>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endParaRPr lang="en-US"/>
            </a:p>
          </p:txBody>
        </p:sp>
        <p:sp>
          <p:nvSpPr>
            <p:cNvPr id="268391" name="Rectangle 103">
              <a:extLst>
                <a:ext uri="{FF2B5EF4-FFF2-40B4-BE49-F238E27FC236}">
                  <a16:creationId xmlns:a16="http://schemas.microsoft.com/office/drawing/2014/main" id="{E3326E09-F24B-648A-886A-854931038DAD}"/>
                </a:ext>
              </a:extLst>
            </p:cNvPr>
            <p:cNvSpPr>
              <a:spLocks noChangeArrowheads="1"/>
            </p:cNvSpPr>
            <p:nvPr/>
          </p:nvSpPr>
          <p:spPr bwMode="auto">
            <a:xfrm>
              <a:off x="1865" y="2997"/>
              <a:ext cx="345" cy="313"/>
            </a:xfrm>
            <a:prstGeom prst="rect">
              <a:avLst/>
            </a:prstGeom>
            <a:solidFill>
              <a:srgbClr val="FFF1C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92" name="AutoShape 104">
              <a:extLst>
                <a:ext uri="{FF2B5EF4-FFF2-40B4-BE49-F238E27FC236}">
                  <a16:creationId xmlns:a16="http://schemas.microsoft.com/office/drawing/2014/main" id="{7CF1FCA5-26E6-04D4-0CA7-B60318893463}"/>
                </a:ext>
              </a:extLst>
            </p:cNvPr>
            <p:cNvSpPr>
              <a:spLocks noChangeArrowheads="1"/>
            </p:cNvSpPr>
            <p:nvPr/>
          </p:nvSpPr>
          <p:spPr bwMode="auto">
            <a:xfrm>
              <a:off x="1845" y="2753"/>
              <a:ext cx="384" cy="240"/>
            </a:xfrm>
            <a:prstGeom prst="triangle">
              <a:avLst>
                <a:gd name="adj" fmla="val 50000"/>
              </a:avLst>
            </a:prstGeom>
            <a:solidFill>
              <a:srgbClr val="FFE2C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93" name="Rectangle 105">
              <a:extLst>
                <a:ext uri="{FF2B5EF4-FFF2-40B4-BE49-F238E27FC236}">
                  <a16:creationId xmlns:a16="http://schemas.microsoft.com/office/drawing/2014/main" id="{F57A7948-2514-A312-6A26-1E36DF5D1047}"/>
                </a:ext>
              </a:extLst>
            </p:cNvPr>
            <p:cNvSpPr>
              <a:spLocks noChangeArrowheads="1"/>
            </p:cNvSpPr>
            <p:nvPr/>
          </p:nvSpPr>
          <p:spPr bwMode="auto">
            <a:xfrm>
              <a:off x="1980" y="3153"/>
              <a:ext cx="94" cy="15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68394" name="Group 106">
              <a:extLst>
                <a:ext uri="{FF2B5EF4-FFF2-40B4-BE49-F238E27FC236}">
                  <a16:creationId xmlns:a16="http://schemas.microsoft.com/office/drawing/2014/main" id="{F2DAEF5E-07D2-8C2A-9C4C-6F6DBF38ECD2}"/>
                </a:ext>
              </a:extLst>
            </p:cNvPr>
            <p:cNvGrpSpPr>
              <a:grpSpLocks/>
            </p:cNvGrpSpPr>
            <p:nvPr/>
          </p:nvGrpSpPr>
          <p:grpSpPr bwMode="auto">
            <a:xfrm>
              <a:off x="1493" y="2739"/>
              <a:ext cx="740" cy="664"/>
              <a:chOff x="3840" y="1296"/>
              <a:chExt cx="740" cy="664"/>
            </a:xfrm>
          </p:grpSpPr>
          <p:sp>
            <p:nvSpPr>
              <p:cNvPr id="268395" name="Oval 107">
                <a:extLst>
                  <a:ext uri="{FF2B5EF4-FFF2-40B4-BE49-F238E27FC236}">
                    <a16:creationId xmlns:a16="http://schemas.microsoft.com/office/drawing/2014/main" id="{EC5A3FDB-8CFD-46EB-58CF-6D2ED194C772}"/>
                  </a:ext>
                </a:extLst>
              </p:cNvPr>
              <p:cNvSpPr>
                <a:spLocks noChangeArrowheads="1"/>
              </p:cNvSpPr>
              <p:nvPr/>
            </p:nvSpPr>
            <p:spPr bwMode="auto">
              <a:xfrm>
                <a:off x="4370" y="129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96" name="Oval 108">
                <a:extLst>
                  <a:ext uri="{FF2B5EF4-FFF2-40B4-BE49-F238E27FC236}">
                    <a16:creationId xmlns:a16="http://schemas.microsoft.com/office/drawing/2014/main" id="{CBB83E79-4868-3E95-D179-BE3835C79179}"/>
                  </a:ext>
                </a:extLst>
              </p:cNvPr>
              <p:cNvSpPr>
                <a:spLocks noChangeArrowheads="1"/>
              </p:cNvSpPr>
              <p:nvPr/>
            </p:nvSpPr>
            <p:spPr bwMode="auto">
              <a:xfrm>
                <a:off x="4313" y="170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97" name="Oval 109">
                <a:extLst>
                  <a:ext uri="{FF2B5EF4-FFF2-40B4-BE49-F238E27FC236}">
                    <a16:creationId xmlns:a16="http://schemas.microsoft.com/office/drawing/2014/main" id="{48FD5439-8C85-B5A4-9D6B-2744313462F9}"/>
                  </a:ext>
                </a:extLst>
              </p:cNvPr>
              <p:cNvSpPr>
                <a:spLocks noChangeArrowheads="1"/>
              </p:cNvSpPr>
              <p:nvPr/>
            </p:nvSpPr>
            <p:spPr bwMode="auto">
              <a:xfrm>
                <a:off x="4416" y="170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98" name="Oval 110">
                <a:extLst>
                  <a:ext uri="{FF2B5EF4-FFF2-40B4-BE49-F238E27FC236}">
                    <a16:creationId xmlns:a16="http://schemas.microsoft.com/office/drawing/2014/main" id="{E284931C-9853-D393-B8DA-7E7CCBC99928}"/>
                  </a:ext>
                </a:extLst>
              </p:cNvPr>
              <p:cNvSpPr>
                <a:spLocks noChangeArrowheads="1"/>
              </p:cNvSpPr>
              <p:nvPr/>
            </p:nvSpPr>
            <p:spPr bwMode="auto">
              <a:xfrm>
                <a:off x="4199" y="184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399" name="Oval 111">
                <a:extLst>
                  <a:ext uri="{FF2B5EF4-FFF2-40B4-BE49-F238E27FC236}">
                    <a16:creationId xmlns:a16="http://schemas.microsoft.com/office/drawing/2014/main" id="{F375E43D-6070-99BC-5AB4-E420F9F1095C}"/>
                  </a:ext>
                </a:extLst>
              </p:cNvPr>
              <p:cNvSpPr>
                <a:spLocks noChangeArrowheads="1"/>
              </p:cNvSpPr>
              <p:nvPr/>
            </p:nvSpPr>
            <p:spPr bwMode="auto">
              <a:xfrm>
                <a:off x="4313" y="185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400" name="Oval 112">
                <a:extLst>
                  <a:ext uri="{FF2B5EF4-FFF2-40B4-BE49-F238E27FC236}">
                    <a16:creationId xmlns:a16="http://schemas.microsoft.com/office/drawing/2014/main" id="{4C2BCA06-7F27-BD03-3849-284CE42C323E}"/>
                  </a:ext>
                </a:extLst>
              </p:cNvPr>
              <p:cNvSpPr>
                <a:spLocks noChangeArrowheads="1"/>
              </p:cNvSpPr>
              <p:nvPr/>
            </p:nvSpPr>
            <p:spPr bwMode="auto">
              <a:xfrm>
                <a:off x="4412" y="185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401" name="Oval 113">
                <a:extLst>
                  <a:ext uri="{FF2B5EF4-FFF2-40B4-BE49-F238E27FC236}">
                    <a16:creationId xmlns:a16="http://schemas.microsoft.com/office/drawing/2014/main" id="{202262A9-F6E4-989D-A224-720BCFE72666}"/>
                  </a:ext>
                </a:extLst>
              </p:cNvPr>
              <p:cNvSpPr>
                <a:spLocks noChangeArrowheads="1"/>
              </p:cNvSpPr>
              <p:nvPr/>
            </p:nvSpPr>
            <p:spPr bwMode="auto">
              <a:xfrm>
                <a:off x="4545" y="185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402" name="Oval 114">
                <a:extLst>
                  <a:ext uri="{FF2B5EF4-FFF2-40B4-BE49-F238E27FC236}">
                    <a16:creationId xmlns:a16="http://schemas.microsoft.com/office/drawing/2014/main" id="{5911DD0B-662A-5174-F4E4-072435B75032}"/>
                  </a:ext>
                </a:extLst>
              </p:cNvPr>
              <p:cNvSpPr>
                <a:spLocks noChangeArrowheads="1"/>
              </p:cNvSpPr>
              <p:nvPr/>
            </p:nvSpPr>
            <p:spPr bwMode="auto">
              <a:xfrm>
                <a:off x="4202" y="153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403" name="Oval 115">
                <a:extLst>
                  <a:ext uri="{FF2B5EF4-FFF2-40B4-BE49-F238E27FC236}">
                    <a16:creationId xmlns:a16="http://schemas.microsoft.com/office/drawing/2014/main" id="{D0DC79E2-AB58-D7E4-4467-1A834F1268C9}"/>
                  </a:ext>
                </a:extLst>
              </p:cNvPr>
              <p:cNvSpPr>
                <a:spLocks noChangeArrowheads="1"/>
              </p:cNvSpPr>
              <p:nvPr/>
            </p:nvSpPr>
            <p:spPr bwMode="auto">
              <a:xfrm>
                <a:off x="4545" y="153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404" name="Oval 116">
                <a:extLst>
                  <a:ext uri="{FF2B5EF4-FFF2-40B4-BE49-F238E27FC236}">
                    <a16:creationId xmlns:a16="http://schemas.microsoft.com/office/drawing/2014/main" id="{6A249811-C244-3ECE-F5EB-6B4D14D3AB83}"/>
                  </a:ext>
                </a:extLst>
              </p:cNvPr>
              <p:cNvSpPr>
                <a:spLocks noChangeArrowheads="1"/>
              </p:cNvSpPr>
              <p:nvPr/>
            </p:nvSpPr>
            <p:spPr bwMode="auto">
              <a:xfrm>
                <a:off x="4025" y="1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405" name="Oval 117">
                <a:extLst>
                  <a:ext uri="{FF2B5EF4-FFF2-40B4-BE49-F238E27FC236}">
                    <a16:creationId xmlns:a16="http://schemas.microsoft.com/office/drawing/2014/main" id="{F3C65861-661C-9A45-DF3B-2BD38E2068E9}"/>
                  </a:ext>
                </a:extLst>
              </p:cNvPr>
              <p:cNvSpPr>
                <a:spLocks noChangeArrowheads="1"/>
              </p:cNvSpPr>
              <p:nvPr/>
            </p:nvSpPr>
            <p:spPr bwMode="auto">
              <a:xfrm>
                <a:off x="4169" y="176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406" name="Oval 118">
                <a:extLst>
                  <a:ext uri="{FF2B5EF4-FFF2-40B4-BE49-F238E27FC236}">
                    <a16:creationId xmlns:a16="http://schemas.microsoft.com/office/drawing/2014/main" id="{F692D54A-9909-3ADE-31B0-730EB6EFD0AF}"/>
                  </a:ext>
                </a:extLst>
              </p:cNvPr>
              <p:cNvSpPr>
                <a:spLocks noChangeArrowheads="1"/>
              </p:cNvSpPr>
              <p:nvPr/>
            </p:nvSpPr>
            <p:spPr bwMode="auto">
              <a:xfrm>
                <a:off x="3977" y="171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407" name="Oval 119">
                <a:extLst>
                  <a:ext uri="{FF2B5EF4-FFF2-40B4-BE49-F238E27FC236}">
                    <a16:creationId xmlns:a16="http://schemas.microsoft.com/office/drawing/2014/main" id="{E137600F-3D9C-AD5E-EBBD-4586498619DF}"/>
                  </a:ext>
                </a:extLst>
              </p:cNvPr>
              <p:cNvSpPr>
                <a:spLocks noChangeArrowheads="1"/>
              </p:cNvSpPr>
              <p:nvPr/>
            </p:nvSpPr>
            <p:spPr bwMode="auto">
              <a:xfrm>
                <a:off x="3840" y="1794"/>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408" name="Oval 120">
                <a:extLst>
                  <a:ext uri="{FF2B5EF4-FFF2-40B4-BE49-F238E27FC236}">
                    <a16:creationId xmlns:a16="http://schemas.microsoft.com/office/drawing/2014/main" id="{6DB4E631-7847-E215-600A-8C0DA8E09126}"/>
                  </a:ext>
                </a:extLst>
              </p:cNvPr>
              <p:cNvSpPr>
                <a:spLocks noChangeArrowheads="1"/>
              </p:cNvSpPr>
              <p:nvPr/>
            </p:nvSpPr>
            <p:spPr bwMode="auto">
              <a:xfrm>
                <a:off x="3997" y="192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8409" name="Group 121">
              <a:extLst>
                <a:ext uri="{FF2B5EF4-FFF2-40B4-BE49-F238E27FC236}">
                  <a16:creationId xmlns:a16="http://schemas.microsoft.com/office/drawing/2014/main" id="{9DD138FF-0230-B698-559F-1262BD6E6B25}"/>
                </a:ext>
              </a:extLst>
            </p:cNvPr>
            <p:cNvGrpSpPr>
              <a:grpSpLocks/>
            </p:cNvGrpSpPr>
            <p:nvPr/>
          </p:nvGrpSpPr>
          <p:grpSpPr bwMode="auto">
            <a:xfrm>
              <a:off x="1061" y="2835"/>
              <a:ext cx="334" cy="490"/>
              <a:chOff x="256" y="2287"/>
              <a:chExt cx="334" cy="490"/>
            </a:xfrm>
          </p:grpSpPr>
          <p:sp>
            <p:nvSpPr>
              <p:cNvPr id="268410" name="Rectangle 122">
                <a:extLst>
                  <a:ext uri="{FF2B5EF4-FFF2-40B4-BE49-F238E27FC236}">
                    <a16:creationId xmlns:a16="http://schemas.microsoft.com/office/drawing/2014/main" id="{94C56ACD-0066-BFD5-29A8-D4138B107B7E}"/>
                  </a:ext>
                </a:extLst>
              </p:cNvPr>
              <p:cNvSpPr>
                <a:spLocks noChangeArrowheads="1"/>
              </p:cNvSpPr>
              <p:nvPr/>
            </p:nvSpPr>
            <p:spPr bwMode="auto">
              <a:xfrm>
                <a:off x="284" y="2504"/>
                <a:ext cx="277" cy="257"/>
              </a:xfrm>
              <a:prstGeom prst="rect">
                <a:avLst/>
              </a:prstGeom>
              <a:solidFill>
                <a:srgbClr val="DDEE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411" name="AutoShape 123">
                <a:extLst>
                  <a:ext uri="{FF2B5EF4-FFF2-40B4-BE49-F238E27FC236}">
                    <a16:creationId xmlns:a16="http://schemas.microsoft.com/office/drawing/2014/main" id="{4A8D6EC0-61D0-63BF-8D26-11E7A81D5590}"/>
                  </a:ext>
                </a:extLst>
              </p:cNvPr>
              <p:cNvSpPr>
                <a:spLocks noChangeArrowheads="1"/>
              </p:cNvSpPr>
              <p:nvPr/>
            </p:nvSpPr>
            <p:spPr bwMode="auto">
              <a:xfrm>
                <a:off x="268" y="2304"/>
                <a:ext cx="308" cy="197"/>
              </a:xfrm>
              <a:prstGeom prst="triangle">
                <a:avLst>
                  <a:gd name="adj" fmla="val 50000"/>
                </a:avLst>
              </a:prstGeom>
              <a:solidFill>
                <a:srgbClr val="DFF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412" name="Rectangle 124">
                <a:extLst>
                  <a:ext uri="{FF2B5EF4-FFF2-40B4-BE49-F238E27FC236}">
                    <a16:creationId xmlns:a16="http://schemas.microsoft.com/office/drawing/2014/main" id="{288535DC-EACD-E63B-EE2B-43679AAEB6E4}"/>
                  </a:ext>
                </a:extLst>
              </p:cNvPr>
              <p:cNvSpPr>
                <a:spLocks noChangeArrowheads="1"/>
              </p:cNvSpPr>
              <p:nvPr/>
            </p:nvSpPr>
            <p:spPr bwMode="auto">
              <a:xfrm>
                <a:off x="376" y="2632"/>
                <a:ext cx="76" cy="1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413" name="Oval 125">
                <a:extLst>
                  <a:ext uri="{FF2B5EF4-FFF2-40B4-BE49-F238E27FC236}">
                    <a16:creationId xmlns:a16="http://schemas.microsoft.com/office/drawing/2014/main" id="{07CA1C04-C89D-FE88-70BA-77307016796D}"/>
                  </a:ext>
                </a:extLst>
              </p:cNvPr>
              <p:cNvSpPr>
                <a:spLocks noChangeArrowheads="1"/>
              </p:cNvSpPr>
              <p:nvPr/>
            </p:nvSpPr>
            <p:spPr bwMode="auto">
              <a:xfrm>
                <a:off x="406" y="2287"/>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414" name="Oval 126">
                <a:extLst>
                  <a:ext uri="{FF2B5EF4-FFF2-40B4-BE49-F238E27FC236}">
                    <a16:creationId xmlns:a16="http://schemas.microsoft.com/office/drawing/2014/main" id="{2EECBD7A-F87A-5630-61C7-380396376E07}"/>
                  </a:ext>
                </a:extLst>
              </p:cNvPr>
              <p:cNvSpPr>
                <a:spLocks noChangeArrowheads="1"/>
              </p:cNvSpPr>
              <p:nvPr/>
            </p:nvSpPr>
            <p:spPr bwMode="auto">
              <a:xfrm>
                <a:off x="267" y="274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415" name="Oval 127">
                <a:extLst>
                  <a:ext uri="{FF2B5EF4-FFF2-40B4-BE49-F238E27FC236}">
                    <a16:creationId xmlns:a16="http://schemas.microsoft.com/office/drawing/2014/main" id="{5B8068BF-76A9-F560-AD79-52FADDE1C76F}"/>
                  </a:ext>
                </a:extLst>
              </p:cNvPr>
              <p:cNvSpPr>
                <a:spLocks noChangeArrowheads="1"/>
              </p:cNvSpPr>
              <p:nvPr/>
            </p:nvSpPr>
            <p:spPr bwMode="auto">
              <a:xfrm>
                <a:off x="432" y="2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416" name="Oval 128">
                <a:extLst>
                  <a:ext uri="{FF2B5EF4-FFF2-40B4-BE49-F238E27FC236}">
                    <a16:creationId xmlns:a16="http://schemas.microsoft.com/office/drawing/2014/main" id="{74967EA0-A70A-5FF4-97A7-5F4256FA94B6}"/>
                  </a:ext>
                </a:extLst>
              </p:cNvPr>
              <p:cNvSpPr>
                <a:spLocks noChangeArrowheads="1"/>
              </p:cNvSpPr>
              <p:nvPr/>
            </p:nvSpPr>
            <p:spPr bwMode="auto">
              <a:xfrm>
                <a:off x="357" y="273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417" name="Oval 129">
                <a:extLst>
                  <a:ext uri="{FF2B5EF4-FFF2-40B4-BE49-F238E27FC236}">
                    <a16:creationId xmlns:a16="http://schemas.microsoft.com/office/drawing/2014/main" id="{6C52B920-F0E5-1913-FEB4-B78B50D1774D}"/>
                  </a:ext>
                </a:extLst>
              </p:cNvPr>
              <p:cNvSpPr>
                <a:spLocks noChangeArrowheads="1"/>
              </p:cNvSpPr>
              <p:nvPr/>
            </p:nvSpPr>
            <p:spPr bwMode="auto">
              <a:xfrm>
                <a:off x="434" y="274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418" name="Oval 130">
                <a:extLst>
                  <a:ext uri="{FF2B5EF4-FFF2-40B4-BE49-F238E27FC236}">
                    <a16:creationId xmlns:a16="http://schemas.microsoft.com/office/drawing/2014/main" id="{F2371459-9D1C-70E5-7D88-06C9D2F3C00D}"/>
                  </a:ext>
                </a:extLst>
              </p:cNvPr>
              <p:cNvSpPr>
                <a:spLocks noChangeArrowheads="1"/>
              </p:cNvSpPr>
              <p:nvPr/>
            </p:nvSpPr>
            <p:spPr bwMode="auto">
              <a:xfrm>
                <a:off x="544" y="273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419" name="Oval 131">
                <a:extLst>
                  <a:ext uri="{FF2B5EF4-FFF2-40B4-BE49-F238E27FC236}">
                    <a16:creationId xmlns:a16="http://schemas.microsoft.com/office/drawing/2014/main" id="{7AFA8C38-F669-A25E-20D9-4C37E1D1EFDE}"/>
                  </a:ext>
                </a:extLst>
              </p:cNvPr>
              <p:cNvSpPr>
                <a:spLocks noChangeArrowheads="1"/>
              </p:cNvSpPr>
              <p:nvPr/>
            </p:nvSpPr>
            <p:spPr bwMode="auto">
              <a:xfrm>
                <a:off x="256" y="248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420" name="Oval 132">
                <a:extLst>
                  <a:ext uri="{FF2B5EF4-FFF2-40B4-BE49-F238E27FC236}">
                    <a16:creationId xmlns:a16="http://schemas.microsoft.com/office/drawing/2014/main" id="{4AFB1820-4A20-8C1B-8C91-97FEC629DDCB}"/>
                  </a:ext>
                </a:extLst>
              </p:cNvPr>
              <p:cNvSpPr>
                <a:spLocks noChangeArrowheads="1"/>
              </p:cNvSpPr>
              <p:nvPr/>
            </p:nvSpPr>
            <p:spPr bwMode="auto">
              <a:xfrm>
                <a:off x="555" y="247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421" name="Oval 133">
                <a:extLst>
                  <a:ext uri="{FF2B5EF4-FFF2-40B4-BE49-F238E27FC236}">
                    <a16:creationId xmlns:a16="http://schemas.microsoft.com/office/drawing/2014/main" id="{474E5A7E-7C4A-5897-94FA-C3CB55F698B7}"/>
                  </a:ext>
                </a:extLst>
              </p:cNvPr>
              <p:cNvSpPr>
                <a:spLocks noChangeArrowheads="1"/>
              </p:cNvSpPr>
              <p:nvPr/>
            </p:nvSpPr>
            <p:spPr bwMode="auto">
              <a:xfrm>
                <a:off x="360" y="2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8422" name="Text Box 134">
              <a:extLst>
                <a:ext uri="{FF2B5EF4-FFF2-40B4-BE49-F238E27FC236}">
                  <a16:creationId xmlns:a16="http://schemas.microsoft.com/office/drawing/2014/main" id="{831C315E-B598-C4BF-5925-ACE7880FD817}"/>
                </a:ext>
              </a:extLst>
            </p:cNvPr>
            <p:cNvSpPr txBox="1">
              <a:spLocks noChangeArrowheads="1"/>
            </p:cNvSpPr>
            <p:nvPr/>
          </p:nvSpPr>
          <p:spPr bwMode="auto">
            <a:xfrm>
              <a:off x="1547" y="3514"/>
              <a:ext cx="47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Image B</a:t>
              </a:r>
            </a:p>
          </p:txBody>
        </p:sp>
      </p:grpSp>
      <p:sp>
        <p:nvSpPr>
          <p:cNvPr id="268459" name="Line 171">
            <a:extLst>
              <a:ext uri="{FF2B5EF4-FFF2-40B4-BE49-F238E27FC236}">
                <a16:creationId xmlns:a16="http://schemas.microsoft.com/office/drawing/2014/main" id="{DD6ED38F-B424-DC30-29D4-A0DA97047D73}"/>
              </a:ext>
            </a:extLst>
          </p:cNvPr>
          <p:cNvSpPr>
            <a:spLocks noChangeShapeType="1"/>
          </p:cNvSpPr>
          <p:nvPr/>
        </p:nvSpPr>
        <p:spPr bwMode="auto">
          <a:xfrm flipH="1">
            <a:off x="4179888" y="2578100"/>
            <a:ext cx="157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8460" name="Text Box 172">
            <a:extLst>
              <a:ext uri="{FF2B5EF4-FFF2-40B4-BE49-F238E27FC236}">
                <a16:creationId xmlns:a16="http://schemas.microsoft.com/office/drawing/2014/main" id="{222E759E-9DA4-9978-F392-7693466750F1}"/>
              </a:ext>
            </a:extLst>
          </p:cNvPr>
          <p:cNvSpPr txBox="1">
            <a:spLocks noChangeArrowheads="1"/>
          </p:cNvSpPr>
          <p:nvPr/>
        </p:nvSpPr>
        <p:spPr bwMode="auto">
          <a:xfrm>
            <a:off x="4456113" y="2424113"/>
            <a:ext cx="1073150" cy="2746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to the right of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8460"/>
                                        </p:tgtEl>
                                        <p:attrNameLst>
                                          <p:attrName>style.visibility</p:attrName>
                                        </p:attrNameLst>
                                      </p:cBhvr>
                                      <p:to>
                                        <p:strVal val="visible"/>
                                      </p:to>
                                    </p:set>
                                    <p:animEffect transition="in" filter="fade">
                                      <p:cBhvr>
                                        <p:cTn id="7" dur="500"/>
                                        <p:tgtEl>
                                          <p:spTgt spid="268460"/>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68459"/>
                                        </p:tgtEl>
                                        <p:attrNameLst>
                                          <p:attrName>style.visibility</p:attrName>
                                        </p:attrNameLst>
                                      </p:cBhvr>
                                      <p:to>
                                        <p:strVal val="visible"/>
                                      </p:to>
                                    </p:set>
                                    <p:animEffect transition="in" filter="fade">
                                      <p:cBhvr>
                                        <p:cTn id="11" dur="500"/>
                                        <p:tgtEl>
                                          <p:spTgt spid="26845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268290"/>
                                        </p:tgtEl>
                                        <p:attrNameLst>
                                          <p:attrName>style.visibility</p:attrName>
                                        </p:attrNameLst>
                                      </p:cBhvr>
                                      <p:to>
                                        <p:strVal val="visible"/>
                                      </p:to>
                                    </p:set>
                                    <p:animEffect transition="in" filter="fade">
                                      <p:cBhvr>
                                        <p:cTn id="16" dur="500"/>
                                        <p:tgtEl>
                                          <p:spTgt spid="268290"/>
                                        </p:tgtEl>
                                      </p:cBhvr>
                                    </p:animEffect>
                                  </p:childTnLst>
                                </p:cTn>
                              </p:par>
                              <p:par>
                                <p:cTn id="17" presetID="10" presetClass="entr" presetSubtype="0" fill="hold" nodeType="withEffect">
                                  <p:stCondLst>
                                    <p:cond delay="0"/>
                                  </p:stCondLst>
                                  <p:childTnLst>
                                    <p:set>
                                      <p:cBhvr>
                                        <p:cTn id="18" dur="1" fill="hold">
                                          <p:stCondLst>
                                            <p:cond delay="0"/>
                                          </p:stCondLst>
                                        </p:cTn>
                                        <p:tgtEl>
                                          <p:spTgt spid="268312"/>
                                        </p:tgtEl>
                                        <p:attrNameLst>
                                          <p:attrName>style.visibility</p:attrName>
                                        </p:attrNameLst>
                                      </p:cBhvr>
                                      <p:to>
                                        <p:strVal val="visible"/>
                                      </p:to>
                                    </p:set>
                                    <p:animEffect transition="in" filter="fade">
                                      <p:cBhvr>
                                        <p:cTn id="19" dur="500"/>
                                        <p:tgtEl>
                                          <p:spTgt spid="268312"/>
                                        </p:tgtEl>
                                      </p:cBhvr>
                                    </p:animEffect>
                                  </p:childTnLst>
                                </p:cTn>
                              </p:par>
                              <p:par>
                                <p:cTn id="20" presetID="10" presetClass="entr" presetSubtype="0" fill="hold" nodeType="withEffect">
                                  <p:stCondLst>
                                    <p:cond delay="0"/>
                                  </p:stCondLst>
                                  <p:childTnLst>
                                    <p:set>
                                      <p:cBhvr>
                                        <p:cTn id="21" dur="1" fill="hold">
                                          <p:stCondLst>
                                            <p:cond delay="0"/>
                                          </p:stCondLst>
                                        </p:cTn>
                                        <p:tgtEl>
                                          <p:spTgt spid="268313"/>
                                        </p:tgtEl>
                                        <p:attrNameLst>
                                          <p:attrName>style.visibility</p:attrName>
                                        </p:attrNameLst>
                                      </p:cBhvr>
                                      <p:to>
                                        <p:strVal val="visible"/>
                                      </p:to>
                                    </p:set>
                                    <p:animEffect transition="in" filter="fade">
                                      <p:cBhvr>
                                        <p:cTn id="22" dur="500"/>
                                        <p:tgtEl>
                                          <p:spTgt spid="268313"/>
                                        </p:tgtEl>
                                      </p:cBhvr>
                                    </p:animEffect>
                                  </p:childTnLst>
                                </p:cTn>
                              </p:par>
                              <p:par>
                                <p:cTn id="23" presetID="10" presetClass="entr" presetSubtype="0" fill="hold" nodeType="withEffect">
                                  <p:stCondLst>
                                    <p:cond delay="0"/>
                                  </p:stCondLst>
                                  <p:childTnLst>
                                    <p:set>
                                      <p:cBhvr>
                                        <p:cTn id="24" dur="1" fill="hold">
                                          <p:stCondLst>
                                            <p:cond delay="0"/>
                                          </p:stCondLst>
                                        </p:cTn>
                                        <p:tgtEl>
                                          <p:spTgt spid="268314"/>
                                        </p:tgtEl>
                                        <p:attrNameLst>
                                          <p:attrName>style.visibility</p:attrName>
                                        </p:attrNameLst>
                                      </p:cBhvr>
                                      <p:to>
                                        <p:strVal val="visible"/>
                                      </p:to>
                                    </p:set>
                                    <p:animEffect transition="in" filter="fade">
                                      <p:cBhvr>
                                        <p:cTn id="25" dur="500"/>
                                        <p:tgtEl>
                                          <p:spTgt spid="268314"/>
                                        </p:tgtEl>
                                      </p:cBhvr>
                                    </p:animEffect>
                                  </p:childTnLst>
                                </p:cTn>
                              </p:par>
                              <p:par>
                                <p:cTn id="26" presetID="10" presetClass="entr" presetSubtype="0" fill="hold" nodeType="withEffect">
                                  <p:stCondLst>
                                    <p:cond delay="0"/>
                                  </p:stCondLst>
                                  <p:childTnLst>
                                    <p:set>
                                      <p:cBhvr>
                                        <p:cTn id="27" dur="1" fill="hold">
                                          <p:stCondLst>
                                            <p:cond delay="0"/>
                                          </p:stCondLst>
                                        </p:cTn>
                                        <p:tgtEl>
                                          <p:spTgt spid="268315"/>
                                        </p:tgtEl>
                                        <p:attrNameLst>
                                          <p:attrName>style.visibility</p:attrName>
                                        </p:attrNameLst>
                                      </p:cBhvr>
                                      <p:to>
                                        <p:strVal val="visible"/>
                                      </p:to>
                                    </p:set>
                                    <p:animEffect transition="in" filter="fade">
                                      <p:cBhvr>
                                        <p:cTn id="28" dur="500"/>
                                        <p:tgtEl>
                                          <p:spTgt spid="268315"/>
                                        </p:tgtEl>
                                      </p:cBhvr>
                                    </p:animEffect>
                                  </p:childTnLst>
                                </p:cTn>
                              </p:par>
                              <p:par>
                                <p:cTn id="29" presetID="10" presetClass="entr" presetSubtype="0" fill="hold" nodeType="withEffect">
                                  <p:stCondLst>
                                    <p:cond delay="0"/>
                                  </p:stCondLst>
                                  <p:childTnLst>
                                    <p:set>
                                      <p:cBhvr>
                                        <p:cTn id="30" dur="1" fill="hold">
                                          <p:stCondLst>
                                            <p:cond delay="0"/>
                                          </p:stCondLst>
                                        </p:cTn>
                                        <p:tgtEl>
                                          <p:spTgt spid="268316"/>
                                        </p:tgtEl>
                                        <p:attrNameLst>
                                          <p:attrName>style.visibility</p:attrName>
                                        </p:attrNameLst>
                                      </p:cBhvr>
                                      <p:to>
                                        <p:strVal val="visible"/>
                                      </p:to>
                                    </p:set>
                                    <p:animEffect transition="in" filter="fade">
                                      <p:cBhvr>
                                        <p:cTn id="31" dur="500"/>
                                        <p:tgtEl>
                                          <p:spTgt spid="268316"/>
                                        </p:tgtEl>
                                      </p:cBhvr>
                                    </p:animEffect>
                                  </p:childTnLst>
                                </p:cTn>
                              </p:par>
                              <p:par>
                                <p:cTn id="32" presetID="10" presetClass="entr" presetSubtype="0" fill="hold" nodeType="withEffect">
                                  <p:stCondLst>
                                    <p:cond delay="0"/>
                                  </p:stCondLst>
                                  <p:childTnLst>
                                    <p:set>
                                      <p:cBhvr>
                                        <p:cTn id="33" dur="1" fill="hold">
                                          <p:stCondLst>
                                            <p:cond delay="0"/>
                                          </p:stCondLst>
                                        </p:cTn>
                                        <p:tgtEl>
                                          <p:spTgt spid="268317"/>
                                        </p:tgtEl>
                                        <p:attrNameLst>
                                          <p:attrName>style.visibility</p:attrName>
                                        </p:attrNameLst>
                                      </p:cBhvr>
                                      <p:to>
                                        <p:strVal val="visible"/>
                                      </p:to>
                                    </p:set>
                                    <p:animEffect transition="in" filter="fade">
                                      <p:cBhvr>
                                        <p:cTn id="34" dur="500"/>
                                        <p:tgtEl>
                                          <p:spTgt spid="268317"/>
                                        </p:tgtEl>
                                      </p:cBhvr>
                                    </p:animEffect>
                                  </p:childTnLst>
                                </p:cTn>
                              </p:par>
                              <p:par>
                                <p:cTn id="35" presetID="10" presetClass="entr" presetSubtype="0" fill="hold" nodeType="withEffect">
                                  <p:stCondLst>
                                    <p:cond delay="0"/>
                                  </p:stCondLst>
                                  <p:childTnLst>
                                    <p:set>
                                      <p:cBhvr>
                                        <p:cTn id="36" dur="1" fill="hold">
                                          <p:stCondLst>
                                            <p:cond delay="0"/>
                                          </p:stCondLst>
                                        </p:cTn>
                                        <p:tgtEl>
                                          <p:spTgt spid="268318"/>
                                        </p:tgtEl>
                                        <p:attrNameLst>
                                          <p:attrName>style.visibility</p:attrName>
                                        </p:attrNameLst>
                                      </p:cBhvr>
                                      <p:to>
                                        <p:strVal val="visible"/>
                                      </p:to>
                                    </p:set>
                                    <p:animEffect transition="in" filter="fade">
                                      <p:cBhvr>
                                        <p:cTn id="37" dur="500"/>
                                        <p:tgtEl>
                                          <p:spTgt spid="268318"/>
                                        </p:tgtEl>
                                      </p:cBhvr>
                                    </p:animEffect>
                                  </p:childTnLst>
                                </p:cTn>
                              </p:par>
                              <p:par>
                                <p:cTn id="38" presetID="10" presetClass="entr" presetSubtype="0" fill="hold" nodeType="withEffect">
                                  <p:stCondLst>
                                    <p:cond delay="0"/>
                                  </p:stCondLst>
                                  <p:childTnLst>
                                    <p:set>
                                      <p:cBhvr>
                                        <p:cTn id="39" dur="1" fill="hold">
                                          <p:stCondLst>
                                            <p:cond delay="0"/>
                                          </p:stCondLst>
                                        </p:cTn>
                                        <p:tgtEl>
                                          <p:spTgt spid="268319"/>
                                        </p:tgtEl>
                                        <p:attrNameLst>
                                          <p:attrName>style.visibility</p:attrName>
                                        </p:attrNameLst>
                                      </p:cBhvr>
                                      <p:to>
                                        <p:strVal val="visible"/>
                                      </p:to>
                                    </p:set>
                                    <p:animEffect transition="in" filter="fade">
                                      <p:cBhvr>
                                        <p:cTn id="40" dur="500"/>
                                        <p:tgtEl>
                                          <p:spTgt spid="268319"/>
                                        </p:tgtEl>
                                      </p:cBhvr>
                                    </p:animEffect>
                                  </p:childTnLst>
                                </p:cTn>
                              </p:par>
                              <p:par>
                                <p:cTn id="41" presetID="10" presetClass="entr" presetSubtype="0" fill="hold" nodeType="withEffect">
                                  <p:stCondLst>
                                    <p:cond delay="0"/>
                                  </p:stCondLst>
                                  <p:childTnLst>
                                    <p:set>
                                      <p:cBhvr>
                                        <p:cTn id="42" dur="1" fill="hold">
                                          <p:stCondLst>
                                            <p:cond delay="0"/>
                                          </p:stCondLst>
                                        </p:cTn>
                                        <p:tgtEl>
                                          <p:spTgt spid="268320"/>
                                        </p:tgtEl>
                                        <p:attrNameLst>
                                          <p:attrName>style.visibility</p:attrName>
                                        </p:attrNameLst>
                                      </p:cBhvr>
                                      <p:to>
                                        <p:strVal val="visible"/>
                                      </p:to>
                                    </p:set>
                                    <p:animEffect transition="in" filter="fade">
                                      <p:cBhvr>
                                        <p:cTn id="43" dur="500"/>
                                        <p:tgtEl>
                                          <p:spTgt spid="268320"/>
                                        </p:tgtEl>
                                      </p:cBhvr>
                                    </p:animEffect>
                                  </p:childTnLst>
                                </p:cTn>
                              </p:par>
                              <p:par>
                                <p:cTn id="44" presetID="10" presetClass="entr" presetSubtype="0" fill="hold" nodeType="withEffect">
                                  <p:stCondLst>
                                    <p:cond delay="0"/>
                                  </p:stCondLst>
                                  <p:childTnLst>
                                    <p:set>
                                      <p:cBhvr>
                                        <p:cTn id="45" dur="1" fill="hold">
                                          <p:stCondLst>
                                            <p:cond delay="0"/>
                                          </p:stCondLst>
                                        </p:cTn>
                                        <p:tgtEl>
                                          <p:spTgt spid="268385"/>
                                        </p:tgtEl>
                                        <p:attrNameLst>
                                          <p:attrName>style.visibility</p:attrName>
                                        </p:attrNameLst>
                                      </p:cBhvr>
                                      <p:to>
                                        <p:strVal val="visible"/>
                                      </p:to>
                                    </p:set>
                                    <p:animEffect transition="in" filter="fade">
                                      <p:cBhvr>
                                        <p:cTn id="46" dur="500"/>
                                        <p:tgtEl>
                                          <p:spTgt spid="268385"/>
                                        </p:tgtEl>
                                      </p:cBhvr>
                                    </p:animEffect>
                                  </p:childTnLst>
                                </p:cTn>
                              </p:par>
                              <p:par>
                                <p:cTn id="47" presetID="10" presetClass="entr" presetSubtype="0" fill="hold" nodeType="withEffect">
                                  <p:stCondLst>
                                    <p:cond delay="0"/>
                                  </p:stCondLst>
                                  <p:childTnLst>
                                    <p:set>
                                      <p:cBhvr>
                                        <p:cTn id="48" dur="1" fill="hold">
                                          <p:stCondLst>
                                            <p:cond delay="0"/>
                                          </p:stCondLst>
                                        </p:cTn>
                                        <p:tgtEl>
                                          <p:spTgt spid="268387"/>
                                        </p:tgtEl>
                                        <p:attrNameLst>
                                          <p:attrName>style.visibility</p:attrName>
                                        </p:attrNameLst>
                                      </p:cBhvr>
                                      <p:to>
                                        <p:strVal val="visible"/>
                                      </p:to>
                                    </p:set>
                                    <p:animEffect transition="in" filter="fade">
                                      <p:cBhvr>
                                        <p:cTn id="49" dur="500"/>
                                        <p:tgtEl>
                                          <p:spTgt spid="268387"/>
                                        </p:tgtEl>
                                      </p:cBhvr>
                                    </p:animEffect>
                                  </p:childTnLst>
                                </p:cTn>
                              </p:par>
                              <p:par>
                                <p:cTn id="50" presetID="10" presetClass="entr" presetSubtype="0" fill="hold" nodeType="withEffect">
                                  <p:stCondLst>
                                    <p:cond delay="0"/>
                                  </p:stCondLst>
                                  <p:childTnLst>
                                    <p:set>
                                      <p:cBhvr>
                                        <p:cTn id="51" dur="1" fill="hold">
                                          <p:stCondLst>
                                            <p:cond delay="0"/>
                                          </p:stCondLst>
                                        </p:cTn>
                                        <p:tgtEl>
                                          <p:spTgt spid="268321"/>
                                        </p:tgtEl>
                                        <p:attrNameLst>
                                          <p:attrName>style.visibility</p:attrName>
                                        </p:attrNameLst>
                                      </p:cBhvr>
                                      <p:to>
                                        <p:strVal val="visible"/>
                                      </p:to>
                                    </p:set>
                                    <p:animEffect transition="in" filter="fade">
                                      <p:cBhvr>
                                        <p:cTn id="52" dur="500"/>
                                        <p:tgtEl>
                                          <p:spTgt spid="268321"/>
                                        </p:tgtEl>
                                      </p:cBhvr>
                                    </p:animEffect>
                                  </p:childTnLst>
                                </p:cTn>
                              </p:par>
                              <p:par>
                                <p:cTn id="53" presetID="10" presetClass="entr" presetSubtype="0" fill="hold" nodeType="withEffect">
                                  <p:stCondLst>
                                    <p:cond delay="0"/>
                                  </p:stCondLst>
                                  <p:childTnLst>
                                    <p:set>
                                      <p:cBhvr>
                                        <p:cTn id="54" dur="1" fill="hold">
                                          <p:stCondLst>
                                            <p:cond delay="0"/>
                                          </p:stCondLst>
                                        </p:cTn>
                                        <p:tgtEl>
                                          <p:spTgt spid="268322"/>
                                        </p:tgtEl>
                                        <p:attrNameLst>
                                          <p:attrName>style.visibility</p:attrName>
                                        </p:attrNameLst>
                                      </p:cBhvr>
                                      <p:to>
                                        <p:strVal val="visible"/>
                                      </p:to>
                                    </p:set>
                                    <p:animEffect transition="in" filter="fade">
                                      <p:cBhvr>
                                        <p:cTn id="55" dur="500"/>
                                        <p:tgtEl>
                                          <p:spTgt spid="268322"/>
                                        </p:tgtEl>
                                      </p:cBhvr>
                                    </p:animEffect>
                                  </p:childTnLst>
                                </p:cTn>
                              </p:par>
                              <p:par>
                                <p:cTn id="56" presetID="10" presetClass="entr" presetSubtype="0" fill="hold" nodeType="withEffect">
                                  <p:stCondLst>
                                    <p:cond delay="0"/>
                                  </p:stCondLst>
                                  <p:childTnLst>
                                    <p:set>
                                      <p:cBhvr>
                                        <p:cTn id="57" dur="1" fill="hold">
                                          <p:stCondLst>
                                            <p:cond delay="0"/>
                                          </p:stCondLst>
                                        </p:cTn>
                                        <p:tgtEl>
                                          <p:spTgt spid="268323"/>
                                        </p:tgtEl>
                                        <p:attrNameLst>
                                          <p:attrName>style.visibility</p:attrName>
                                        </p:attrNameLst>
                                      </p:cBhvr>
                                      <p:to>
                                        <p:strVal val="visible"/>
                                      </p:to>
                                    </p:set>
                                    <p:animEffect transition="in" filter="fade">
                                      <p:cBhvr>
                                        <p:cTn id="58" dur="500"/>
                                        <p:tgtEl>
                                          <p:spTgt spid="268323"/>
                                        </p:tgtEl>
                                      </p:cBhvr>
                                    </p:animEffect>
                                  </p:childTnLst>
                                </p:cTn>
                              </p:par>
                              <p:par>
                                <p:cTn id="59" presetID="10" presetClass="entr" presetSubtype="0" fill="hold" nodeType="withEffect">
                                  <p:stCondLst>
                                    <p:cond delay="0"/>
                                  </p:stCondLst>
                                  <p:childTnLst>
                                    <p:set>
                                      <p:cBhvr>
                                        <p:cTn id="60" dur="1" fill="hold">
                                          <p:stCondLst>
                                            <p:cond delay="0"/>
                                          </p:stCondLst>
                                        </p:cTn>
                                        <p:tgtEl>
                                          <p:spTgt spid="268324"/>
                                        </p:tgtEl>
                                        <p:attrNameLst>
                                          <p:attrName>style.visibility</p:attrName>
                                        </p:attrNameLst>
                                      </p:cBhvr>
                                      <p:to>
                                        <p:strVal val="visible"/>
                                      </p:to>
                                    </p:set>
                                    <p:animEffect transition="in" filter="fade">
                                      <p:cBhvr>
                                        <p:cTn id="61" dur="500"/>
                                        <p:tgtEl>
                                          <p:spTgt spid="268324"/>
                                        </p:tgtEl>
                                      </p:cBhvr>
                                    </p:animEffect>
                                  </p:childTnLst>
                                </p:cTn>
                              </p:par>
                              <p:par>
                                <p:cTn id="62" presetID="10" presetClass="entr" presetSubtype="0" fill="hold" nodeType="withEffect">
                                  <p:stCondLst>
                                    <p:cond delay="0"/>
                                  </p:stCondLst>
                                  <p:childTnLst>
                                    <p:set>
                                      <p:cBhvr>
                                        <p:cTn id="63" dur="1" fill="hold">
                                          <p:stCondLst>
                                            <p:cond delay="0"/>
                                          </p:stCondLst>
                                        </p:cTn>
                                        <p:tgtEl>
                                          <p:spTgt spid="268325"/>
                                        </p:tgtEl>
                                        <p:attrNameLst>
                                          <p:attrName>style.visibility</p:attrName>
                                        </p:attrNameLst>
                                      </p:cBhvr>
                                      <p:to>
                                        <p:strVal val="visible"/>
                                      </p:to>
                                    </p:set>
                                    <p:animEffect transition="in" filter="fade">
                                      <p:cBhvr>
                                        <p:cTn id="64" dur="500"/>
                                        <p:tgtEl>
                                          <p:spTgt spid="268325"/>
                                        </p:tgtEl>
                                      </p:cBhvr>
                                    </p:animEffect>
                                  </p:childTnLst>
                                </p:cTn>
                              </p:par>
                              <p:par>
                                <p:cTn id="65" presetID="10" presetClass="entr" presetSubtype="0" fill="hold" nodeType="withEffect">
                                  <p:stCondLst>
                                    <p:cond delay="0"/>
                                  </p:stCondLst>
                                  <p:childTnLst>
                                    <p:set>
                                      <p:cBhvr>
                                        <p:cTn id="66" dur="1" fill="hold">
                                          <p:stCondLst>
                                            <p:cond delay="0"/>
                                          </p:stCondLst>
                                        </p:cTn>
                                        <p:tgtEl>
                                          <p:spTgt spid="268384"/>
                                        </p:tgtEl>
                                        <p:attrNameLst>
                                          <p:attrName>style.visibility</p:attrName>
                                        </p:attrNameLst>
                                      </p:cBhvr>
                                      <p:to>
                                        <p:strVal val="visible"/>
                                      </p:to>
                                    </p:set>
                                    <p:animEffect transition="in" filter="fade">
                                      <p:cBhvr>
                                        <p:cTn id="67" dur="500"/>
                                        <p:tgtEl>
                                          <p:spTgt spid="268384"/>
                                        </p:tgtEl>
                                      </p:cBhvr>
                                    </p:animEffect>
                                  </p:childTnLst>
                                </p:cTn>
                              </p:par>
                              <p:par>
                                <p:cTn id="68" presetID="10" presetClass="entr" presetSubtype="0" fill="hold" nodeType="withEffect">
                                  <p:stCondLst>
                                    <p:cond delay="0"/>
                                  </p:stCondLst>
                                  <p:childTnLst>
                                    <p:set>
                                      <p:cBhvr>
                                        <p:cTn id="69" dur="1" fill="hold">
                                          <p:stCondLst>
                                            <p:cond delay="0"/>
                                          </p:stCondLst>
                                        </p:cTn>
                                        <p:tgtEl>
                                          <p:spTgt spid="268382"/>
                                        </p:tgtEl>
                                        <p:attrNameLst>
                                          <p:attrName>style.visibility</p:attrName>
                                        </p:attrNameLst>
                                      </p:cBhvr>
                                      <p:to>
                                        <p:strVal val="visible"/>
                                      </p:to>
                                    </p:set>
                                    <p:animEffect transition="in" filter="fade">
                                      <p:cBhvr>
                                        <p:cTn id="70" dur="500"/>
                                        <p:tgtEl>
                                          <p:spTgt spid="26838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68380"/>
                                        </p:tgtEl>
                                        <p:attrNameLst>
                                          <p:attrName>style.visibility</p:attrName>
                                        </p:attrNameLst>
                                      </p:cBhvr>
                                      <p:to>
                                        <p:strVal val="visible"/>
                                      </p:to>
                                    </p:set>
                                    <p:animEffect transition="in" filter="fade">
                                      <p:cBhvr>
                                        <p:cTn id="73" dur="500"/>
                                        <p:tgtEl>
                                          <p:spTgt spid="268380"/>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presetSubtype="0" fill="hold" nodeType="clickEffect">
                                  <p:stCondLst>
                                    <p:cond delay="0"/>
                                  </p:stCondLst>
                                  <p:childTnLst>
                                    <p:set>
                                      <p:cBhvr>
                                        <p:cTn id="77" dur="1" fill="hold">
                                          <p:stCondLst>
                                            <p:cond delay="0"/>
                                          </p:stCondLst>
                                        </p:cTn>
                                        <p:tgtEl>
                                          <p:spTgt spid="268386"/>
                                        </p:tgtEl>
                                        <p:attrNameLst>
                                          <p:attrName>style.visibility</p:attrName>
                                        </p:attrNameLst>
                                      </p:cBhvr>
                                      <p:to>
                                        <p:strVal val="visible"/>
                                      </p:to>
                                    </p:set>
                                    <p:animEffect transition="in" filter="fade">
                                      <p:cBhvr>
                                        <p:cTn id="78" dur="500"/>
                                        <p:tgtEl>
                                          <p:spTgt spid="268386"/>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presetSubtype="0" fill="hold" nodeType="clickEffect">
                                  <p:stCondLst>
                                    <p:cond delay="0"/>
                                  </p:stCondLst>
                                  <p:childTnLst>
                                    <p:set>
                                      <p:cBhvr>
                                        <p:cTn id="82" dur="1" fill="hold">
                                          <p:stCondLst>
                                            <p:cond delay="0"/>
                                          </p:stCondLst>
                                        </p:cTn>
                                        <p:tgtEl>
                                          <p:spTgt spid="268376"/>
                                        </p:tgtEl>
                                        <p:attrNameLst>
                                          <p:attrName>style.visibility</p:attrName>
                                        </p:attrNameLst>
                                      </p:cBhvr>
                                      <p:to>
                                        <p:strVal val="visible"/>
                                      </p:to>
                                    </p:set>
                                    <p:animEffect transition="in" filter="fade">
                                      <p:cBhvr>
                                        <p:cTn id="83" dur="500"/>
                                        <p:tgtEl>
                                          <p:spTgt spid="268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380" grpId="0"/>
      <p:bldP spid="26846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9" name="Rectangle 3">
            <a:extLst>
              <a:ext uri="{FF2B5EF4-FFF2-40B4-BE49-F238E27FC236}">
                <a16:creationId xmlns:a16="http://schemas.microsoft.com/office/drawing/2014/main" id="{FE79C0A8-CB51-6AD0-2D3A-7F0B178BC107}"/>
              </a:ext>
            </a:extLst>
          </p:cNvPr>
          <p:cNvSpPr>
            <a:spLocks noGrp="1" noChangeArrowheads="1"/>
          </p:cNvSpPr>
          <p:nvPr>
            <p:ph type="title"/>
          </p:nvPr>
        </p:nvSpPr>
        <p:spPr/>
        <p:txBody>
          <a:bodyPr/>
          <a:lstStyle/>
          <a:p>
            <a:r>
              <a:rPr lang="en-US" altLang="en-US"/>
              <a:t>Relation-based browsing</a:t>
            </a:r>
          </a:p>
        </p:txBody>
      </p:sp>
      <p:sp>
        <p:nvSpPr>
          <p:cNvPr id="270340" name="Rectangle 4">
            <a:extLst>
              <a:ext uri="{FF2B5EF4-FFF2-40B4-BE49-F238E27FC236}">
                <a16:creationId xmlns:a16="http://schemas.microsoft.com/office/drawing/2014/main" id="{E12C8F7C-A391-7AFF-16D4-923A25F9E657}"/>
              </a:ext>
            </a:extLst>
          </p:cNvPr>
          <p:cNvSpPr>
            <a:spLocks noChangeArrowheads="1"/>
          </p:cNvSpPr>
          <p:nvPr/>
        </p:nvSpPr>
        <p:spPr bwMode="auto">
          <a:xfrm>
            <a:off x="1555750" y="1590675"/>
            <a:ext cx="2590800" cy="1524000"/>
          </a:xfrm>
          <a:prstGeom prst="rect">
            <a:avLst/>
          </a:prstGeom>
          <a:solidFill>
            <a:srgbClr val="FFFFE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41" name="plant">
            <a:extLst>
              <a:ext uri="{FF2B5EF4-FFF2-40B4-BE49-F238E27FC236}">
                <a16:creationId xmlns:a16="http://schemas.microsoft.com/office/drawing/2014/main" id="{0B0E1B1B-F381-A413-69A7-90CCFCE280CB}"/>
              </a:ext>
            </a:extLst>
          </p:cNvPr>
          <p:cNvSpPr>
            <a:spLocks noEditPoints="1" noChangeArrowheads="1"/>
          </p:cNvSpPr>
          <p:nvPr/>
        </p:nvSpPr>
        <p:spPr bwMode="auto">
          <a:xfrm>
            <a:off x="2833688" y="2470150"/>
            <a:ext cx="498475" cy="496888"/>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endParaRPr lang="en-US"/>
          </a:p>
        </p:txBody>
      </p:sp>
      <p:sp>
        <p:nvSpPr>
          <p:cNvPr id="270342" name="Rectangle 6">
            <a:extLst>
              <a:ext uri="{FF2B5EF4-FFF2-40B4-BE49-F238E27FC236}">
                <a16:creationId xmlns:a16="http://schemas.microsoft.com/office/drawing/2014/main" id="{C2F50F00-63DB-53F2-EAC8-DA63C6C35972}"/>
              </a:ext>
            </a:extLst>
          </p:cNvPr>
          <p:cNvSpPr>
            <a:spLocks noChangeArrowheads="1"/>
          </p:cNvSpPr>
          <p:nvPr/>
        </p:nvSpPr>
        <p:spPr bwMode="auto">
          <a:xfrm>
            <a:off x="3398838" y="2370138"/>
            <a:ext cx="547687" cy="496887"/>
          </a:xfrm>
          <a:prstGeom prst="rect">
            <a:avLst/>
          </a:prstGeom>
          <a:solidFill>
            <a:srgbClr val="FFF1C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43" name="AutoShape 7">
            <a:extLst>
              <a:ext uri="{FF2B5EF4-FFF2-40B4-BE49-F238E27FC236}">
                <a16:creationId xmlns:a16="http://schemas.microsoft.com/office/drawing/2014/main" id="{49B2CAE7-ED67-519C-FBC8-4CCAB9C799E2}"/>
              </a:ext>
            </a:extLst>
          </p:cNvPr>
          <p:cNvSpPr>
            <a:spLocks noChangeArrowheads="1"/>
          </p:cNvSpPr>
          <p:nvPr/>
        </p:nvSpPr>
        <p:spPr bwMode="auto">
          <a:xfrm>
            <a:off x="3367088" y="1982788"/>
            <a:ext cx="609600" cy="381000"/>
          </a:xfrm>
          <a:prstGeom prst="triangle">
            <a:avLst>
              <a:gd name="adj" fmla="val 50000"/>
            </a:avLst>
          </a:prstGeom>
          <a:solidFill>
            <a:srgbClr val="FFE2C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44" name="Rectangle 8">
            <a:extLst>
              <a:ext uri="{FF2B5EF4-FFF2-40B4-BE49-F238E27FC236}">
                <a16:creationId xmlns:a16="http://schemas.microsoft.com/office/drawing/2014/main" id="{D4D90CEA-1B2A-E43A-7048-A36346948425}"/>
              </a:ext>
            </a:extLst>
          </p:cNvPr>
          <p:cNvSpPr>
            <a:spLocks noChangeArrowheads="1"/>
          </p:cNvSpPr>
          <p:nvPr/>
        </p:nvSpPr>
        <p:spPr bwMode="auto">
          <a:xfrm>
            <a:off x="3581400" y="2617788"/>
            <a:ext cx="149225" cy="2492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70345" name="Group 9">
            <a:extLst>
              <a:ext uri="{FF2B5EF4-FFF2-40B4-BE49-F238E27FC236}">
                <a16:creationId xmlns:a16="http://schemas.microsoft.com/office/drawing/2014/main" id="{B0FE38C3-71D5-70E1-08C8-0591EB484C4C}"/>
              </a:ext>
            </a:extLst>
          </p:cNvPr>
          <p:cNvGrpSpPr>
            <a:grpSpLocks/>
          </p:cNvGrpSpPr>
          <p:nvPr/>
        </p:nvGrpSpPr>
        <p:grpSpPr bwMode="auto">
          <a:xfrm>
            <a:off x="2808288" y="1960563"/>
            <a:ext cx="1174750" cy="1054100"/>
            <a:chOff x="656" y="2201"/>
            <a:chExt cx="740" cy="664"/>
          </a:xfrm>
        </p:grpSpPr>
        <p:sp>
          <p:nvSpPr>
            <p:cNvPr id="270346" name="Oval 10">
              <a:extLst>
                <a:ext uri="{FF2B5EF4-FFF2-40B4-BE49-F238E27FC236}">
                  <a16:creationId xmlns:a16="http://schemas.microsoft.com/office/drawing/2014/main" id="{50A3FB98-C812-436E-4BE8-17270F36E780}"/>
                </a:ext>
              </a:extLst>
            </p:cNvPr>
            <p:cNvSpPr>
              <a:spLocks noChangeArrowheads="1"/>
            </p:cNvSpPr>
            <p:nvPr/>
          </p:nvSpPr>
          <p:spPr bwMode="auto">
            <a:xfrm>
              <a:off x="1191" y="2201"/>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47" name="Oval 11">
              <a:extLst>
                <a:ext uri="{FF2B5EF4-FFF2-40B4-BE49-F238E27FC236}">
                  <a16:creationId xmlns:a16="http://schemas.microsoft.com/office/drawing/2014/main" id="{C02AC67E-D382-B398-6B84-BEFE549D536C}"/>
                </a:ext>
              </a:extLst>
            </p:cNvPr>
            <p:cNvSpPr>
              <a:spLocks noChangeArrowheads="1"/>
            </p:cNvSpPr>
            <p:nvPr/>
          </p:nvSpPr>
          <p:spPr bwMode="auto">
            <a:xfrm>
              <a:off x="1129" y="261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48" name="Oval 12">
              <a:extLst>
                <a:ext uri="{FF2B5EF4-FFF2-40B4-BE49-F238E27FC236}">
                  <a16:creationId xmlns:a16="http://schemas.microsoft.com/office/drawing/2014/main" id="{7CB507D6-92DD-3C4F-D3FA-100A5E160640}"/>
                </a:ext>
              </a:extLst>
            </p:cNvPr>
            <p:cNvSpPr>
              <a:spLocks noChangeArrowheads="1"/>
            </p:cNvSpPr>
            <p:nvPr/>
          </p:nvSpPr>
          <p:spPr bwMode="auto">
            <a:xfrm>
              <a:off x="1232" y="260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49" name="Oval 13">
              <a:extLst>
                <a:ext uri="{FF2B5EF4-FFF2-40B4-BE49-F238E27FC236}">
                  <a16:creationId xmlns:a16="http://schemas.microsoft.com/office/drawing/2014/main" id="{49EBE87E-E157-B9AA-069D-279A4CC0B72A}"/>
                </a:ext>
              </a:extLst>
            </p:cNvPr>
            <p:cNvSpPr>
              <a:spLocks noChangeArrowheads="1"/>
            </p:cNvSpPr>
            <p:nvPr/>
          </p:nvSpPr>
          <p:spPr bwMode="auto">
            <a:xfrm>
              <a:off x="1015" y="275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50" name="Oval 14">
              <a:extLst>
                <a:ext uri="{FF2B5EF4-FFF2-40B4-BE49-F238E27FC236}">
                  <a16:creationId xmlns:a16="http://schemas.microsoft.com/office/drawing/2014/main" id="{75649FC2-9E1B-2B58-B840-93EA3F7E18EB}"/>
                </a:ext>
              </a:extLst>
            </p:cNvPr>
            <p:cNvSpPr>
              <a:spLocks noChangeArrowheads="1"/>
            </p:cNvSpPr>
            <p:nvPr/>
          </p:nvSpPr>
          <p:spPr bwMode="auto">
            <a:xfrm>
              <a:off x="1129" y="275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51" name="Oval 15">
              <a:extLst>
                <a:ext uri="{FF2B5EF4-FFF2-40B4-BE49-F238E27FC236}">
                  <a16:creationId xmlns:a16="http://schemas.microsoft.com/office/drawing/2014/main" id="{565BB581-61C5-EBA2-8311-32F2FD3A7A76}"/>
                </a:ext>
              </a:extLst>
            </p:cNvPr>
            <p:cNvSpPr>
              <a:spLocks noChangeArrowheads="1"/>
            </p:cNvSpPr>
            <p:nvPr/>
          </p:nvSpPr>
          <p:spPr bwMode="auto">
            <a:xfrm>
              <a:off x="1228" y="275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52" name="Oval 16">
              <a:extLst>
                <a:ext uri="{FF2B5EF4-FFF2-40B4-BE49-F238E27FC236}">
                  <a16:creationId xmlns:a16="http://schemas.microsoft.com/office/drawing/2014/main" id="{B3A5FDFF-D4AA-C9F7-958A-BFE23D96A65A}"/>
                </a:ext>
              </a:extLst>
            </p:cNvPr>
            <p:cNvSpPr>
              <a:spLocks noChangeArrowheads="1"/>
            </p:cNvSpPr>
            <p:nvPr/>
          </p:nvSpPr>
          <p:spPr bwMode="auto">
            <a:xfrm>
              <a:off x="1361" y="275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53" name="Oval 17">
              <a:extLst>
                <a:ext uri="{FF2B5EF4-FFF2-40B4-BE49-F238E27FC236}">
                  <a16:creationId xmlns:a16="http://schemas.microsoft.com/office/drawing/2014/main" id="{30F58CFE-DC76-E84F-D8F9-A1692E9F60C0}"/>
                </a:ext>
              </a:extLst>
            </p:cNvPr>
            <p:cNvSpPr>
              <a:spLocks noChangeArrowheads="1"/>
            </p:cNvSpPr>
            <p:nvPr/>
          </p:nvSpPr>
          <p:spPr bwMode="auto">
            <a:xfrm>
              <a:off x="1018" y="244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54" name="Oval 18">
              <a:extLst>
                <a:ext uri="{FF2B5EF4-FFF2-40B4-BE49-F238E27FC236}">
                  <a16:creationId xmlns:a16="http://schemas.microsoft.com/office/drawing/2014/main" id="{C697B828-75A5-7CA9-F3AB-B517E7A6704F}"/>
                </a:ext>
              </a:extLst>
            </p:cNvPr>
            <p:cNvSpPr>
              <a:spLocks noChangeArrowheads="1"/>
            </p:cNvSpPr>
            <p:nvPr/>
          </p:nvSpPr>
          <p:spPr bwMode="auto">
            <a:xfrm>
              <a:off x="1361" y="244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55" name="Oval 19">
              <a:extLst>
                <a:ext uri="{FF2B5EF4-FFF2-40B4-BE49-F238E27FC236}">
                  <a16:creationId xmlns:a16="http://schemas.microsoft.com/office/drawing/2014/main" id="{5D697957-CD40-E871-303D-3654C4C8B0BD}"/>
                </a:ext>
              </a:extLst>
            </p:cNvPr>
            <p:cNvSpPr>
              <a:spLocks noChangeArrowheads="1"/>
            </p:cNvSpPr>
            <p:nvPr/>
          </p:nvSpPr>
          <p:spPr bwMode="auto">
            <a:xfrm>
              <a:off x="841" y="2521"/>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56" name="Oval 20">
              <a:extLst>
                <a:ext uri="{FF2B5EF4-FFF2-40B4-BE49-F238E27FC236}">
                  <a16:creationId xmlns:a16="http://schemas.microsoft.com/office/drawing/2014/main" id="{3D4C1C84-EA81-D92C-F74C-6C4471823DA3}"/>
                </a:ext>
              </a:extLst>
            </p:cNvPr>
            <p:cNvSpPr>
              <a:spLocks noChangeArrowheads="1"/>
            </p:cNvSpPr>
            <p:nvPr/>
          </p:nvSpPr>
          <p:spPr bwMode="auto">
            <a:xfrm>
              <a:off x="985" y="266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57" name="Oval 21">
              <a:extLst>
                <a:ext uri="{FF2B5EF4-FFF2-40B4-BE49-F238E27FC236}">
                  <a16:creationId xmlns:a16="http://schemas.microsoft.com/office/drawing/2014/main" id="{3776AE1E-26A7-3C57-E92D-658640949A5A}"/>
                </a:ext>
              </a:extLst>
            </p:cNvPr>
            <p:cNvSpPr>
              <a:spLocks noChangeArrowheads="1"/>
            </p:cNvSpPr>
            <p:nvPr/>
          </p:nvSpPr>
          <p:spPr bwMode="auto">
            <a:xfrm>
              <a:off x="793" y="2617"/>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58" name="Oval 22">
              <a:extLst>
                <a:ext uri="{FF2B5EF4-FFF2-40B4-BE49-F238E27FC236}">
                  <a16:creationId xmlns:a16="http://schemas.microsoft.com/office/drawing/2014/main" id="{6A570A63-B3A4-4B01-116A-8B99D6EDF14E}"/>
                </a:ext>
              </a:extLst>
            </p:cNvPr>
            <p:cNvSpPr>
              <a:spLocks noChangeArrowheads="1"/>
            </p:cNvSpPr>
            <p:nvPr/>
          </p:nvSpPr>
          <p:spPr bwMode="auto">
            <a:xfrm>
              <a:off x="656" y="269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59" name="Oval 23">
              <a:extLst>
                <a:ext uri="{FF2B5EF4-FFF2-40B4-BE49-F238E27FC236}">
                  <a16:creationId xmlns:a16="http://schemas.microsoft.com/office/drawing/2014/main" id="{E1E6734E-5437-A372-13F0-352077E04999}"/>
                </a:ext>
              </a:extLst>
            </p:cNvPr>
            <p:cNvSpPr>
              <a:spLocks noChangeArrowheads="1"/>
            </p:cNvSpPr>
            <p:nvPr/>
          </p:nvSpPr>
          <p:spPr bwMode="auto">
            <a:xfrm>
              <a:off x="813" y="283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0396" name="Group 60">
            <a:extLst>
              <a:ext uri="{FF2B5EF4-FFF2-40B4-BE49-F238E27FC236}">
                <a16:creationId xmlns:a16="http://schemas.microsoft.com/office/drawing/2014/main" id="{8A94F12A-9C15-5608-92AA-7F173FB3A17A}"/>
              </a:ext>
            </a:extLst>
          </p:cNvPr>
          <p:cNvGrpSpPr>
            <a:grpSpLocks/>
          </p:cNvGrpSpPr>
          <p:nvPr/>
        </p:nvGrpSpPr>
        <p:grpSpPr bwMode="auto">
          <a:xfrm>
            <a:off x="2173288" y="2097088"/>
            <a:ext cx="530225" cy="777875"/>
            <a:chOff x="256" y="2287"/>
            <a:chExt cx="334" cy="490"/>
          </a:xfrm>
        </p:grpSpPr>
        <p:sp>
          <p:nvSpPr>
            <p:cNvPr id="270397" name="Rectangle 61">
              <a:extLst>
                <a:ext uri="{FF2B5EF4-FFF2-40B4-BE49-F238E27FC236}">
                  <a16:creationId xmlns:a16="http://schemas.microsoft.com/office/drawing/2014/main" id="{CFA02187-FE8C-DDD3-AD8C-9AF159E01576}"/>
                </a:ext>
              </a:extLst>
            </p:cNvPr>
            <p:cNvSpPr>
              <a:spLocks noChangeArrowheads="1"/>
            </p:cNvSpPr>
            <p:nvPr/>
          </p:nvSpPr>
          <p:spPr bwMode="auto">
            <a:xfrm>
              <a:off x="284" y="2504"/>
              <a:ext cx="277" cy="257"/>
            </a:xfrm>
            <a:prstGeom prst="rect">
              <a:avLst/>
            </a:prstGeom>
            <a:solidFill>
              <a:srgbClr val="DDEE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98" name="AutoShape 62">
              <a:extLst>
                <a:ext uri="{FF2B5EF4-FFF2-40B4-BE49-F238E27FC236}">
                  <a16:creationId xmlns:a16="http://schemas.microsoft.com/office/drawing/2014/main" id="{BA4CCDCA-7903-8E22-1AD4-7F67DD4ECD96}"/>
                </a:ext>
              </a:extLst>
            </p:cNvPr>
            <p:cNvSpPr>
              <a:spLocks noChangeArrowheads="1"/>
            </p:cNvSpPr>
            <p:nvPr/>
          </p:nvSpPr>
          <p:spPr bwMode="auto">
            <a:xfrm>
              <a:off x="268" y="2304"/>
              <a:ext cx="308" cy="197"/>
            </a:xfrm>
            <a:prstGeom prst="triangle">
              <a:avLst>
                <a:gd name="adj" fmla="val 50000"/>
              </a:avLst>
            </a:prstGeom>
            <a:solidFill>
              <a:srgbClr val="DFF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99" name="Rectangle 63">
              <a:extLst>
                <a:ext uri="{FF2B5EF4-FFF2-40B4-BE49-F238E27FC236}">
                  <a16:creationId xmlns:a16="http://schemas.microsoft.com/office/drawing/2014/main" id="{6ADE0CB2-91C5-31FD-021F-D299BD408107}"/>
                </a:ext>
              </a:extLst>
            </p:cNvPr>
            <p:cNvSpPr>
              <a:spLocks noChangeArrowheads="1"/>
            </p:cNvSpPr>
            <p:nvPr/>
          </p:nvSpPr>
          <p:spPr bwMode="auto">
            <a:xfrm>
              <a:off x="376" y="2632"/>
              <a:ext cx="76" cy="1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00" name="Oval 64">
              <a:extLst>
                <a:ext uri="{FF2B5EF4-FFF2-40B4-BE49-F238E27FC236}">
                  <a16:creationId xmlns:a16="http://schemas.microsoft.com/office/drawing/2014/main" id="{C17CA23E-77E8-A6D0-AB89-AD19B3741F42}"/>
                </a:ext>
              </a:extLst>
            </p:cNvPr>
            <p:cNvSpPr>
              <a:spLocks noChangeArrowheads="1"/>
            </p:cNvSpPr>
            <p:nvPr/>
          </p:nvSpPr>
          <p:spPr bwMode="auto">
            <a:xfrm>
              <a:off x="406" y="2287"/>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01" name="Oval 65">
              <a:extLst>
                <a:ext uri="{FF2B5EF4-FFF2-40B4-BE49-F238E27FC236}">
                  <a16:creationId xmlns:a16="http://schemas.microsoft.com/office/drawing/2014/main" id="{7760E514-D17E-F031-8F71-95E0AEF33FC9}"/>
                </a:ext>
              </a:extLst>
            </p:cNvPr>
            <p:cNvSpPr>
              <a:spLocks noChangeArrowheads="1"/>
            </p:cNvSpPr>
            <p:nvPr/>
          </p:nvSpPr>
          <p:spPr bwMode="auto">
            <a:xfrm>
              <a:off x="267" y="274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02" name="Oval 66">
              <a:extLst>
                <a:ext uri="{FF2B5EF4-FFF2-40B4-BE49-F238E27FC236}">
                  <a16:creationId xmlns:a16="http://schemas.microsoft.com/office/drawing/2014/main" id="{7AE7FADA-7F0B-4F5D-8D1E-9F1F0C680C71}"/>
                </a:ext>
              </a:extLst>
            </p:cNvPr>
            <p:cNvSpPr>
              <a:spLocks noChangeArrowheads="1"/>
            </p:cNvSpPr>
            <p:nvPr/>
          </p:nvSpPr>
          <p:spPr bwMode="auto">
            <a:xfrm>
              <a:off x="432" y="2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03" name="Oval 67">
              <a:extLst>
                <a:ext uri="{FF2B5EF4-FFF2-40B4-BE49-F238E27FC236}">
                  <a16:creationId xmlns:a16="http://schemas.microsoft.com/office/drawing/2014/main" id="{A1D6E2E4-B95B-428C-F67B-28ED17840D91}"/>
                </a:ext>
              </a:extLst>
            </p:cNvPr>
            <p:cNvSpPr>
              <a:spLocks noChangeArrowheads="1"/>
            </p:cNvSpPr>
            <p:nvPr/>
          </p:nvSpPr>
          <p:spPr bwMode="auto">
            <a:xfrm>
              <a:off x="357" y="273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04" name="Oval 68">
              <a:extLst>
                <a:ext uri="{FF2B5EF4-FFF2-40B4-BE49-F238E27FC236}">
                  <a16:creationId xmlns:a16="http://schemas.microsoft.com/office/drawing/2014/main" id="{933F65C6-F709-F008-39E3-1F0A18D27A5C}"/>
                </a:ext>
              </a:extLst>
            </p:cNvPr>
            <p:cNvSpPr>
              <a:spLocks noChangeArrowheads="1"/>
            </p:cNvSpPr>
            <p:nvPr/>
          </p:nvSpPr>
          <p:spPr bwMode="auto">
            <a:xfrm>
              <a:off x="434" y="274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05" name="Oval 69">
              <a:extLst>
                <a:ext uri="{FF2B5EF4-FFF2-40B4-BE49-F238E27FC236}">
                  <a16:creationId xmlns:a16="http://schemas.microsoft.com/office/drawing/2014/main" id="{697CAAFB-C656-B5FD-17AB-40E1534EF6B2}"/>
                </a:ext>
              </a:extLst>
            </p:cNvPr>
            <p:cNvSpPr>
              <a:spLocks noChangeArrowheads="1"/>
            </p:cNvSpPr>
            <p:nvPr/>
          </p:nvSpPr>
          <p:spPr bwMode="auto">
            <a:xfrm>
              <a:off x="544" y="273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06" name="Oval 70">
              <a:extLst>
                <a:ext uri="{FF2B5EF4-FFF2-40B4-BE49-F238E27FC236}">
                  <a16:creationId xmlns:a16="http://schemas.microsoft.com/office/drawing/2014/main" id="{B752249E-494E-2BA2-8C87-34D9EAFB5CCB}"/>
                </a:ext>
              </a:extLst>
            </p:cNvPr>
            <p:cNvSpPr>
              <a:spLocks noChangeArrowheads="1"/>
            </p:cNvSpPr>
            <p:nvPr/>
          </p:nvSpPr>
          <p:spPr bwMode="auto">
            <a:xfrm>
              <a:off x="256" y="248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07" name="Oval 71">
              <a:extLst>
                <a:ext uri="{FF2B5EF4-FFF2-40B4-BE49-F238E27FC236}">
                  <a16:creationId xmlns:a16="http://schemas.microsoft.com/office/drawing/2014/main" id="{1AD84D19-AA76-1A86-4412-0B1E1429BFCD}"/>
                </a:ext>
              </a:extLst>
            </p:cNvPr>
            <p:cNvSpPr>
              <a:spLocks noChangeArrowheads="1"/>
            </p:cNvSpPr>
            <p:nvPr/>
          </p:nvSpPr>
          <p:spPr bwMode="auto">
            <a:xfrm>
              <a:off x="555" y="247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08" name="Oval 72">
              <a:extLst>
                <a:ext uri="{FF2B5EF4-FFF2-40B4-BE49-F238E27FC236}">
                  <a16:creationId xmlns:a16="http://schemas.microsoft.com/office/drawing/2014/main" id="{B5A1C6AB-4CB8-FA78-794D-D5F02DABF2EC}"/>
                </a:ext>
              </a:extLst>
            </p:cNvPr>
            <p:cNvSpPr>
              <a:spLocks noChangeArrowheads="1"/>
            </p:cNvSpPr>
            <p:nvPr/>
          </p:nvSpPr>
          <p:spPr bwMode="auto">
            <a:xfrm>
              <a:off x="360" y="2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70422" name="Rectangle 86">
            <a:extLst>
              <a:ext uri="{FF2B5EF4-FFF2-40B4-BE49-F238E27FC236}">
                <a16:creationId xmlns:a16="http://schemas.microsoft.com/office/drawing/2014/main" id="{24202FAF-1280-0E83-AE5C-1661765108EA}"/>
              </a:ext>
            </a:extLst>
          </p:cNvPr>
          <p:cNvSpPr>
            <a:spLocks noChangeArrowheads="1"/>
          </p:cNvSpPr>
          <p:nvPr/>
        </p:nvSpPr>
        <p:spPr bwMode="auto">
          <a:xfrm>
            <a:off x="2805113" y="2317750"/>
            <a:ext cx="1190625" cy="576263"/>
          </a:xfrm>
          <a:prstGeom prst="rect">
            <a:avLst/>
          </a:prstGeom>
          <a:noFill/>
          <a:ln w="1905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25" name="Text Box 89">
            <a:extLst>
              <a:ext uri="{FF2B5EF4-FFF2-40B4-BE49-F238E27FC236}">
                <a16:creationId xmlns:a16="http://schemas.microsoft.com/office/drawing/2014/main" id="{1E78F609-2032-F2ED-2BFD-819AF1DC44FF}"/>
              </a:ext>
            </a:extLst>
          </p:cNvPr>
          <p:cNvSpPr txBox="1">
            <a:spLocks noChangeArrowheads="1"/>
          </p:cNvSpPr>
          <p:nvPr/>
        </p:nvSpPr>
        <p:spPr bwMode="auto">
          <a:xfrm>
            <a:off x="2455863" y="3127375"/>
            <a:ext cx="7508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Image A</a:t>
            </a:r>
          </a:p>
        </p:txBody>
      </p:sp>
      <p:sp>
        <p:nvSpPr>
          <p:cNvPr id="270426" name="Text Box 90">
            <a:extLst>
              <a:ext uri="{FF2B5EF4-FFF2-40B4-BE49-F238E27FC236}">
                <a16:creationId xmlns:a16="http://schemas.microsoft.com/office/drawing/2014/main" id="{38266900-FF89-4F61-DCFE-21B39186AD04}"/>
              </a:ext>
            </a:extLst>
          </p:cNvPr>
          <p:cNvSpPr txBox="1">
            <a:spLocks noChangeArrowheads="1"/>
          </p:cNvSpPr>
          <p:nvPr/>
        </p:nvSpPr>
        <p:spPr bwMode="auto">
          <a:xfrm>
            <a:off x="2455863" y="5311775"/>
            <a:ext cx="7588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Image C</a:t>
            </a:r>
          </a:p>
        </p:txBody>
      </p:sp>
      <p:grpSp>
        <p:nvGrpSpPr>
          <p:cNvPr id="270471" name="Group 135">
            <a:extLst>
              <a:ext uri="{FF2B5EF4-FFF2-40B4-BE49-F238E27FC236}">
                <a16:creationId xmlns:a16="http://schemas.microsoft.com/office/drawing/2014/main" id="{51537231-096B-9EFD-DC5D-28877A645798}"/>
              </a:ext>
            </a:extLst>
          </p:cNvPr>
          <p:cNvGrpSpPr>
            <a:grpSpLocks/>
          </p:cNvGrpSpPr>
          <p:nvPr/>
        </p:nvGrpSpPr>
        <p:grpSpPr bwMode="auto">
          <a:xfrm>
            <a:off x="1538288" y="3319463"/>
            <a:ext cx="2590800" cy="1979612"/>
            <a:chOff x="969" y="2091"/>
            <a:chExt cx="1632" cy="1247"/>
          </a:xfrm>
        </p:grpSpPr>
        <p:sp>
          <p:nvSpPr>
            <p:cNvPr id="270338" name="Rectangle 2">
              <a:extLst>
                <a:ext uri="{FF2B5EF4-FFF2-40B4-BE49-F238E27FC236}">
                  <a16:creationId xmlns:a16="http://schemas.microsoft.com/office/drawing/2014/main" id="{A36CC449-B998-C47C-1E9E-542DB3A9E19F}"/>
                </a:ext>
              </a:extLst>
            </p:cNvPr>
            <p:cNvSpPr>
              <a:spLocks noChangeArrowheads="1"/>
            </p:cNvSpPr>
            <p:nvPr/>
          </p:nvSpPr>
          <p:spPr bwMode="auto">
            <a:xfrm>
              <a:off x="969" y="2372"/>
              <a:ext cx="1632" cy="960"/>
            </a:xfrm>
            <a:prstGeom prst="rect">
              <a:avLst/>
            </a:prstGeom>
            <a:solidFill>
              <a:srgbClr val="FFFFE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60" name="plant">
              <a:extLst>
                <a:ext uri="{FF2B5EF4-FFF2-40B4-BE49-F238E27FC236}">
                  <a16:creationId xmlns:a16="http://schemas.microsoft.com/office/drawing/2014/main" id="{82755BE0-0EFC-9896-5012-D336DA8B5482}"/>
                </a:ext>
              </a:extLst>
            </p:cNvPr>
            <p:cNvSpPr>
              <a:spLocks noEditPoints="1" noChangeArrowheads="1"/>
            </p:cNvSpPr>
            <p:nvPr/>
          </p:nvSpPr>
          <p:spPr bwMode="auto">
            <a:xfrm>
              <a:off x="1142" y="2766"/>
              <a:ext cx="574" cy="572"/>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endParaRPr lang="en-US"/>
            </a:p>
          </p:txBody>
        </p:sp>
        <p:sp>
          <p:nvSpPr>
            <p:cNvPr id="270361" name="Rectangle 25">
              <a:extLst>
                <a:ext uri="{FF2B5EF4-FFF2-40B4-BE49-F238E27FC236}">
                  <a16:creationId xmlns:a16="http://schemas.microsoft.com/office/drawing/2014/main" id="{512AA3C1-7BEA-DD2E-B46C-7170C71D09AA}"/>
                </a:ext>
              </a:extLst>
            </p:cNvPr>
            <p:cNvSpPr>
              <a:spLocks noChangeArrowheads="1"/>
            </p:cNvSpPr>
            <p:nvPr/>
          </p:nvSpPr>
          <p:spPr bwMode="auto">
            <a:xfrm>
              <a:off x="1792" y="2651"/>
              <a:ext cx="630" cy="572"/>
            </a:xfrm>
            <a:prstGeom prst="rect">
              <a:avLst/>
            </a:prstGeom>
            <a:solidFill>
              <a:srgbClr val="FFF1C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62" name="Rectangle 26">
              <a:extLst>
                <a:ext uri="{FF2B5EF4-FFF2-40B4-BE49-F238E27FC236}">
                  <a16:creationId xmlns:a16="http://schemas.microsoft.com/office/drawing/2014/main" id="{E6EBC0BB-96BC-9D67-6B1D-11E897EB94C1}"/>
                </a:ext>
              </a:extLst>
            </p:cNvPr>
            <p:cNvSpPr>
              <a:spLocks noChangeArrowheads="1"/>
            </p:cNvSpPr>
            <p:nvPr/>
          </p:nvSpPr>
          <p:spPr bwMode="auto">
            <a:xfrm>
              <a:off x="2002" y="2936"/>
              <a:ext cx="172" cy="2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63" name="Oval 27">
              <a:extLst>
                <a:ext uri="{FF2B5EF4-FFF2-40B4-BE49-F238E27FC236}">
                  <a16:creationId xmlns:a16="http://schemas.microsoft.com/office/drawing/2014/main" id="{4B079B0B-6D51-7DBF-6396-134E3B307018}"/>
                </a:ext>
              </a:extLst>
            </p:cNvPr>
            <p:cNvSpPr>
              <a:spLocks noChangeArrowheads="1"/>
            </p:cNvSpPr>
            <p:nvPr/>
          </p:nvSpPr>
          <p:spPr bwMode="auto">
            <a:xfrm>
              <a:off x="1977" y="2927"/>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64" name="Oval 28">
              <a:extLst>
                <a:ext uri="{FF2B5EF4-FFF2-40B4-BE49-F238E27FC236}">
                  <a16:creationId xmlns:a16="http://schemas.microsoft.com/office/drawing/2014/main" id="{BA2D7DA3-D353-C139-8FDF-34435BC4C8CF}"/>
                </a:ext>
              </a:extLst>
            </p:cNvPr>
            <p:cNvSpPr>
              <a:spLocks noChangeArrowheads="1"/>
            </p:cNvSpPr>
            <p:nvPr/>
          </p:nvSpPr>
          <p:spPr bwMode="auto">
            <a:xfrm>
              <a:off x="2165" y="2923"/>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65" name="Oval 29">
              <a:extLst>
                <a:ext uri="{FF2B5EF4-FFF2-40B4-BE49-F238E27FC236}">
                  <a16:creationId xmlns:a16="http://schemas.microsoft.com/office/drawing/2014/main" id="{9FDA62D0-E8FE-A139-2C17-9959D66A6E34}"/>
                </a:ext>
              </a:extLst>
            </p:cNvPr>
            <p:cNvSpPr>
              <a:spLocks noChangeArrowheads="1"/>
            </p:cNvSpPr>
            <p:nvPr/>
          </p:nvSpPr>
          <p:spPr bwMode="auto">
            <a:xfrm>
              <a:off x="1769" y="3188"/>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66" name="Oval 30">
              <a:extLst>
                <a:ext uri="{FF2B5EF4-FFF2-40B4-BE49-F238E27FC236}">
                  <a16:creationId xmlns:a16="http://schemas.microsoft.com/office/drawing/2014/main" id="{12F14042-7C68-31A9-0597-39AB37BDA841}"/>
                </a:ext>
              </a:extLst>
            </p:cNvPr>
            <p:cNvSpPr>
              <a:spLocks noChangeArrowheads="1"/>
            </p:cNvSpPr>
            <p:nvPr/>
          </p:nvSpPr>
          <p:spPr bwMode="auto">
            <a:xfrm>
              <a:off x="1977" y="3192"/>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67" name="Oval 31">
              <a:extLst>
                <a:ext uri="{FF2B5EF4-FFF2-40B4-BE49-F238E27FC236}">
                  <a16:creationId xmlns:a16="http://schemas.microsoft.com/office/drawing/2014/main" id="{1D0529D7-41F1-5228-DDFB-3329021254DD}"/>
                </a:ext>
              </a:extLst>
            </p:cNvPr>
            <p:cNvSpPr>
              <a:spLocks noChangeArrowheads="1"/>
            </p:cNvSpPr>
            <p:nvPr/>
          </p:nvSpPr>
          <p:spPr bwMode="auto">
            <a:xfrm>
              <a:off x="2158" y="3197"/>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68" name="Oval 32">
              <a:extLst>
                <a:ext uri="{FF2B5EF4-FFF2-40B4-BE49-F238E27FC236}">
                  <a16:creationId xmlns:a16="http://schemas.microsoft.com/office/drawing/2014/main" id="{370CFF6D-1D6C-ED21-EB13-0D33D5CB2353}"/>
                </a:ext>
              </a:extLst>
            </p:cNvPr>
            <p:cNvSpPr>
              <a:spLocks noChangeArrowheads="1"/>
            </p:cNvSpPr>
            <p:nvPr/>
          </p:nvSpPr>
          <p:spPr bwMode="auto">
            <a:xfrm>
              <a:off x="2400" y="3197"/>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69" name="Oval 33">
              <a:extLst>
                <a:ext uri="{FF2B5EF4-FFF2-40B4-BE49-F238E27FC236}">
                  <a16:creationId xmlns:a16="http://schemas.microsoft.com/office/drawing/2014/main" id="{87497189-3BB4-B5EF-DA37-D291D3695A1D}"/>
                </a:ext>
              </a:extLst>
            </p:cNvPr>
            <p:cNvSpPr>
              <a:spLocks noChangeArrowheads="1"/>
            </p:cNvSpPr>
            <p:nvPr/>
          </p:nvSpPr>
          <p:spPr bwMode="auto">
            <a:xfrm>
              <a:off x="1451" y="2765"/>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70" name="Oval 34">
              <a:extLst>
                <a:ext uri="{FF2B5EF4-FFF2-40B4-BE49-F238E27FC236}">
                  <a16:creationId xmlns:a16="http://schemas.microsoft.com/office/drawing/2014/main" id="{3ADA8FFB-EA9E-2110-281E-AD92D34F5DFE}"/>
                </a:ext>
              </a:extLst>
            </p:cNvPr>
            <p:cNvSpPr>
              <a:spLocks noChangeArrowheads="1"/>
            </p:cNvSpPr>
            <p:nvPr/>
          </p:nvSpPr>
          <p:spPr bwMode="auto">
            <a:xfrm>
              <a:off x="1714" y="3028"/>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71" name="Oval 35">
              <a:extLst>
                <a:ext uri="{FF2B5EF4-FFF2-40B4-BE49-F238E27FC236}">
                  <a16:creationId xmlns:a16="http://schemas.microsoft.com/office/drawing/2014/main" id="{CBE16177-65B1-0167-132D-32911B26CA5F}"/>
                </a:ext>
              </a:extLst>
            </p:cNvPr>
            <p:cNvSpPr>
              <a:spLocks noChangeArrowheads="1"/>
            </p:cNvSpPr>
            <p:nvPr/>
          </p:nvSpPr>
          <p:spPr bwMode="auto">
            <a:xfrm>
              <a:off x="1370" y="2986"/>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72" name="Oval 36">
              <a:extLst>
                <a:ext uri="{FF2B5EF4-FFF2-40B4-BE49-F238E27FC236}">
                  <a16:creationId xmlns:a16="http://schemas.microsoft.com/office/drawing/2014/main" id="{0A2128F1-6AF1-5E03-3303-D75C0F947FFF}"/>
                </a:ext>
              </a:extLst>
            </p:cNvPr>
            <p:cNvSpPr>
              <a:spLocks noChangeArrowheads="1"/>
            </p:cNvSpPr>
            <p:nvPr/>
          </p:nvSpPr>
          <p:spPr bwMode="auto">
            <a:xfrm>
              <a:off x="1113" y="3090"/>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73" name="Oval 37">
              <a:extLst>
                <a:ext uri="{FF2B5EF4-FFF2-40B4-BE49-F238E27FC236}">
                  <a16:creationId xmlns:a16="http://schemas.microsoft.com/office/drawing/2014/main" id="{CCEE6CEE-81FF-207F-DB14-D83F09D07584}"/>
                </a:ext>
              </a:extLst>
            </p:cNvPr>
            <p:cNvSpPr>
              <a:spLocks noChangeArrowheads="1"/>
            </p:cNvSpPr>
            <p:nvPr/>
          </p:nvSpPr>
          <p:spPr bwMode="auto">
            <a:xfrm>
              <a:off x="1497" y="3131"/>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28" name="AutoShape 92">
              <a:extLst>
                <a:ext uri="{FF2B5EF4-FFF2-40B4-BE49-F238E27FC236}">
                  <a16:creationId xmlns:a16="http://schemas.microsoft.com/office/drawing/2014/main" id="{095B2386-5CCB-7FD8-5920-3883836A3D32}"/>
                </a:ext>
              </a:extLst>
            </p:cNvPr>
            <p:cNvSpPr>
              <a:spLocks noChangeArrowheads="1"/>
            </p:cNvSpPr>
            <p:nvPr/>
          </p:nvSpPr>
          <p:spPr bwMode="auto">
            <a:xfrm>
              <a:off x="1756" y="2222"/>
              <a:ext cx="701" cy="438"/>
            </a:xfrm>
            <a:prstGeom prst="triangle">
              <a:avLst>
                <a:gd name="adj" fmla="val 50000"/>
              </a:avLst>
            </a:prstGeom>
            <a:solidFill>
              <a:srgbClr val="FFE2C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29" name="Rectangle 93">
              <a:extLst>
                <a:ext uri="{FF2B5EF4-FFF2-40B4-BE49-F238E27FC236}">
                  <a16:creationId xmlns:a16="http://schemas.microsoft.com/office/drawing/2014/main" id="{C70CA712-BEBE-617F-DEE4-6658599C934A}"/>
                </a:ext>
              </a:extLst>
            </p:cNvPr>
            <p:cNvSpPr>
              <a:spLocks noChangeArrowheads="1"/>
            </p:cNvSpPr>
            <p:nvPr/>
          </p:nvSpPr>
          <p:spPr bwMode="auto">
            <a:xfrm>
              <a:off x="1833" y="2091"/>
              <a:ext cx="528"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30" name="Line 94">
              <a:extLst>
                <a:ext uri="{FF2B5EF4-FFF2-40B4-BE49-F238E27FC236}">
                  <a16:creationId xmlns:a16="http://schemas.microsoft.com/office/drawing/2014/main" id="{01CA03CE-BF64-9747-37CC-76F6F728E9B2}"/>
                </a:ext>
              </a:extLst>
            </p:cNvPr>
            <p:cNvSpPr>
              <a:spLocks noChangeShapeType="1"/>
            </p:cNvSpPr>
            <p:nvPr/>
          </p:nvSpPr>
          <p:spPr bwMode="auto">
            <a:xfrm>
              <a:off x="969" y="2370"/>
              <a:ext cx="163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0431" name="Oval 95">
              <a:extLst>
                <a:ext uri="{FF2B5EF4-FFF2-40B4-BE49-F238E27FC236}">
                  <a16:creationId xmlns:a16="http://schemas.microsoft.com/office/drawing/2014/main" id="{EA6EFCDD-A5C7-1F20-D9F5-0576120C383A}"/>
                </a:ext>
              </a:extLst>
            </p:cNvPr>
            <p:cNvSpPr>
              <a:spLocks noChangeArrowheads="1"/>
            </p:cNvSpPr>
            <p:nvPr/>
          </p:nvSpPr>
          <p:spPr bwMode="auto">
            <a:xfrm>
              <a:off x="1736" y="2622"/>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33" name="Oval 97">
              <a:extLst>
                <a:ext uri="{FF2B5EF4-FFF2-40B4-BE49-F238E27FC236}">
                  <a16:creationId xmlns:a16="http://schemas.microsoft.com/office/drawing/2014/main" id="{0632365F-BFED-E454-BE69-FA9036797F21}"/>
                </a:ext>
              </a:extLst>
            </p:cNvPr>
            <p:cNvSpPr>
              <a:spLocks noChangeArrowheads="1"/>
            </p:cNvSpPr>
            <p:nvPr/>
          </p:nvSpPr>
          <p:spPr bwMode="auto">
            <a:xfrm>
              <a:off x="2435" y="2622"/>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0434" name="Group 98">
            <a:extLst>
              <a:ext uri="{FF2B5EF4-FFF2-40B4-BE49-F238E27FC236}">
                <a16:creationId xmlns:a16="http://schemas.microsoft.com/office/drawing/2014/main" id="{20F8F856-CE5B-10C7-F53D-EB8A771EA75D}"/>
              </a:ext>
            </a:extLst>
          </p:cNvPr>
          <p:cNvGrpSpPr>
            <a:grpSpLocks/>
          </p:cNvGrpSpPr>
          <p:nvPr/>
        </p:nvGrpSpPr>
        <p:grpSpPr bwMode="auto">
          <a:xfrm>
            <a:off x="5800725" y="1585913"/>
            <a:ext cx="2590800" cy="1809750"/>
            <a:chOff x="969" y="2547"/>
            <a:chExt cx="1632" cy="1140"/>
          </a:xfrm>
        </p:grpSpPr>
        <p:sp>
          <p:nvSpPr>
            <p:cNvPr id="270435" name="Rectangle 99">
              <a:extLst>
                <a:ext uri="{FF2B5EF4-FFF2-40B4-BE49-F238E27FC236}">
                  <a16:creationId xmlns:a16="http://schemas.microsoft.com/office/drawing/2014/main" id="{609188C9-8385-D124-4A08-39D240904AF3}"/>
                </a:ext>
              </a:extLst>
            </p:cNvPr>
            <p:cNvSpPr>
              <a:spLocks noChangeArrowheads="1"/>
            </p:cNvSpPr>
            <p:nvPr/>
          </p:nvSpPr>
          <p:spPr bwMode="auto">
            <a:xfrm>
              <a:off x="969" y="2547"/>
              <a:ext cx="1632" cy="960"/>
            </a:xfrm>
            <a:prstGeom prst="rect">
              <a:avLst/>
            </a:prstGeom>
            <a:solidFill>
              <a:srgbClr val="FFFFE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36" name="plant">
              <a:extLst>
                <a:ext uri="{FF2B5EF4-FFF2-40B4-BE49-F238E27FC236}">
                  <a16:creationId xmlns:a16="http://schemas.microsoft.com/office/drawing/2014/main" id="{5F73563D-B172-D890-2674-889A96B4F0A7}"/>
                </a:ext>
              </a:extLst>
            </p:cNvPr>
            <p:cNvSpPr>
              <a:spLocks noEditPoints="1" noChangeArrowheads="1"/>
            </p:cNvSpPr>
            <p:nvPr/>
          </p:nvSpPr>
          <p:spPr bwMode="auto">
            <a:xfrm>
              <a:off x="1509" y="3060"/>
              <a:ext cx="314" cy="313"/>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endParaRPr lang="en-US"/>
            </a:p>
          </p:txBody>
        </p:sp>
        <p:sp>
          <p:nvSpPr>
            <p:cNvPr id="270437" name="Rectangle 101">
              <a:extLst>
                <a:ext uri="{FF2B5EF4-FFF2-40B4-BE49-F238E27FC236}">
                  <a16:creationId xmlns:a16="http://schemas.microsoft.com/office/drawing/2014/main" id="{5F4D090C-74C5-06AA-02AA-35E677B0123A}"/>
                </a:ext>
              </a:extLst>
            </p:cNvPr>
            <p:cNvSpPr>
              <a:spLocks noChangeArrowheads="1"/>
            </p:cNvSpPr>
            <p:nvPr/>
          </p:nvSpPr>
          <p:spPr bwMode="auto">
            <a:xfrm>
              <a:off x="1865" y="2997"/>
              <a:ext cx="345" cy="313"/>
            </a:xfrm>
            <a:prstGeom prst="rect">
              <a:avLst/>
            </a:prstGeom>
            <a:solidFill>
              <a:srgbClr val="FFF1C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38" name="AutoShape 102">
              <a:extLst>
                <a:ext uri="{FF2B5EF4-FFF2-40B4-BE49-F238E27FC236}">
                  <a16:creationId xmlns:a16="http://schemas.microsoft.com/office/drawing/2014/main" id="{5675D505-A7B1-4DB7-DA3F-FFEBB4FC47E4}"/>
                </a:ext>
              </a:extLst>
            </p:cNvPr>
            <p:cNvSpPr>
              <a:spLocks noChangeArrowheads="1"/>
            </p:cNvSpPr>
            <p:nvPr/>
          </p:nvSpPr>
          <p:spPr bwMode="auto">
            <a:xfrm>
              <a:off x="1845" y="2753"/>
              <a:ext cx="384" cy="240"/>
            </a:xfrm>
            <a:prstGeom prst="triangle">
              <a:avLst>
                <a:gd name="adj" fmla="val 50000"/>
              </a:avLst>
            </a:prstGeom>
            <a:solidFill>
              <a:srgbClr val="FFE2C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39" name="Rectangle 103">
              <a:extLst>
                <a:ext uri="{FF2B5EF4-FFF2-40B4-BE49-F238E27FC236}">
                  <a16:creationId xmlns:a16="http://schemas.microsoft.com/office/drawing/2014/main" id="{C40DF690-CD8B-07A5-2BF5-33C1C0B1526D}"/>
                </a:ext>
              </a:extLst>
            </p:cNvPr>
            <p:cNvSpPr>
              <a:spLocks noChangeArrowheads="1"/>
            </p:cNvSpPr>
            <p:nvPr/>
          </p:nvSpPr>
          <p:spPr bwMode="auto">
            <a:xfrm>
              <a:off x="1980" y="3153"/>
              <a:ext cx="94" cy="15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70440" name="Group 104">
              <a:extLst>
                <a:ext uri="{FF2B5EF4-FFF2-40B4-BE49-F238E27FC236}">
                  <a16:creationId xmlns:a16="http://schemas.microsoft.com/office/drawing/2014/main" id="{9CC77EC4-AB84-089C-2797-6BAD64570E71}"/>
                </a:ext>
              </a:extLst>
            </p:cNvPr>
            <p:cNvGrpSpPr>
              <a:grpSpLocks/>
            </p:cNvGrpSpPr>
            <p:nvPr/>
          </p:nvGrpSpPr>
          <p:grpSpPr bwMode="auto">
            <a:xfrm>
              <a:off x="1493" y="2739"/>
              <a:ext cx="740" cy="664"/>
              <a:chOff x="3840" y="1296"/>
              <a:chExt cx="740" cy="664"/>
            </a:xfrm>
          </p:grpSpPr>
          <p:sp>
            <p:nvSpPr>
              <p:cNvPr id="270441" name="Oval 105">
                <a:extLst>
                  <a:ext uri="{FF2B5EF4-FFF2-40B4-BE49-F238E27FC236}">
                    <a16:creationId xmlns:a16="http://schemas.microsoft.com/office/drawing/2014/main" id="{EB046486-0153-E86D-6D79-22258EB62B91}"/>
                  </a:ext>
                </a:extLst>
              </p:cNvPr>
              <p:cNvSpPr>
                <a:spLocks noChangeArrowheads="1"/>
              </p:cNvSpPr>
              <p:nvPr/>
            </p:nvSpPr>
            <p:spPr bwMode="auto">
              <a:xfrm>
                <a:off x="4370" y="129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42" name="Oval 106">
                <a:extLst>
                  <a:ext uri="{FF2B5EF4-FFF2-40B4-BE49-F238E27FC236}">
                    <a16:creationId xmlns:a16="http://schemas.microsoft.com/office/drawing/2014/main" id="{333BE7E8-A834-185E-C8F5-C050E13E5404}"/>
                  </a:ext>
                </a:extLst>
              </p:cNvPr>
              <p:cNvSpPr>
                <a:spLocks noChangeArrowheads="1"/>
              </p:cNvSpPr>
              <p:nvPr/>
            </p:nvSpPr>
            <p:spPr bwMode="auto">
              <a:xfrm>
                <a:off x="4313" y="170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43" name="Oval 107">
                <a:extLst>
                  <a:ext uri="{FF2B5EF4-FFF2-40B4-BE49-F238E27FC236}">
                    <a16:creationId xmlns:a16="http://schemas.microsoft.com/office/drawing/2014/main" id="{76AAD6DC-093F-4299-E169-BCD210464607}"/>
                  </a:ext>
                </a:extLst>
              </p:cNvPr>
              <p:cNvSpPr>
                <a:spLocks noChangeArrowheads="1"/>
              </p:cNvSpPr>
              <p:nvPr/>
            </p:nvSpPr>
            <p:spPr bwMode="auto">
              <a:xfrm>
                <a:off x="4416" y="170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44" name="Oval 108">
                <a:extLst>
                  <a:ext uri="{FF2B5EF4-FFF2-40B4-BE49-F238E27FC236}">
                    <a16:creationId xmlns:a16="http://schemas.microsoft.com/office/drawing/2014/main" id="{296EB2FE-1453-DB88-6731-6F0C99EAB1AB}"/>
                  </a:ext>
                </a:extLst>
              </p:cNvPr>
              <p:cNvSpPr>
                <a:spLocks noChangeArrowheads="1"/>
              </p:cNvSpPr>
              <p:nvPr/>
            </p:nvSpPr>
            <p:spPr bwMode="auto">
              <a:xfrm>
                <a:off x="4199" y="184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45" name="Oval 109">
                <a:extLst>
                  <a:ext uri="{FF2B5EF4-FFF2-40B4-BE49-F238E27FC236}">
                    <a16:creationId xmlns:a16="http://schemas.microsoft.com/office/drawing/2014/main" id="{2F691AE6-56F8-CF73-BFDE-3B1FE31F465B}"/>
                  </a:ext>
                </a:extLst>
              </p:cNvPr>
              <p:cNvSpPr>
                <a:spLocks noChangeArrowheads="1"/>
              </p:cNvSpPr>
              <p:nvPr/>
            </p:nvSpPr>
            <p:spPr bwMode="auto">
              <a:xfrm>
                <a:off x="4313" y="185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46" name="Oval 110">
                <a:extLst>
                  <a:ext uri="{FF2B5EF4-FFF2-40B4-BE49-F238E27FC236}">
                    <a16:creationId xmlns:a16="http://schemas.microsoft.com/office/drawing/2014/main" id="{743A68ED-2815-F890-1DD8-1136C029FFB7}"/>
                  </a:ext>
                </a:extLst>
              </p:cNvPr>
              <p:cNvSpPr>
                <a:spLocks noChangeArrowheads="1"/>
              </p:cNvSpPr>
              <p:nvPr/>
            </p:nvSpPr>
            <p:spPr bwMode="auto">
              <a:xfrm>
                <a:off x="4412" y="185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47" name="Oval 111">
                <a:extLst>
                  <a:ext uri="{FF2B5EF4-FFF2-40B4-BE49-F238E27FC236}">
                    <a16:creationId xmlns:a16="http://schemas.microsoft.com/office/drawing/2014/main" id="{E0B4DF79-D0DD-7FC6-226B-2544CA5E0FBE}"/>
                  </a:ext>
                </a:extLst>
              </p:cNvPr>
              <p:cNvSpPr>
                <a:spLocks noChangeArrowheads="1"/>
              </p:cNvSpPr>
              <p:nvPr/>
            </p:nvSpPr>
            <p:spPr bwMode="auto">
              <a:xfrm>
                <a:off x="4545" y="185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48" name="Oval 112">
                <a:extLst>
                  <a:ext uri="{FF2B5EF4-FFF2-40B4-BE49-F238E27FC236}">
                    <a16:creationId xmlns:a16="http://schemas.microsoft.com/office/drawing/2014/main" id="{F69F8F89-7493-9A70-0139-3336B7F612CC}"/>
                  </a:ext>
                </a:extLst>
              </p:cNvPr>
              <p:cNvSpPr>
                <a:spLocks noChangeArrowheads="1"/>
              </p:cNvSpPr>
              <p:nvPr/>
            </p:nvSpPr>
            <p:spPr bwMode="auto">
              <a:xfrm>
                <a:off x="4202" y="153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49" name="Oval 113">
                <a:extLst>
                  <a:ext uri="{FF2B5EF4-FFF2-40B4-BE49-F238E27FC236}">
                    <a16:creationId xmlns:a16="http://schemas.microsoft.com/office/drawing/2014/main" id="{87F67C20-9D32-5230-903B-A3DD337F5346}"/>
                  </a:ext>
                </a:extLst>
              </p:cNvPr>
              <p:cNvSpPr>
                <a:spLocks noChangeArrowheads="1"/>
              </p:cNvSpPr>
              <p:nvPr/>
            </p:nvSpPr>
            <p:spPr bwMode="auto">
              <a:xfrm>
                <a:off x="4545" y="153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50" name="Oval 114">
                <a:extLst>
                  <a:ext uri="{FF2B5EF4-FFF2-40B4-BE49-F238E27FC236}">
                    <a16:creationId xmlns:a16="http://schemas.microsoft.com/office/drawing/2014/main" id="{3470C6D1-6E1C-B061-EA8F-F7892453A7C8}"/>
                  </a:ext>
                </a:extLst>
              </p:cNvPr>
              <p:cNvSpPr>
                <a:spLocks noChangeArrowheads="1"/>
              </p:cNvSpPr>
              <p:nvPr/>
            </p:nvSpPr>
            <p:spPr bwMode="auto">
              <a:xfrm>
                <a:off x="4025" y="1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51" name="Oval 115">
                <a:extLst>
                  <a:ext uri="{FF2B5EF4-FFF2-40B4-BE49-F238E27FC236}">
                    <a16:creationId xmlns:a16="http://schemas.microsoft.com/office/drawing/2014/main" id="{89B70A2F-F8E2-F197-4480-C75A53FA6769}"/>
                  </a:ext>
                </a:extLst>
              </p:cNvPr>
              <p:cNvSpPr>
                <a:spLocks noChangeArrowheads="1"/>
              </p:cNvSpPr>
              <p:nvPr/>
            </p:nvSpPr>
            <p:spPr bwMode="auto">
              <a:xfrm>
                <a:off x="4169" y="176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52" name="Oval 116">
                <a:extLst>
                  <a:ext uri="{FF2B5EF4-FFF2-40B4-BE49-F238E27FC236}">
                    <a16:creationId xmlns:a16="http://schemas.microsoft.com/office/drawing/2014/main" id="{08823D27-0D0B-9F4E-B491-8A2B78A4531D}"/>
                  </a:ext>
                </a:extLst>
              </p:cNvPr>
              <p:cNvSpPr>
                <a:spLocks noChangeArrowheads="1"/>
              </p:cNvSpPr>
              <p:nvPr/>
            </p:nvSpPr>
            <p:spPr bwMode="auto">
              <a:xfrm>
                <a:off x="3977" y="171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53" name="Oval 117">
                <a:extLst>
                  <a:ext uri="{FF2B5EF4-FFF2-40B4-BE49-F238E27FC236}">
                    <a16:creationId xmlns:a16="http://schemas.microsoft.com/office/drawing/2014/main" id="{669B7840-BB79-C953-8183-5AE703171F36}"/>
                  </a:ext>
                </a:extLst>
              </p:cNvPr>
              <p:cNvSpPr>
                <a:spLocks noChangeArrowheads="1"/>
              </p:cNvSpPr>
              <p:nvPr/>
            </p:nvSpPr>
            <p:spPr bwMode="auto">
              <a:xfrm>
                <a:off x="3840" y="1794"/>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54" name="Oval 118">
                <a:extLst>
                  <a:ext uri="{FF2B5EF4-FFF2-40B4-BE49-F238E27FC236}">
                    <a16:creationId xmlns:a16="http://schemas.microsoft.com/office/drawing/2014/main" id="{5F4BF687-36CD-3260-AA80-7BE045CFA132}"/>
                  </a:ext>
                </a:extLst>
              </p:cNvPr>
              <p:cNvSpPr>
                <a:spLocks noChangeArrowheads="1"/>
              </p:cNvSpPr>
              <p:nvPr/>
            </p:nvSpPr>
            <p:spPr bwMode="auto">
              <a:xfrm>
                <a:off x="3997" y="192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0455" name="Group 119">
              <a:extLst>
                <a:ext uri="{FF2B5EF4-FFF2-40B4-BE49-F238E27FC236}">
                  <a16:creationId xmlns:a16="http://schemas.microsoft.com/office/drawing/2014/main" id="{8375C612-BF95-3C5D-4FC7-591455A9EB82}"/>
                </a:ext>
              </a:extLst>
            </p:cNvPr>
            <p:cNvGrpSpPr>
              <a:grpSpLocks/>
            </p:cNvGrpSpPr>
            <p:nvPr/>
          </p:nvGrpSpPr>
          <p:grpSpPr bwMode="auto">
            <a:xfrm>
              <a:off x="1061" y="2835"/>
              <a:ext cx="334" cy="490"/>
              <a:chOff x="256" y="2287"/>
              <a:chExt cx="334" cy="490"/>
            </a:xfrm>
          </p:grpSpPr>
          <p:sp>
            <p:nvSpPr>
              <p:cNvPr id="270456" name="Rectangle 120">
                <a:extLst>
                  <a:ext uri="{FF2B5EF4-FFF2-40B4-BE49-F238E27FC236}">
                    <a16:creationId xmlns:a16="http://schemas.microsoft.com/office/drawing/2014/main" id="{9E4F48A7-3297-BA3A-91D2-69F14196F430}"/>
                  </a:ext>
                </a:extLst>
              </p:cNvPr>
              <p:cNvSpPr>
                <a:spLocks noChangeArrowheads="1"/>
              </p:cNvSpPr>
              <p:nvPr/>
            </p:nvSpPr>
            <p:spPr bwMode="auto">
              <a:xfrm>
                <a:off x="284" y="2504"/>
                <a:ext cx="277" cy="257"/>
              </a:xfrm>
              <a:prstGeom prst="rect">
                <a:avLst/>
              </a:prstGeom>
              <a:solidFill>
                <a:srgbClr val="DDEE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57" name="AutoShape 121">
                <a:extLst>
                  <a:ext uri="{FF2B5EF4-FFF2-40B4-BE49-F238E27FC236}">
                    <a16:creationId xmlns:a16="http://schemas.microsoft.com/office/drawing/2014/main" id="{63258D93-6902-B533-2849-9C83F43890B7}"/>
                  </a:ext>
                </a:extLst>
              </p:cNvPr>
              <p:cNvSpPr>
                <a:spLocks noChangeArrowheads="1"/>
              </p:cNvSpPr>
              <p:nvPr/>
            </p:nvSpPr>
            <p:spPr bwMode="auto">
              <a:xfrm>
                <a:off x="268" y="2304"/>
                <a:ext cx="308" cy="197"/>
              </a:xfrm>
              <a:prstGeom prst="triangle">
                <a:avLst>
                  <a:gd name="adj" fmla="val 50000"/>
                </a:avLst>
              </a:prstGeom>
              <a:solidFill>
                <a:srgbClr val="DFF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58" name="Rectangle 122">
                <a:extLst>
                  <a:ext uri="{FF2B5EF4-FFF2-40B4-BE49-F238E27FC236}">
                    <a16:creationId xmlns:a16="http://schemas.microsoft.com/office/drawing/2014/main" id="{6FF46945-F996-1EF4-BA1B-62DBB2F6AF80}"/>
                  </a:ext>
                </a:extLst>
              </p:cNvPr>
              <p:cNvSpPr>
                <a:spLocks noChangeArrowheads="1"/>
              </p:cNvSpPr>
              <p:nvPr/>
            </p:nvSpPr>
            <p:spPr bwMode="auto">
              <a:xfrm>
                <a:off x="376" y="2632"/>
                <a:ext cx="76" cy="1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59" name="Oval 123">
                <a:extLst>
                  <a:ext uri="{FF2B5EF4-FFF2-40B4-BE49-F238E27FC236}">
                    <a16:creationId xmlns:a16="http://schemas.microsoft.com/office/drawing/2014/main" id="{EDD20B6C-B627-E5C1-7967-F593CF3CE291}"/>
                  </a:ext>
                </a:extLst>
              </p:cNvPr>
              <p:cNvSpPr>
                <a:spLocks noChangeArrowheads="1"/>
              </p:cNvSpPr>
              <p:nvPr/>
            </p:nvSpPr>
            <p:spPr bwMode="auto">
              <a:xfrm>
                <a:off x="406" y="2287"/>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60" name="Oval 124">
                <a:extLst>
                  <a:ext uri="{FF2B5EF4-FFF2-40B4-BE49-F238E27FC236}">
                    <a16:creationId xmlns:a16="http://schemas.microsoft.com/office/drawing/2014/main" id="{C4E31472-0D6F-5750-3667-094458FB2D52}"/>
                  </a:ext>
                </a:extLst>
              </p:cNvPr>
              <p:cNvSpPr>
                <a:spLocks noChangeArrowheads="1"/>
              </p:cNvSpPr>
              <p:nvPr/>
            </p:nvSpPr>
            <p:spPr bwMode="auto">
              <a:xfrm>
                <a:off x="267" y="274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61" name="Oval 125">
                <a:extLst>
                  <a:ext uri="{FF2B5EF4-FFF2-40B4-BE49-F238E27FC236}">
                    <a16:creationId xmlns:a16="http://schemas.microsoft.com/office/drawing/2014/main" id="{77AB8CDB-8652-C21B-B416-D6A9886C2277}"/>
                  </a:ext>
                </a:extLst>
              </p:cNvPr>
              <p:cNvSpPr>
                <a:spLocks noChangeArrowheads="1"/>
              </p:cNvSpPr>
              <p:nvPr/>
            </p:nvSpPr>
            <p:spPr bwMode="auto">
              <a:xfrm>
                <a:off x="432" y="2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62" name="Oval 126">
                <a:extLst>
                  <a:ext uri="{FF2B5EF4-FFF2-40B4-BE49-F238E27FC236}">
                    <a16:creationId xmlns:a16="http://schemas.microsoft.com/office/drawing/2014/main" id="{1759A0CD-EB14-91CA-FFA8-D28D9B6F56EB}"/>
                  </a:ext>
                </a:extLst>
              </p:cNvPr>
              <p:cNvSpPr>
                <a:spLocks noChangeArrowheads="1"/>
              </p:cNvSpPr>
              <p:nvPr/>
            </p:nvSpPr>
            <p:spPr bwMode="auto">
              <a:xfrm>
                <a:off x="357" y="273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63" name="Oval 127">
                <a:extLst>
                  <a:ext uri="{FF2B5EF4-FFF2-40B4-BE49-F238E27FC236}">
                    <a16:creationId xmlns:a16="http://schemas.microsoft.com/office/drawing/2014/main" id="{3F446A70-A015-5EF6-0F45-0DB6AB8D22E6}"/>
                  </a:ext>
                </a:extLst>
              </p:cNvPr>
              <p:cNvSpPr>
                <a:spLocks noChangeArrowheads="1"/>
              </p:cNvSpPr>
              <p:nvPr/>
            </p:nvSpPr>
            <p:spPr bwMode="auto">
              <a:xfrm>
                <a:off x="434" y="274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64" name="Oval 128">
                <a:extLst>
                  <a:ext uri="{FF2B5EF4-FFF2-40B4-BE49-F238E27FC236}">
                    <a16:creationId xmlns:a16="http://schemas.microsoft.com/office/drawing/2014/main" id="{B65215B0-3CF5-CB92-F7C7-F81D3328AE94}"/>
                  </a:ext>
                </a:extLst>
              </p:cNvPr>
              <p:cNvSpPr>
                <a:spLocks noChangeArrowheads="1"/>
              </p:cNvSpPr>
              <p:nvPr/>
            </p:nvSpPr>
            <p:spPr bwMode="auto">
              <a:xfrm>
                <a:off x="544" y="273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65" name="Oval 129">
                <a:extLst>
                  <a:ext uri="{FF2B5EF4-FFF2-40B4-BE49-F238E27FC236}">
                    <a16:creationId xmlns:a16="http://schemas.microsoft.com/office/drawing/2014/main" id="{21D94291-F7CA-2D02-0A16-E90C59EC0FC5}"/>
                  </a:ext>
                </a:extLst>
              </p:cNvPr>
              <p:cNvSpPr>
                <a:spLocks noChangeArrowheads="1"/>
              </p:cNvSpPr>
              <p:nvPr/>
            </p:nvSpPr>
            <p:spPr bwMode="auto">
              <a:xfrm>
                <a:off x="256" y="248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66" name="Oval 130">
                <a:extLst>
                  <a:ext uri="{FF2B5EF4-FFF2-40B4-BE49-F238E27FC236}">
                    <a16:creationId xmlns:a16="http://schemas.microsoft.com/office/drawing/2014/main" id="{A729A39A-764E-B75E-58DC-A14CCD64E7A7}"/>
                  </a:ext>
                </a:extLst>
              </p:cNvPr>
              <p:cNvSpPr>
                <a:spLocks noChangeArrowheads="1"/>
              </p:cNvSpPr>
              <p:nvPr/>
            </p:nvSpPr>
            <p:spPr bwMode="auto">
              <a:xfrm>
                <a:off x="555" y="247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67" name="Oval 131">
                <a:extLst>
                  <a:ext uri="{FF2B5EF4-FFF2-40B4-BE49-F238E27FC236}">
                    <a16:creationId xmlns:a16="http://schemas.microsoft.com/office/drawing/2014/main" id="{EB89C29F-7F14-E2F3-4587-D682BD558B13}"/>
                  </a:ext>
                </a:extLst>
              </p:cNvPr>
              <p:cNvSpPr>
                <a:spLocks noChangeArrowheads="1"/>
              </p:cNvSpPr>
              <p:nvPr/>
            </p:nvSpPr>
            <p:spPr bwMode="auto">
              <a:xfrm>
                <a:off x="360" y="2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70468" name="Text Box 132">
              <a:extLst>
                <a:ext uri="{FF2B5EF4-FFF2-40B4-BE49-F238E27FC236}">
                  <a16:creationId xmlns:a16="http://schemas.microsoft.com/office/drawing/2014/main" id="{BC646961-A1FC-E37C-666E-584C2FC9190E}"/>
                </a:ext>
              </a:extLst>
            </p:cNvPr>
            <p:cNvSpPr txBox="1">
              <a:spLocks noChangeArrowheads="1"/>
            </p:cNvSpPr>
            <p:nvPr/>
          </p:nvSpPr>
          <p:spPr bwMode="auto">
            <a:xfrm>
              <a:off x="1547" y="3514"/>
              <a:ext cx="47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Image B</a:t>
              </a:r>
            </a:p>
          </p:txBody>
        </p:sp>
      </p:grpSp>
      <p:sp>
        <p:nvSpPr>
          <p:cNvPr id="270432" name="Rectangle 96">
            <a:extLst>
              <a:ext uri="{FF2B5EF4-FFF2-40B4-BE49-F238E27FC236}">
                <a16:creationId xmlns:a16="http://schemas.microsoft.com/office/drawing/2014/main" id="{F51DDE8D-D308-7397-D0D9-4496202E1209}"/>
              </a:ext>
            </a:extLst>
          </p:cNvPr>
          <p:cNvSpPr>
            <a:spLocks noChangeArrowheads="1"/>
          </p:cNvSpPr>
          <p:nvPr/>
        </p:nvSpPr>
        <p:spPr bwMode="auto">
          <a:xfrm>
            <a:off x="1770063" y="4135438"/>
            <a:ext cx="2151062" cy="1038225"/>
          </a:xfrm>
          <a:prstGeom prst="rect">
            <a:avLst/>
          </a:prstGeom>
          <a:noFill/>
          <a:ln w="1905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472" name="Line 136">
            <a:extLst>
              <a:ext uri="{FF2B5EF4-FFF2-40B4-BE49-F238E27FC236}">
                <a16:creationId xmlns:a16="http://schemas.microsoft.com/office/drawing/2014/main" id="{A1B14470-9C44-BE06-2008-A5FC6907AE7E}"/>
              </a:ext>
            </a:extLst>
          </p:cNvPr>
          <p:cNvSpPr>
            <a:spLocks noChangeShapeType="1"/>
          </p:cNvSpPr>
          <p:nvPr/>
        </p:nvSpPr>
        <p:spPr bwMode="auto">
          <a:xfrm flipH="1">
            <a:off x="4179888" y="2578100"/>
            <a:ext cx="157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0473" name="Text Box 137">
            <a:extLst>
              <a:ext uri="{FF2B5EF4-FFF2-40B4-BE49-F238E27FC236}">
                <a16:creationId xmlns:a16="http://schemas.microsoft.com/office/drawing/2014/main" id="{8AEC74DB-4F8D-8908-14D9-B0675AD63FAF}"/>
              </a:ext>
            </a:extLst>
          </p:cNvPr>
          <p:cNvSpPr txBox="1">
            <a:spLocks noChangeArrowheads="1"/>
          </p:cNvSpPr>
          <p:nvPr/>
        </p:nvSpPr>
        <p:spPr bwMode="auto">
          <a:xfrm>
            <a:off x="4456113" y="2424113"/>
            <a:ext cx="1073150" cy="2746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to the right of</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nodeType="withEffect">
                                  <p:stCondLst>
                                    <p:cond delay="0"/>
                                  </p:stCondLst>
                                  <p:childTnLst>
                                    <p:animMotion origin="layout" path="M 4.16667E-6 -7.40741E-7 L 0.3875 0.00046 " pathEditMode="relative" rAng="0" ptsTypes="AA">
                                      <p:cBhvr>
                                        <p:cTn id="6" dur="1000" fill="hold"/>
                                        <p:tgtEl>
                                          <p:spTgt spid="270471"/>
                                        </p:tgtEl>
                                        <p:attrNameLst>
                                          <p:attrName>ppt_x</p:attrName>
                                          <p:attrName>ppt_y</p:attrName>
                                        </p:attrNameLst>
                                      </p:cBhvr>
                                      <p:rCtr x="19375" y="23"/>
                                    </p:animMotion>
                                  </p:childTnLst>
                                </p:cTn>
                              </p:par>
                              <p:par>
                                <p:cTn id="7" presetID="6" presetClass="emph" presetSubtype="0" fill="hold" nodeType="withEffect">
                                  <p:stCondLst>
                                    <p:cond delay="0"/>
                                  </p:stCondLst>
                                  <p:childTnLst>
                                    <p:animScale>
                                      <p:cBhvr>
                                        <p:cTn id="8" dur="1000" fill="hold"/>
                                        <p:tgtEl>
                                          <p:spTgt spid="270471"/>
                                        </p:tgtEl>
                                      </p:cBhvr>
                                      <p:by x="50000" y="50000"/>
                                    </p:animScale>
                                  </p:childTnLst>
                                </p:cTn>
                              </p:par>
                              <p:par>
                                <p:cTn id="9" presetID="63" presetClass="path" presetSubtype="0" accel="50000" decel="50000" fill="hold" nodeType="withEffect">
                                  <p:stCondLst>
                                    <p:cond delay="0"/>
                                  </p:stCondLst>
                                  <p:childTnLst>
                                    <p:animMotion origin="layout" path="M -1.11111E-6 -3.7037E-6 L 0.38212 -0.00509 " pathEditMode="relative" rAng="0" ptsTypes="AA">
                                      <p:cBhvr>
                                        <p:cTn id="10" dur="1000" fill="hold"/>
                                        <p:tgtEl>
                                          <p:spTgt spid="270432"/>
                                        </p:tgtEl>
                                        <p:attrNameLst>
                                          <p:attrName>ppt_x</p:attrName>
                                          <p:attrName>ppt_y</p:attrName>
                                        </p:attrNameLst>
                                      </p:cBhvr>
                                      <p:rCtr x="19097" y="-255"/>
                                    </p:animMotion>
                                  </p:childTnLst>
                                </p:cTn>
                              </p:par>
                              <p:par>
                                <p:cTn id="11" presetID="6" presetClass="emph" presetSubtype="0" accel="50000" decel="50000" fill="hold" nodeType="withEffect">
                                  <p:stCondLst>
                                    <p:cond delay="0"/>
                                  </p:stCondLst>
                                  <p:childTnLst>
                                    <p:animScale>
                                      <p:cBhvr>
                                        <p:cTn id="12" dur="1000" fill="hold"/>
                                        <p:tgtEl>
                                          <p:spTgt spid="270432"/>
                                        </p:tgtEl>
                                      </p:cBhvr>
                                      <p:by x="50000" y="50000"/>
                                    </p:animScale>
                                  </p:childTnLst>
                                </p:cTn>
                              </p:par>
                              <p:par>
                                <p:cTn id="13" presetID="63" presetClass="path" presetSubtype="0" accel="50000" decel="50000" fill="hold" grpId="0" nodeType="withEffect">
                                  <p:stCondLst>
                                    <p:cond delay="0"/>
                                  </p:stCondLst>
                                  <p:childTnLst>
                                    <p:animMotion origin="layout" path="M 5.55556E-7 -4.44444E-6 L 0.38733 -0.07037 " pathEditMode="relative" rAng="0" ptsTypes="AA">
                                      <p:cBhvr>
                                        <p:cTn id="14" dur="1000" fill="hold"/>
                                        <p:tgtEl>
                                          <p:spTgt spid="270426"/>
                                        </p:tgtEl>
                                        <p:attrNameLst>
                                          <p:attrName>ppt_x</p:attrName>
                                          <p:attrName>ppt_y</p:attrName>
                                        </p:attrNameLst>
                                      </p:cBhvr>
                                      <p:rCtr x="19358" y="-3519"/>
                                    </p:animMotion>
                                  </p:childTnLst>
                                </p:cTn>
                              </p:par>
                              <p:par>
                                <p:cTn id="15" presetID="10" presetClass="exit" presetSubtype="0" fill="hold" nodeType="withEffect">
                                  <p:stCondLst>
                                    <p:cond delay="0"/>
                                  </p:stCondLst>
                                  <p:childTnLst>
                                    <p:animEffect transition="out" filter="fade">
                                      <p:cBhvr>
                                        <p:cTn id="16" dur="500"/>
                                        <p:tgtEl>
                                          <p:spTgt spid="270432"/>
                                        </p:tgtEl>
                                      </p:cBhvr>
                                    </p:animEffect>
                                    <p:set>
                                      <p:cBhvr>
                                        <p:cTn id="17" dur="1" fill="hold">
                                          <p:stCondLst>
                                            <p:cond delay="499"/>
                                          </p:stCondLst>
                                        </p:cTn>
                                        <p:tgtEl>
                                          <p:spTgt spid="270432"/>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70422"/>
                                        </p:tgtEl>
                                      </p:cBhvr>
                                    </p:animEffect>
                                    <p:set>
                                      <p:cBhvr>
                                        <p:cTn id="20" dur="1" fill="hold">
                                          <p:stCondLst>
                                            <p:cond delay="499"/>
                                          </p:stCondLst>
                                        </p:cTn>
                                        <p:tgtEl>
                                          <p:spTgt spid="2704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42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7" name="Rectangle 3">
            <a:extLst>
              <a:ext uri="{FF2B5EF4-FFF2-40B4-BE49-F238E27FC236}">
                <a16:creationId xmlns:a16="http://schemas.microsoft.com/office/drawing/2014/main" id="{1F314E78-A77B-59AB-1DB3-3902B46742AF}"/>
              </a:ext>
            </a:extLst>
          </p:cNvPr>
          <p:cNvSpPr>
            <a:spLocks noGrp="1" noChangeArrowheads="1"/>
          </p:cNvSpPr>
          <p:nvPr>
            <p:ph type="title"/>
          </p:nvPr>
        </p:nvSpPr>
        <p:spPr/>
        <p:txBody>
          <a:bodyPr/>
          <a:lstStyle/>
          <a:p>
            <a:r>
              <a:rPr lang="en-US" altLang="en-US"/>
              <a:t>Relation-based browsing</a:t>
            </a:r>
          </a:p>
        </p:txBody>
      </p:sp>
      <p:sp>
        <p:nvSpPr>
          <p:cNvPr id="272388" name="Rectangle 4">
            <a:extLst>
              <a:ext uri="{FF2B5EF4-FFF2-40B4-BE49-F238E27FC236}">
                <a16:creationId xmlns:a16="http://schemas.microsoft.com/office/drawing/2014/main" id="{1A3EE338-116B-A5FB-4539-BF4E61AC2005}"/>
              </a:ext>
            </a:extLst>
          </p:cNvPr>
          <p:cNvSpPr>
            <a:spLocks noChangeArrowheads="1"/>
          </p:cNvSpPr>
          <p:nvPr/>
        </p:nvSpPr>
        <p:spPr bwMode="auto">
          <a:xfrm>
            <a:off x="1555750" y="1590675"/>
            <a:ext cx="2590800" cy="1524000"/>
          </a:xfrm>
          <a:prstGeom prst="rect">
            <a:avLst/>
          </a:prstGeom>
          <a:solidFill>
            <a:srgbClr val="FFFFE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389" name="plant">
            <a:extLst>
              <a:ext uri="{FF2B5EF4-FFF2-40B4-BE49-F238E27FC236}">
                <a16:creationId xmlns:a16="http://schemas.microsoft.com/office/drawing/2014/main" id="{14683445-4E32-94DC-689C-A2BA64F50FD4}"/>
              </a:ext>
            </a:extLst>
          </p:cNvPr>
          <p:cNvSpPr>
            <a:spLocks noEditPoints="1" noChangeArrowheads="1"/>
          </p:cNvSpPr>
          <p:nvPr/>
        </p:nvSpPr>
        <p:spPr bwMode="auto">
          <a:xfrm>
            <a:off x="2833688" y="2470150"/>
            <a:ext cx="498475" cy="496888"/>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endParaRPr lang="en-US"/>
          </a:p>
        </p:txBody>
      </p:sp>
      <p:sp>
        <p:nvSpPr>
          <p:cNvPr id="272390" name="Rectangle 6">
            <a:extLst>
              <a:ext uri="{FF2B5EF4-FFF2-40B4-BE49-F238E27FC236}">
                <a16:creationId xmlns:a16="http://schemas.microsoft.com/office/drawing/2014/main" id="{EDB9958A-A9A4-87AE-7091-60FBEC4E0E58}"/>
              </a:ext>
            </a:extLst>
          </p:cNvPr>
          <p:cNvSpPr>
            <a:spLocks noChangeArrowheads="1"/>
          </p:cNvSpPr>
          <p:nvPr/>
        </p:nvSpPr>
        <p:spPr bwMode="auto">
          <a:xfrm>
            <a:off x="3398838" y="2370138"/>
            <a:ext cx="547687" cy="496887"/>
          </a:xfrm>
          <a:prstGeom prst="rect">
            <a:avLst/>
          </a:prstGeom>
          <a:solidFill>
            <a:srgbClr val="FFF1C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391" name="AutoShape 7">
            <a:extLst>
              <a:ext uri="{FF2B5EF4-FFF2-40B4-BE49-F238E27FC236}">
                <a16:creationId xmlns:a16="http://schemas.microsoft.com/office/drawing/2014/main" id="{FAE8C225-F77F-C8CF-6196-FB446A4D9B0D}"/>
              </a:ext>
            </a:extLst>
          </p:cNvPr>
          <p:cNvSpPr>
            <a:spLocks noChangeArrowheads="1"/>
          </p:cNvSpPr>
          <p:nvPr/>
        </p:nvSpPr>
        <p:spPr bwMode="auto">
          <a:xfrm>
            <a:off x="3367088" y="1982788"/>
            <a:ext cx="609600" cy="381000"/>
          </a:xfrm>
          <a:prstGeom prst="triangle">
            <a:avLst>
              <a:gd name="adj" fmla="val 50000"/>
            </a:avLst>
          </a:prstGeom>
          <a:solidFill>
            <a:srgbClr val="FFE2C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392" name="Rectangle 8">
            <a:extLst>
              <a:ext uri="{FF2B5EF4-FFF2-40B4-BE49-F238E27FC236}">
                <a16:creationId xmlns:a16="http://schemas.microsoft.com/office/drawing/2014/main" id="{2ED43C58-FED3-2AE5-A20F-B3FB52A65089}"/>
              </a:ext>
            </a:extLst>
          </p:cNvPr>
          <p:cNvSpPr>
            <a:spLocks noChangeArrowheads="1"/>
          </p:cNvSpPr>
          <p:nvPr/>
        </p:nvSpPr>
        <p:spPr bwMode="auto">
          <a:xfrm>
            <a:off x="3581400" y="2617788"/>
            <a:ext cx="149225" cy="2492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72393" name="Group 9">
            <a:extLst>
              <a:ext uri="{FF2B5EF4-FFF2-40B4-BE49-F238E27FC236}">
                <a16:creationId xmlns:a16="http://schemas.microsoft.com/office/drawing/2014/main" id="{D2DD6FF4-27B5-3CFD-2B05-00B151194EE4}"/>
              </a:ext>
            </a:extLst>
          </p:cNvPr>
          <p:cNvGrpSpPr>
            <a:grpSpLocks/>
          </p:cNvGrpSpPr>
          <p:nvPr/>
        </p:nvGrpSpPr>
        <p:grpSpPr bwMode="auto">
          <a:xfrm>
            <a:off x="2808288" y="1960563"/>
            <a:ext cx="1174750" cy="1054100"/>
            <a:chOff x="656" y="2201"/>
            <a:chExt cx="740" cy="664"/>
          </a:xfrm>
        </p:grpSpPr>
        <p:sp>
          <p:nvSpPr>
            <p:cNvPr id="272394" name="Oval 10">
              <a:extLst>
                <a:ext uri="{FF2B5EF4-FFF2-40B4-BE49-F238E27FC236}">
                  <a16:creationId xmlns:a16="http://schemas.microsoft.com/office/drawing/2014/main" id="{94350943-9A04-0967-E839-F46B88C613BC}"/>
                </a:ext>
              </a:extLst>
            </p:cNvPr>
            <p:cNvSpPr>
              <a:spLocks noChangeArrowheads="1"/>
            </p:cNvSpPr>
            <p:nvPr/>
          </p:nvSpPr>
          <p:spPr bwMode="auto">
            <a:xfrm>
              <a:off x="1191" y="2201"/>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395" name="Oval 11">
              <a:extLst>
                <a:ext uri="{FF2B5EF4-FFF2-40B4-BE49-F238E27FC236}">
                  <a16:creationId xmlns:a16="http://schemas.microsoft.com/office/drawing/2014/main" id="{EA7D764B-8359-0659-F9C3-4AEC0B526963}"/>
                </a:ext>
              </a:extLst>
            </p:cNvPr>
            <p:cNvSpPr>
              <a:spLocks noChangeArrowheads="1"/>
            </p:cNvSpPr>
            <p:nvPr/>
          </p:nvSpPr>
          <p:spPr bwMode="auto">
            <a:xfrm>
              <a:off x="1129" y="261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396" name="Oval 12">
              <a:extLst>
                <a:ext uri="{FF2B5EF4-FFF2-40B4-BE49-F238E27FC236}">
                  <a16:creationId xmlns:a16="http://schemas.microsoft.com/office/drawing/2014/main" id="{8E8CBFEB-776D-3975-1AD1-BDE067B7A227}"/>
                </a:ext>
              </a:extLst>
            </p:cNvPr>
            <p:cNvSpPr>
              <a:spLocks noChangeArrowheads="1"/>
            </p:cNvSpPr>
            <p:nvPr/>
          </p:nvSpPr>
          <p:spPr bwMode="auto">
            <a:xfrm>
              <a:off x="1232" y="260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397" name="Oval 13">
              <a:extLst>
                <a:ext uri="{FF2B5EF4-FFF2-40B4-BE49-F238E27FC236}">
                  <a16:creationId xmlns:a16="http://schemas.microsoft.com/office/drawing/2014/main" id="{11AC14DA-F7FB-1D2C-E0DC-D206725B0E22}"/>
                </a:ext>
              </a:extLst>
            </p:cNvPr>
            <p:cNvSpPr>
              <a:spLocks noChangeArrowheads="1"/>
            </p:cNvSpPr>
            <p:nvPr/>
          </p:nvSpPr>
          <p:spPr bwMode="auto">
            <a:xfrm>
              <a:off x="1015" y="275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398" name="Oval 14">
              <a:extLst>
                <a:ext uri="{FF2B5EF4-FFF2-40B4-BE49-F238E27FC236}">
                  <a16:creationId xmlns:a16="http://schemas.microsoft.com/office/drawing/2014/main" id="{40B94F17-5ADB-69A5-9556-450C8BDF0192}"/>
                </a:ext>
              </a:extLst>
            </p:cNvPr>
            <p:cNvSpPr>
              <a:spLocks noChangeArrowheads="1"/>
            </p:cNvSpPr>
            <p:nvPr/>
          </p:nvSpPr>
          <p:spPr bwMode="auto">
            <a:xfrm>
              <a:off x="1129" y="275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399" name="Oval 15">
              <a:extLst>
                <a:ext uri="{FF2B5EF4-FFF2-40B4-BE49-F238E27FC236}">
                  <a16:creationId xmlns:a16="http://schemas.microsoft.com/office/drawing/2014/main" id="{7E943E5A-5E8B-A8BF-6272-248CBEF2AF68}"/>
                </a:ext>
              </a:extLst>
            </p:cNvPr>
            <p:cNvSpPr>
              <a:spLocks noChangeArrowheads="1"/>
            </p:cNvSpPr>
            <p:nvPr/>
          </p:nvSpPr>
          <p:spPr bwMode="auto">
            <a:xfrm>
              <a:off x="1228" y="275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00" name="Oval 16">
              <a:extLst>
                <a:ext uri="{FF2B5EF4-FFF2-40B4-BE49-F238E27FC236}">
                  <a16:creationId xmlns:a16="http://schemas.microsoft.com/office/drawing/2014/main" id="{EA436252-56D8-AAF8-6ABA-AE6B461CB26B}"/>
                </a:ext>
              </a:extLst>
            </p:cNvPr>
            <p:cNvSpPr>
              <a:spLocks noChangeArrowheads="1"/>
            </p:cNvSpPr>
            <p:nvPr/>
          </p:nvSpPr>
          <p:spPr bwMode="auto">
            <a:xfrm>
              <a:off x="1361" y="275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01" name="Oval 17">
              <a:extLst>
                <a:ext uri="{FF2B5EF4-FFF2-40B4-BE49-F238E27FC236}">
                  <a16:creationId xmlns:a16="http://schemas.microsoft.com/office/drawing/2014/main" id="{BD6C09C7-1905-F78B-D06C-42F31863B2FF}"/>
                </a:ext>
              </a:extLst>
            </p:cNvPr>
            <p:cNvSpPr>
              <a:spLocks noChangeArrowheads="1"/>
            </p:cNvSpPr>
            <p:nvPr/>
          </p:nvSpPr>
          <p:spPr bwMode="auto">
            <a:xfrm>
              <a:off x="1018" y="244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02" name="Oval 18">
              <a:extLst>
                <a:ext uri="{FF2B5EF4-FFF2-40B4-BE49-F238E27FC236}">
                  <a16:creationId xmlns:a16="http://schemas.microsoft.com/office/drawing/2014/main" id="{0FAC9548-1F55-70FF-6D0F-DC5EFC1DEBB5}"/>
                </a:ext>
              </a:extLst>
            </p:cNvPr>
            <p:cNvSpPr>
              <a:spLocks noChangeArrowheads="1"/>
            </p:cNvSpPr>
            <p:nvPr/>
          </p:nvSpPr>
          <p:spPr bwMode="auto">
            <a:xfrm>
              <a:off x="1361" y="244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03" name="Oval 19">
              <a:extLst>
                <a:ext uri="{FF2B5EF4-FFF2-40B4-BE49-F238E27FC236}">
                  <a16:creationId xmlns:a16="http://schemas.microsoft.com/office/drawing/2014/main" id="{7EA8B998-9A8E-DFAB-A17B-FB9918B84083}"/>
                </a:ext>
              </a:extLst>
            </p:cNvPr>
            <p:cNvSpPr>
              <a:spLocks noChangeArrowheads="1"/>
            </p:cNvSpPr>
            <p:nvPr/>
          </p:nvSpPr>
          <p:spPr bwMode="auto">
            <a:xfrm>
              <a:off x="841" y="2521"/>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04" name="Oval 20">
              <a:extLst>
                <a:ext uri="{FF2B5EF4-FFF2-40B4-BE49-F238E27FC236}">
                  <a16:creationId xmlns:a16="http://schemas.microsoft.com/office/drawing/2014/main" id="{77232A1B-7B88-0FF6-08E2-75D72473A80D}"/>
                </a:ext>
              </a:extLst>
            </p:cNvPr>
            <p:cNvSpPr>
              <a:spLocks noChangeArrowheads="1"/>
            </p:cNvSpPr>
            <p:nvPr/>
          </p:nvSpPr>
          <p:spPr bwMode="auto">
            <a:xfrm>
              <a:off x="985" y="266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05" name="Oval 21">
              <a:extLst>
                <a:ext uri="{FF2B5EF4-FFF2-40B4-BE49-F238E27FC236}">
                  <a16:creationId xmlns:a16="http://schemas.microsoft.com/office/drawing/2014/main" id="{60EE2437-E53A-BF00-1C7E-84CF697730E5}"/>
                </a:ext>
              </a:extLst>
            </p:cNvPr>
            <p:cNvSpPr>
              <a:spLocks noChangeArrowheads="1"/>
            </p:cNvSpPr>
            <p:nvPr/>
          </p:nvSpPr>
          <p:spPr bwMode="auto">
            <a:xfrm>
              <a:off x="793" y="2617"/>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06" name="Oval 22">
              <a:extLst>
                <a:ext uri="{FF2B5EF4-FFF2-40B4-BE49-F238E27FC236}">
                  <a16:creationId xmlns:a16="http://schemas.microsoft.com/office/drawing/2014/main" id="{2FA89E57-3773-35D3-3082-7FBEE57222EC}"/>
                </a:ext>
              </a:extLst>
            </p:cNvPr>
            <p:cNvSpPr>
              <a:spLocks noChangeArrowheads="1"/>
            </p:cNvSpPr>
            <p:nvPr/>
          </p:nvSpPr>
          <p:spPr bwMode="auto">
            <a:xfrm>
              <a:off x="656" y="269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07" name="Oval 23">
              <a:extLst>
                <a:ext uri="{FF2B5EF4-FFF2-40B4-BE49-F238E27FC236}">
                  <a16:creationId xmlns:a16="http://schemas.microsoft.com/office/drawing/2014/main" id="{0C4DF7ED-690C-C412-10F1-59A7DA25228E}"/>
                </a:ext>
              </a:extLst>
            </p:cNvPr>
            <p:cNvSpPr>
              <a:spLocks noChangeArrowheads="1"/>
            </p:cNvSpPr>
            <p:nvPr/>
          </p:nvSpPr>
          <p:spPr bwMode="auto">
            <a:xfrm>
              <a:off x="813" y="283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72422" name="Rectangle 38">
            <a:extLst>
              <a:ext uri="{FF2B5EF4-FFF2-40B4-BE49-F238E27FC236}">
                <a16:creationId xmlns:a16="http://schemas.microsoft.com/office/drawing/2014/main" id="{FF4DE6BF-0008-6D9A-21FF-A0FBB072722E}"/>
              </a:ext>
            </a:extLst>
          </p:cNvPr>
          <p:cNvSpPr>
            <a:spLocks noChangeArrowheads="1"/>
          </p:cNvSpPr>
          <p:nvPr/>
        </p:nvSpPr>
        <p:spPr bwMode="auto">
          <a:xfrm>
            <a:off x="1538288" y="3889375"/>
            <a:ext cx="2590800" cy="1524000"/>
          </a:xfrm>
          <a:prstGeom prst="rect">
            <a:avLst/>
          </a:prstGeom>
          <a:solidFill>
            <a:srgbClr val="FFFFE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23" name="plant">
            <a:extLst>
              <a:ext uri="{FF2B5EF4-FFF2-40B4-BE49-F238E27FC236}">
                <a16:creationId xmlns:a16="http://schemas.microsoft.com/office/drawing/2014/main" id="{110C1634-3F57-6684-675D-79C7247937B5}"/>
              </a:ext>
            </a:extLst>
          </p:cNvPr>
          <p:cNvSpPr>
            <a:spLocks noEditPoints="1" noChangeArrowheads="1"/>
          </p:cNvSpPr>
          <p:nvPr/>
        </p:nvSpPr>
        <p:spPr bwMode="auto">
          <a:xfrm>
            <a:off x="2541588" y="4687888"/>
            <a:ext cx="260350" cy="26035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endParaRPr lang="en-US"/>
          </a:p>
        </p:txBody>
      </p:sp>
      <p:sp>
        <p:nvSpPr>
          <p:cNvPr id="272424" name="Rectangle 40">
            <a:extLst>
              <a:ext uri="{FF2B5EF4-FFF2-40B4-BE49-F238E27FC236}">
                <a16:creationId xmlns:a16="http://schemas.microsoft.com/office/drawing/2014/main" id="{3D64A9E3-C490-A5BC-35D1-3814936BAC9E}"/>
              </a:ext>
            </a:extLst>
          </p:cNvPr>
          <p:cNvSpPr>
            <a:spLocks noChangeArrowheads="1"/>
          </p:cNvSpPr>
          <p:nvPr/>
        </p:nvSpPr>
        <p:spPr bwMode="auto">
          <a:xfrm>
            <a:off x="2836863" y="4637088"/>
            <a:ext cx="285750" cy="258762"/>
          </a:xfrm>
          <a:prstGeom prst="rect">
            <a:avLst/>
          </a:prstGeom>
          <a:solidFill>
            <a:srgbClr val="FFF1C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25" name="AutoShape 41">
            <a:extLst>
              <a:ext uri="{FF2B5EF4-FFF2-40B4-BE49-F238E27FC236}">
                <a16:creationId xmlns:a16="http://schemas.microsoft.com/office/drawing/2014/main" id="{BAB70E1A-1D36-D4BF-DFB4-F5DB2FDA1AB7}"/>
              </a:ext>
            </a:extLst>
          </p:cNvPr>
          <p:cNvSpPr>
            <a:spLocks noChangeArrowheads="1"/>
          </p:cNvSpPr>
          <p:nvPr/>
        </p:nvSpPr>
        <p:spPr bwMode="auto">
          <a:xfrm>
            <a:off x="2820988" y="4433888"/>
            <a:ext cx="317500" cy="198437"/>
          </a:xfrm>
          <a:prstGeom prst="triangle">
            <a:avLst>
              <a:gd name="adj" fmla="val 50000"/>
            </a:avLst>
          </a:prstGeom>
          <a:solidFill>
            <a:srgbClr val="FFE2C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26" name="Rectangle 42">
            <a:extLst>
              <a:ext uri="{FF2B5EF4-FFF2-40B4-BE49-F238E27FC236}">
                <a16:creationId xmlns:a16="http://schemas.microsoft.com/office/drawing/2014/main" id="{1530FDDF-1C36-4A32-B164-1A2A70835C6C}"/>
              </a:ext>
            </a:extLst>
          </p:cNvPr>
          <p:cNvSpPr>
            <a:spLocks noChangeArrowheads="1"/>
          </p:cNvSpPr>
          <p:nvPr/>
        </p:nvSpPr>
        <p:spPr bwMode="auto">
          <a:xfrm>
            <a:off x="2932113" y="4765675"/>
            <a:ext cx="77787" cy="1301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72427" name="Group 43">
            <a:extLst>
              <a:ext uri="{FF2B5EF4-FFF2-40B4-BE49-F238E27FC236}">
                <a16:creationId xmlns:a16="http://schemas.microsoft.com/office/drawing/2014/main" id="{09074D91-A5FA-5A15-D8FC-C6A42197FEE2}"/>
              </a:ext>
            </a:extLst>
          </p:cNvPr>
          <p:cNvGrpSpPr>
            <a:grpSpLocks/>
          </p:cNvGrpSpPr>
          <p:nvPr/>
        </p:nvGrpSpPr>
        <p:grpSpPr bwMode="auto">
          <a:xfrm>
            <a:off x="2528888" y="4406900"/>
            <a:ext cx="627062" cy="592138"/>
            <a:chOff x="3648" y="3590"/>
            <a:chExt cx="395" cy="373"/>
          </a:xfrm>
        </p:grpSpPr>
        <p:sp>
          <p:nvSpPr>
            <p:cNvPr id="272428" name="Oval 44">
              <a:extLst>
                <a:ext uri="{FF2B5EF4-FFF2-40B4-BE49-F238E27FC236}">
                  <a16:creationId xmlns:a16="http://schemas.microsoft.com/office/drawing/2014/main" id="{EFE1BE3B-9CFC-7F17-66DE-CCFE3E82BD33}"/>
                </a:ext>
              </a:extLst>
            </p:cNvPr>
            <p:cNvSpPr>
              <a:spLocks noChangeArrowheads="1"/>
            </p:cNvSpPr>
            <p:nvPr/>
          </p:nvSpPr>
          <p:spPr bwMode="auto">
            <a:xfrm>
              <a:off x="3916" y="359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29" name="Oval 45">
              <a:extLst>
                <a:ext uri="{FF2B5EF4-FFF2-40B4-BE49-F238E27FC236}">
                  <a16:creationId xmlns:a16="http://schemas.microsoft.com/office/drawing/2014/main" id="{7888A750-4582-B4FF-E221-ACED597ED22C}"/>
                </a:ext>
              </a:extLst>
            </p:cNvPr>
            <p:cNvSpPr>
              <a:spLocks noChangeArrowheads="1"/>
            </p:cNvSpPr>
            <p:nvPr/>
          </p:nvSpPr>
          <p:spPr bwMode="auto">
            <a:xfrm>
              <a:off x="3883" y="3801"/>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30" name="Oval 46">
              <a:extLst>
                <a:ext uri="{FF2B5EF4-FFF2-40B4-BE49-F238E27FC236}">
                  <a16:creationId xmlns:a16="http://schemas.microsoft.com/office/drawing/2014/main" id="{C91C169B-B830-A548-7A80-38F736B5FCEA}"/>
                </a:ext>
              </a:extLst>
            </p:cNvPr>
            <p:cNvSpPr>
              <a:spLocks noChangeArrowheads="1"/>
            </p:cNvSpPr>
            <p:nvPr/>
          </p:nvSpPr>
          <p:spPr bwMode="auto">
            <a:xfrm>
              <a:off x="3939" y="380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31" name="Oval 47">
              <a:extLst>
                <a:ext uri="{FF2B5EF4-FFF2-40B4-BE49-F238E27FC236}">
                  <a16:creationId xmlns:a16="http://schemas.microsoft.com/office/drawing/2014/main" id="{C51B3817-31EF-1FB8-9CB3-3134E06374ED}"/>
                </a:ext>
              </a:extLst>
            </p:cNvPr>
            <p:cNvSpPr>
              <a:spLocks noChangeArrowheads="1"/>
            </p:cNvSpPr>
            <p:nvPr/>
          </p:nvSpPr>
          <p:spPr bwMode="auto">
            <a:xfrm>
              <a:off x="3821" y="388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32" name="Oval 48">
              <a:extLst>
                <a:ext uri="{FF2B5EF4-FFF2-40B4-BE49-F238E27FC236}">
                  <a16:creationId xmlns:a16="http://schemas.microsoft.com/office/drawing/2014/main" id="{E4A09BE8-CC33-0C5F-8140-D9647E7B7DE9}"/>
                </a:ext>
              </a:extLst>
            </p:cNvPr>
            <p:cNvSpPr>
              <a:spLocks noChangeArrowheads="1"/>
            </p:cNvSpPr>
            <p:nvPr/>
          </p:nvSpPr>
          <p:spPr bwMode="auto">
            <a:xfrm>
              <a:off x="3883" y="387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33" name="Oval 49">
              <a:extLst>
                <a:ext uri="{FF2B5EF4-FFF2-40B4-BE49-F238E27FC236}">
                  <a16:creationId xmlns:a16="http://schemas.microsoft.com/office/drawing/2014/main" id="{E9E02F15-5816-7083-06C5-9CFCB0166CCF}"/>
                </a:ext>
              </a:extLst>
            </p:cNvPr>
            <p:cNvSpPr>
              <a:spLocks noChangeArrowheads="1"/>
            </p:cNvSpPr>
            <p:nvPr/>
          </p:nvSpPr>
          <p:spPr bwMode="auto">
            <a:xfrm>
              <a:off x="3938" y="387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34" name="Oval 50">
              <a:extLst>
                <a:ext uri="{FF2B5EF4-FFF2-40B4-BE49-F238E27FC236}">
                  <a16:creationId xmlns:a16="http://schemas.microsoft.com/office/drawing/2014/main" id="{98C9F6F7-0E95-59F3-8252-D9316E67B74F}"/>
                </a:ext>
              </a:extLst>
            </p:cNvPr>
            <p:cNvSpPr>
              <a:spLocks noChangeArrowheads="1"/>
            </p:cNvSpPr>
            <p:nvPr/>
          </p:nvSpPr>
          <p:spPr bwMode="auto">
            <a:xfrm>
              <a:off x="4004" y="388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35" name="Oval 51">
              <a:extLst>
                <a:ext uri="{FF2B5EF4-FFF2-40B4-BE49-F238E27FC236}">
                  <a16:creationId xmlns:a16="http://schemas.microsoft.com/office/drawing/2014/main" id="{837DC154-78A5-41DE-53D2-0B2018F60806}"/>
                </a:ext>
              </a:extLst>
            </p:cNvPr>
            <p:cNvSpPr>
              <a:spLocks noChangeArrowheads="1"/>
            </p:cNvSpPr>
            <p:nvPr/>
          </p:nvSpPr>
          <p:spPr bwMode="auto">
            <a:xfrm>
              <a:off x="3825" y="372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36" name="Oval 52">
              <a:extLst>
                <a:ext uri="{FF2B5EF4-FFF2-40B4-BE49-F238E27FC236}">
                  <a16:creationId xmlns:a16="http://schemas.microsoft.com/office/drawing/2014/main" id="{D0044B71-0C1C-B1F8-A304-CC65EDAB9E80}"/>
                </a:ext>
              </a:extLst>
            </p:cNvPr>
            <p:cNvSpPr>
              <a:spLocks noChangeArrowheads="1"/>
            </p:cNvSpPr>
            <p:nvPr/>
          </p:nvSpPr>
          <p:spPr bwMode="auto">
            <a:xfrm>
              <a:off x="4008" y="37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37" name="Oval 53">
              <a:extLst>
                <a:ext uri="{FF2B5EF4-FFF2-40B4-BE49-F238E27FC236}">
                  <a16:creationId xmlns:a16="http://schemas.microsoft.com/office/drawing/2014/main" id="{0A891D95-2A87-CCBA-85ED-2C9B37E7A4B4}"/>
                </a:ext>
              </a:extLst>
            </p:cNvPr>
            <p:cNvSpPr>
              <a:spLocks noChangeArrowheads="1"/>
            </p:cNvSpPr>
            <p:nvPr/>
          </p:nvSpPr>
          <p:spPr bwMode="auto">
            <a:xfrm>
              <a:off x="3745" y="3767"/>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38" name="Oval 54">
              <a:extLst>
                <a:ext uri="{FF2B5EF4-FFF2-40B4-BE49-F238E27FC236}">
                  <a16:creationId xmlns:a16="http://schemas.microsoft.com/office/drawing/2014/main" id="{E003C36C-6435-AE02-8A18-3502801D38F2}"/>
                </a:ext>
              </a:extLst>
            </p:cNvPr>
            <p:cNvSpPr>
              <a:spLocks noChangeArrowheads="1"/>
            </p:cNvSpPr>
            <p:nvPr/>
          </p:nvSpPr>
          <p:spPr bwMode="auto">
            <a:xfrm>
              <a:off x="3806" y="383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39" name="Oval 55">
              <a:extLst>
                <a:ext uri="{FF2B5EF4-FFF2-40B4-BE49-F238E27FC236}">
                  <a16:creationId xmlns:a16="http://schemas.microsoft.com/office/drawing/2014/main" id="{6EC3C486-9024-AA08-1BB5-4F6EC3DA4B2F}"/>
                </a:ext>
              </a:extLst>
            </p:cNvPr>
            <p:cNvSpPr>
              <a:spLocks noChangeArrowheads="1"/>
            </p:cNvSpPr>
            <p:nvPr/>
          </p:nvSpPr>
          <p:spPr bwMode="auto">
            <a:xfrm>
              <a:off x="3719" y="3817"/>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40" name="Oval 56">
              <a:extLst>
                <a:ext uri="{FF2B5EF4-FFF2-40B4-BE49-F238E27FC236}">
                  <a16:creationId xmlns:a16="http://schemas.microsoft.com/office/drawing/2014/main" id="{6F5828B6-58B0-B7AF-78C6-1AA221102159}"/>
                </a:ext>
              </a:extLst>
            </p:cNvPr>
            <p:cNvSpPr>
              <a:spLocks noChangeArrowheads="1"/>
            </p:cNvSpPr>
            <p:nvPr/>
          </p:nvSpPr>
          <p:spPr bwMode="auto">
            <a:xfrm>
              <a:off x="3648" y="386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41" name="Oval 57">
              <a:extLst>
                <a:ext uri="{FF2B5EF4-FFF2-40B4-BE49-F238E27FC236}">
                  <a16:creationId xmlns:a16="http://schemas.microsoft.com/office/drawing/2014/main" id="{0F04FC93-F3DA-3DE4-90B2-D34BCE4CFF00}"/>
                </a:ext>
              </a:extLst>
            </p:cNvPr>
            <p:cNvSpPr>
              <a:spLocks noChangeArrowheads="1"/>
            </p:cNvSpPr>
            <p:nvPr/>
          </p:nvSpPr>
          <p:spPr bwMode="auto">
            <a:xfrm>
              <a:off x="3730" y="392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2444" name="Group 60">
            <a:extLst>
              <a:ext uri="{FF2B5EF4-FFF2-40B4-BE49-F238E27FC236}">
                <a16:creationId xmlns:a16="http://schemas.microsoft.com/office/drawing/2014/main" id="{6856DE32-EB1C-B9AD-4BB0-FF7B81ABF6E0}"/>
              </a:ext>
            </a:extLst>
          </p:cNvPr>
          <p:cNvGrpSpPr>
            <a:grpSpLocks/>
          </p:cNvGrpSpPr>
          <p:nvPr/>
        </p:nvGrpSpPr>
        <p:grpSpPr bwMode="auto">
          <a:xfrm>
            <a:off x="2173288" y="2097088"/>
            <a:ext cx="530225" cy="777875"/>
            <a:chOff x="256" y="2287"/>
            <a:chExt cx="334" cy="490"/>
          </a:xfrm>
        </p:grpSpPr>
        <p:sp>
          <p:nvSpPr>
            <p:cNvPr id="272445" name="Rectangle 61">
              <a:extLst>
                <a:ext uri="{FF2B5EF4-FFF2-40B4-BE49-F238E27FC236}">
                  <a16:creationId xmlns:a16="http://schemas.microsoft.com/office/drawing/2014/main" id="{02538FC1-4531-85C7-D0E1-0970D5916EB0}"/>
                </a:ext>
              </a:extLst>
            </p:cNvPr>
            <p:cNvSpPr>
              <a:spLocks noChangeArrowheads="1"/>
            </p:cNvSpPr>
            <p:nvPr/>
          </p:nvSpPr>
          <p:spPr bwMode="auto">
            <a:xfrm>
              <a:off x="284" y="2504"/>
              <a:ext cx="277" cy="257"/>
            </a:xfrm>
            <a:prstGeom prst="rect">
              <a:avLst/>
            </a:prstGeom>
            <a:solidFill>
              <a:srgbClr val="DDEE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46" name="AutoShape 62">
              <a:extLst>
                <a:ext uri="{FF2B5EF4-FFF2-40B4-BE49-F238E27FC236}">
                  <a16:creationId xmlns:a16="http://schemas.microsoft.com/office/drawing/2014/main" id="{DE305187-5D24-E434-AF84-81B2100920C6}"/>
                </a:ext>
              </a:extLst>
            </p:cNvPr>
            <p:cNvSpPr>
              <a:spLocks noChangeArrowheads="1"/>
            </p:cNvSpPr>
            <p:nvPr/>
          </p:nvSpPr>
          <p:spPr bwMode="auto">
            <a:xfrm>
              <a:off x="268" y="2304"/>
              <a:ext cx="308" cy="197"/>
            </a:xfrm>
            <a:prstGeom prst="triangle">
              <a:avLst>
                <a:gd name="adj" fmla="val 50000"/>
              </a:avLst>
            </a:prstGeom>
            <a:solidFill>
              <a:srgbClr val="DFF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47" name="Rectangle 63">
              <a:extLst>
                <a:ext uri="{FF2B5EF4-FFF2-40B4-BE49-F238E27FC236}">
                  <a16:creationId xmlns:a16="http://schemas.microsoft.com/office/drawing/2014/main" id="{52741CEA-FDFE-0EB6-738A-A80C320CD860}"/>
                </a:ext>
              </a:extLst>
            </p:cNvPr>
            <p:cNvSpPr>
              <a:spLocks noChangeArrowheads="1"/>
            </p:cNvSpPr>
            <p:nvPr/>
          </p:nvSpPr>
          <p:spPr bwMode="auto">
            <a:xfrm>
              <a:off x="376" y="2632"/>
              <a:ext cx="76" cy="1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48" name="Oval 64">
              <a:extLst>
                <a:ext uri="{FF2B5EF4-FFF2-40B4-BE49-F238E27FC236}">
                  <a16:creationId xmlns:a16="http://schemas.microsoft.com/office/drawing/2014/main" id="{36B67C3E-A4D3-B5CC-1EFF-C69F7E80D6B9}"/>
                </a:ext>
              </a:extLst>
            </p:cNvPr>
            <p:cNvSpPr>
              <a:spLocks noChangeArrowheads="1"/>
            </p:cNvSpPr>
            <p:nvPr/>
          </p:nvSpPr>
          <p:spPr bwMode="auto">
            <a:xfrm>
              <a:off x="406" y="2287"/>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49" name="Oval 65">
              <a:extLst>
                <a:ext uri="{FF2B5EF4-FFF2-40B4-BE49-F238E27FC236}">
                  <a16:creationId xmlns:a16="http://schemas.microsoft.com/office/drawing/2014/main" id="{8232E3A2-ADB7-5C36-87F0-1B5E8F94B044}"/>
                </a:ext>
              </a:extLst>
            </p:cNvPr>
            <p:cNvSpPr>
              <a:spLocks noChangeArrowheads="1"/>
            </p:cNvSpPr>
            <p:nvPr/>
          </p:nvSpPr>
          <p:spPr bwMode="auto">
            <a:xfrm>
              <a:off x="267" y="274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50" name="Oval 66">
              <a:extLst>
                <a:ext uri="{FF2B5EF4-FFF2-40B4-BE49-F238E27FC236}">
                  <a16:creationId xmlns:a16="http://schemas.microsoft.com/office/drawing/2014/main" id="{7715D4B4-174B-E6A1-DAD7-67296E224EF8}"/>
                </a:ext>
              </a:extLst>
            </p:cNvPr>
            <p:cNvSpPr>
              <a:spLocks noChangeArrowheads="1"/>
            </p:cNvSpPr>
            <p:nvPr/>
          </p:nvSpPr>
          <p:spPr bwMode="auto">
            <a:xfrm>
              <a:off x="432" y="2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51" name="Oval 67">
              <a:extLst>
                <a:ext uri="{FF2B5EF4-FFF2-40B4-BE49-F238E27FC236}">
                  <a16:creationId xmlns:a16="http://schemas.microsoft.com/office/drawing/2014/main" id="{02846780-9189-A98F-C420-6092B028810B}"/>
                </a:ext>
              </a:extLst>
            </p:cNvPr>
            <p:cNvSpPr>
              <a:spLocks noChangeArrowheads="1"/>
            </p:cNvSpPr>
            <p:nvPr/>
          </p:nvSpPr>
          <p:spPr bwMode="auto">
            <a:xfrm>
              <a:off x="357" y="273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52" name="Oval 68">
              <a:extLst>
                <a:ext uri="{FF2B5EF4-FFF2-40B4-BE49-F238E27FC236}">
                  <a16:creationId xmlns:a16="http://schemas.microsoft.com/office/drawing/2014/main" id="{68B6C159-3421-3706-6167-CC6800B8CA34}"/>
                </a:ext>
              </a:extLst>
            </p:cNvPr>
            <p:cNvSpPr>
              <a:spLocks noChangeArrowheads="1"/>
            </p:cNvSpPr>
            <p:nvPr/>
          </p:nvSpPr>
          <p:spPr bwMode="auto">
            <a:xfrm>
              <a:off x="434" y="274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53" name="Oval 69">
              <a:extLst>
                <a:ext uri="{FF2B5EF4-FFF2-40B4-BE49-F238E27FC236}">
                  <a16:creationId xmlns:a16="http://schemas.microsoft.com/office/drawing/2014/main" id="{5634A1B4-9193-9A5E-D77D-4D9CDF5F6F5F}"/>
                </a:ext>
              </a:extLst>
            </p:cNvPr>
            <p:cNvSpPr>
              <a:spLocks noChangeArrowheads="1"/>
            </p:cNvSpPr>
            <p:nvPr/>
          </p:nvSpPr>
          <p:spPr bwMode="auto">
            <a:xfrm>
              <a:off x="544" y="273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54" name="Oval 70">
              <a:extLst>
                <a:ext uri="{FF2B5EF4-FFF2-40B4-BE49-F238E27FC236}">
                  <a16:creationId xmlns:a16="http://schemas.microsoft.com/office/drawing/2014/main" id="{162401E7-B077-601C-A623-92EFD5758E6C}"/>
                </a:ext>
              </a:extLst>
            </p:cNvPr>
            <p:cNvSpPr>
              <a:spLocks noChangeArrowheads="1"/>
            </p:cNvSpPr>
            <p:nvPr/>
          </p:nvSpPr>
          <p:spPr bwMode="auto">
            <a:xfrm>
              <a:off x="256" y="248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55" name="Oval 71">
              <a:extLst>
                <a:ext uri="{FF2B5EF4-FFF2-40B4-BE49-F238E27FC236}">
                  <a16:creationId xmlns:a16="http://schemas.microsoft.com/office/drawing/2014/main" id="{8B60A80A-2782-72D7-6D10-996503C94D91}"/>
                </a:ext>
              </a:extLst>
            </p:cNvPr>
            <p:cNvSpPr>
              <a:spLocks noChangeArrowheads="1"/>
            </p:cNvSpPr>
            <p:nvPr/>
          </p:nvSpPr>
          <p:spPr bwMode="auto">
            <a:xfrm>
              <a:off x="555" y="247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56" name="Oval 72">
              <a:extLst>
                <a:ext uri="{FF2B5EF4-FFF2-40B4-BE49-F238E27FC236}">
                  <a16:creationId xmlns:a16="http://schemas.microsoft.com/office/drawing/2014/main" id="{F4F26784-A83F-32CE-58EE-58568D69AD0F}"/>
                </a:ext>
              </a:extLst>
            </p:cNvPr>
            <p:cNvSpPr>
              <a:spLocks noChangeArrowheads="1"/>
            </p:cNvSpPr>
            <p:nvPr/>
          </p:nvSpPr>
          <p:spPr bwMode="auto">
            <a:xfrm>
              <a:off x="360" y="2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2457" name="Group 73">
            <a:extLst>
              <a:ext uri="{FF2B5EF4-FFF2-40B4-BE49-F238E27FC236}">
                <a16:creationId xmlns:a16="http://schemas.microsoft.com/office/drawing/2014/main" id="{8A83197C-28FE-938A-4E1E-23B6C8BF629A}"/>
              </a:ext>
            </a:extLst>
          </p:cNvPr>
          <p:cNvGrpSpPr>
            <a:grpSpLocks/>
          </p:cNvGrpSpPr>
          <p:nvPr/>
        </p:nvGrpSpPr>
        <p:grpSpPr bwMode="auto">
          <a:xfrm>
            <a:off x="2214563" y="4492625"/>
            <a:ext cx="296862" cy="423863"/>
            <a:chOff x="3450" y="3644"/>
            <a:chExt cx="187" cy="267"/>
          </a:xfrm>
        </p:grpSpPr>
        <p:sp>
          <p:nvSpPr>
            <p:cNvPr id="272458" name="Rectangle 74">
              <a:extLst>
                <a:ext uri="{FF2B5EF4-FFF2-40B4-BE49-F238E27FC236}">
                  <a16:creationId xmlns:a16="http://schemas.microsoft.com/office/drawing/2014/main" id="{3F6A2C39-6E00-CAF3-48A4-98E6D0663F5E}"/>
                </a:ext>
              </a:extLst>
            </p:cNvPr>
            <p:cNvSpPr>
              <a:spLocks noChangeArrowheads="1"/>
            </p:cNvSpPr>
            <p:nvPr/>
          </p:nvSpPr>
          <p:spPr bwMode="auto">
            <a:xfrm>
              <a:off x="3470" y="3759"/>
              <a:ext cx="141" cy="131"/>
            </a:xfrm>
            <a:prstGeom prst="rect">
              <a:avLst/>
            </a:prstGeom>
            <a:solidFill>
              <a:srgbClr val="DDEE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59" name="AutoShape 75">
              <a:extLst>
                <a:ext uri="{FF2B5EF4-FFF2-40B4-BE49-F238E27FC236}">
                  <a16:creationId xmlns:a16="http://schemas.microsoft.com/office/drawing/2014/main" id="{31547ABC-8872-766A-7095-3DEC265506EA}"/>
                </a:ext>
              </a:extLst>
            </p:cNvPr>
            <p:cNvSpPr>
              <a:spLocks noChangeArrowheads="1"/>
            </p:cNvSpPr>
            <p:nvPr/>
          </p:nvSpPr>
          <p:spPr bwMode="auto">
            <a:xfrm>
              <a:off x="3462" y="3657"/>
              <a:ext cx="157" cy="100"/>
            </a:xfrm>
            <a:prstGeom prst="triangle">
              <a:avLst>
                <a:gd name="adj" fmla="val 50000"/>
              </a:avLst>
            </a:prstGeom>
            <a:solidFill>
              <a:srgbClr val="DFF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60" name="Rectangle 76">
              <a:extLst>
                <a:ext uri="{FF2B5EF4-FFF2-40B4-BE49-F238E27FC236}">
                  <a16:creationId xmlns:a16="http://schemas.microsoft.com/office/drawing/2014/main" id="{45E30A9E-CF85-1EE8-D9A7-F6337AD6EF7C}"/>
                </a:ext>
              </a:extLst>
            </p:cNvPr>
            <p:cNvSpPr>
              <a:spLocks noChangeArrowheads="1"/>
            </p:cNvSpPr>
            <p:nvPr/>
          </p:nvSpPr>
          <p:spPr bwMode="auto">
            <a:xfrm>
              <a:off x="3517" y="3824"/>
              <a:ext cx="39" cy="6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61" name="Oval 77">
              <a:extLst>
                <a:ext uri="{FF2B5EF4-FFF2-40B4-BE49-F238E27FC236}">
                  <a16:creationId xmlns:a16="http://schemas.microsoft.com/office/drawing/2014/main" id="{3DDBC09F-5EA5-26E5-4361-28CAB5222897}"/>
                </a:ext>
              </a:extLst>
            </p:cNvPr>
            <p:cNvSpPr>
              <a:spLocks noChangeArrowheads="1"/>
            </p:cNvSpPr>
            <p:nvPr/>
          </p:nvSpPr>
          <p:spPr bwMode="auto">
            <a:xfrm>
              <a:off x="3526" y="3644"/>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62" name="Oval 78">
              <a:extLst>
                <a:ext uri="{FF2B5EF4-FFF2-40B4-BE49-F238E27FC236}">
                  <a16:creationId xmlns:a16="http://schemas.microsoft.com/office/drawing/2014/main" id="{B3026647-092E-D68D-A991-838D430C609E}"/>
                </a:ext>
              </a:extLst>
            </p:cNvPr>
            <p:cNvSpPr>
              <a:spLocks noChangeArrowheads="1"/>
            </p:cNvSpPr>
            <p:nvPr/>
          </p:nvSpPr>
          <p:spPr bwMode="auto">
            <a:xfrm>
              <a:off x="3456" y="387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63" name="Oval 79">
              <a:extLst>
                <a:ext uri="{FF2B5EF4-FFF2-40B4-BE49-F238E27FC236}">
                  <a16:creationId xmlns:a16="http://schemas.microsoft.com/office/drawing/2014/main" id="{346F45AD-43BB-DDEB-A313-E84B1E068963}"/>
                </a:ext>
              </a:extLst>
            </p:cNvPr>
            <p:cNvSpPr>
              <a:spLocks noChangeArrowheads="1"/>
            </p:cNvSpPr>
            <p:nvPr/>
          </p:nvSpPr>
          <p:spPr bwMode="auto">
            <a:xfrm>
              <a:off x="3540" y="381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64" name="Oval 80">
              <a:extLst>
                <a:ext uri="{FF2B5EF4-FFF2-40B4-BE49-F238E27FC236}">
                  <a16:creationId xmlns:a16="http://schemas.microsoft.com/office/drawing/2014/main" id="{056D1553-5855-9D22-9AF6-96023EC73E9D}"/>
                </a:ext>
              </a:extLst>
            </p:cNvPr>
            <p:cNvSpPr>
              <a:spLocks noChangeArrowheads="1"/>
            </p:cNvSpPr>
            <p:nvPr/>
          </p:nvSpPr>
          <p:spPr bwMode="auto">
            <a:xfrm>
              <a:off x="3501" y="387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65" name="Oval 81">
              <a:extLst>
                <a:ext uri="{FF2B5EF4-FFF2-40B4-BE49-F238E27FC236}">
                  <a16:creationId xmlns:a16="http://schemas.microsoft.com/office/drawing/2014/main" id="{E47A2B41-8204-F3D9-D479-CEB822BE12B5}"/>
                </a:ext>
              </a:extLst>
            </p:cNvPr>
            <p:cNvSpPr>
              <a:spLocks noChangeArrowheads="1"/>
            </p:cNvSpPr>
            <p:nvPr/>
          </p:nvSpPr>
          <p:spPr bwMode="auto">
            <a:xfrm>
              <a:off x="3541" y="387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66" name="Oval 82">
              <a:extLst>
                <a:ext uri="{FF2B5EF4-FFF2-40B4-BE49-F238E27FC236}">
                  <a16:creationId xmlns:a16="http://schemas.microsoft.com/office/drawing/2014/main" id="{7D02524A-604F-6412-AA5E-27393129E9EB}"/>
                </a:ext>
              </a:extLst>
            </p:cNvPr>
            <p:cNvSpPr>
              <a:spLocks noChangeArrowheads="1"/>
            </p:cNvSpPr>
            <p:nvPr/>
          </p:nvSpPr>
          <p:spPr bwMode="auto">
            <a:xfrm>
              <a:off x="3597" y="387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67" name="Oval 83">
              <a:extLst>
                <a:ext uri="{FF2B5EF4-FFF2-40B4-BE49-F238E27FC236}">
                  <a16:creationId xmlns:a16="http://schemas.microsoft.com/office/drawing/2014/main" id="{087931D7-BA55-4FB8-56B5-1051D186D7DC}"/>
                </a:ext>
              </a:extLst>
            </p:cNvPr>
            <p:cNvSpPr>
              <a:spLocks noChangeArrowheads="1"/>
            </p:cNvSpPr>
            <p:nvPr/>
          </p:nvSpPr>
          <p:spPr bwMode="auto">
            <a:xfrm>
              <a:off x="3450" y="374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68" name="Oval 84">
              <a:extLst>
                <a:ext uri="{FF2B5EF4-FFF2-40B4-BE49-F238E27FC236}">
                  <a16:creationId xmlns:a16="http://schemas.microsoft.com/office/drawing/2014/main" id="{6DAB43B8-D482-CF49-4444-98CD93E78F7D}"/>
                </a:ext>
              </a:extLst>
            </p:cNvPr>
            <p:cNvSpPr>
              <a:spLocks noChangeArrowheads="1"/>
            </p:cNvSpPr>
            <p:nvPr/>
          </p:nvSpPr>
          <p:spPr bwMode="auto">
            <a:xfrm>
              <a:off x="3602" y="3741"/>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69" name="Oval 85">
              <a:extLst>
                <a:ext uri="{FF2B5EF4-FFF2-40B4-BE49-F238E27FC236}">
                  <a16:creationId xmlns:a16="http://schemas.microsoft.com/office/drawing/2014/main" id="{E43BA2B2-AC57-907E-22C0-074B4F387878}"/>
                </a:ext>
              </a:extLst>
            </p:cNvPr>
            <p:cNvSpPr>
              <a:spLocks noChangeArrowheads="1"/>
            </p:cNvSpPr>
            <p:nvPr/>
          </p:nvSpPr>
          <p:spPr bwMode="auto">
            <a:xfrm>
              <a:off x="3503" y="381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72473" name="Text Box 89">
            <a:extLst>
              <a:ext uri="{FF2B5EF4-FFF2-40B4-BE49-F238E27FC236}">
                <a16:creationId xmlns:a16="http://schemas.microsoft.com/office/drawing/2014/main" id="{1839B41C-7368-D131-1C74-CB9D2B5F9A32}"/>
              </a:ext>
            </a:extLst>
          </p:cNvPr>
          <p:cNvSpPr txBox="1">
            <a:spLocks noChangeArrowheads="1"/>
          </p:cNvSpPr>
          <p:nvPr/>
        </p:nvSpPr>
        <p:spPr bwMode="auto">
          <a:xfrm>
            <a:off x="2455863" y="3127375"/>
            <a:ext cx="7508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Image A</a:t>
            </a:r>
          </a:p>
        </p:txBody>
      </p:sp>
      <p:sp>
        <p:nvSpPr>
          <p:cNvPr id="272474" name="Text Box 90">
            <a:extLst>
              <a:ext uri="{FF2B5EF4-FFF2-40B4-BE49-F238E27FC236}">
                <a16:creationId xmlns:a16="http://schemas.microsoft.com/office/drawing/2014/main" id="{C87FD6D2-2689-72F5-3B15-2F58F0999B08}"/>
              </a:ext>
            </a:extLst>
          </p:cNvPr>
          <p:cNvSpPr txBox="1">
            <a:spLocks noChangeArrowheads="1"/>
          </p:cNvSpPr>
          <p:nvPr/>
        </p:nvSpPr>
        <p:spPr bwMode="auto">
          <a:xfrm>
            <a:off x="6037263" y="4827588"/>
            <a:ext cx="7588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Image C</a:t>
            </a:r>
          </a:p>
        </p:txBody>
      </p:sp>
      <p:sp>
        <p:nvSpPr>
          <p:cNvPr id="272475" name="Text Box 91">
            <a:extLst>
              <a:ext uri="{FF2B5EF4-FFF2-40B4-BE49-F238E27FC236}">
                <a16:creationId xmlns:a16="http://schemas.microsoft.com/office/drawing/2014/main" id="{9D472AAA-B245-7FBE-438A-71BDD4DCC002}"/>
              </a:ext>
            </a:extLst>
          </p:cNvPr>
          <p:cNvSpPr txBox="1">
            <a:spLocks noChangeArrowheads="1"/>
          </p:cNvSpPr>
          <p:nvPr/>
        </p:nvSpPr>
        <p:spPr bwMode="auto">
          <a:xfrm>
            <a:off x="2455863" y="5407025"/>
            <a:ext cx="7588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Image D</a:t>
            </a:r>
          </a:p>
        </p:txBody>
      </p:sp>
      <p:grpSp>
        <p:nvGrpSpPr>
          <p:cNvPr id="272519" name="Group 135">
            <a:extLst>
              <a:ext uri="{FF2B5EF4-FFF2-40B4-BE49-F238E27FC236}">
                <a16:creationId xmlns:a16="http://schemas.microsoft.com/office/drawing/2014/main" id="{A425C263-E0B4-6D54-2E6F-F97CB1885897}"/>
              </a:ext>
            </a:extLst>
          </p:cNvPr>
          <p:cNvGrpSpPr>
            <a:grpSpLocks/>
          </p:cNvGrpSpPr>
          <p:nvPr/>
        </p:nvGrpSpPr>
        <p:grpSpPr bwMode="auto">
          <a:xfrm>
            <a:off x="5730875" y="3829050"/>
            <a:ext cx="1298575" cy="987425"/>
            <a:chOff x="969" y="2091"/>
            <a:chExt cx="1632" cy="1247"/>
          </a:xfrm>
        </p:grpSpPr>
        <p:sp>
          <p:nvSpPr>
            <p:cNvPr id="272386" name="Rectangle 2">
              <a:extLst>
                <a:ext uri="{FF2B5EF4-FFF2-40B4-BE49-F238E27FC236}">
                  <a16:creationId xmlns:a16="http://schemas.microsoft.com/office/drawing/2014/main" id="{84F2F501-ADA8-31B6-85C7-393AB915EFB2}"/>
                </a:ext>
              </a:extLst>
            </p:cNvPr>
            <p:cNvSpPr>
              <a:spLocks noChangeArrowheads="1"/>
            </p:cNvSpPr>
            <p:nvPr/>
          </p:nvSpPr>
          <p:spPr bwMode="auto">
            <a:xfrm>
              <a:off x="969" y="2372"/>
              <a:ext cx="1632" cy="960"/>
            </a:xfrm>
            <a:prstGeom prst="rect">
              <a:avLst/>
            </a:prstGeom>
            <a:solidFill>
              <a:srgbClr val="FFFFE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08" name="plant">
              <a:extLst>
                <a:ext uri="{FF2B5EF4-FFF2-40B4-BE49-F238E27FC236}">
                  <a16:creationId xmlns:a16="http://schemas.microsoft.com/office/drawing/2014/main" id="{6FB00EBA-AFED-E451-DA27-C590514627ED}"/>
                </a:ext>
              </a:extLst>
            </p:cNvPr>
            <p:cNvSpPr>
              <a:spLocks noEditPoints="1" noChangeArrowheads="1"/>
            </p:cNvSpPr>
            <p:nvPr/>
          </p:nvSpPr>
          <p:spPr bwMode="auto">
            <a:xfrm>
              <a:off x="1142" y="2766"/>
              <a:ext cx="574" cy="572"/>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endParaRPr lang="en-US"/>
            </a:p>
          </p:txBody>
        </p:sp>
        <p:sp>
          <p:nvSpPr>
            <p:cNvPr id="272409" name="Rectangle 25">
              <a:extLst>
                <a:ext uri="{FF2B5EF4-FFF2-40B4-BE49-F238E27FC236}">
                  <a16:creationId xmlns:a16="http://schemas.microsoft.com/office/drawing/2014/main" id="{20CCC1D7-FABA-7DFF-50A0-FEDD9CA1255D}"/>
                </a:ext>
              </a:extLst>
            </p:cNvPr>
            <p:cNvSpPr>
              <a:spLocks noChangeArrowheads="1"/>
            </p:cNvSpPr>
            <p:nvPr/>
          </p:nvSpPr>
          <p:spPr bwMode="auto">
            <a:xfrm>
              <a:off x="1792" y="2651"/>
              <a:ext cx="630" cy="572"/>
            </a:xfrm>
            <a:prstGeom prst="rect">
              <a:avLst/>
            </a:prstGeom>
            <a:solidFill>
              <a:srgbClr val="FFF1C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10" name="Rectangle 26">
              <a:extLst>
                <a:ext uri="{FF2B5EF4-FFF2-40B4-BE49-F238E27FC236}">
                  <a16:creationId xmlns:a16="http://schemas.microsoft.com/office/drawing/2014/main" id="{7B5532B0-BF7C-EADB-990F-5E00BBB87A6B}"/>
                </a:ext>
              </a:extLst>
            </p:cNvPr>
            <p:cNvSpPr>
              <a:spLocks noChangeArrowheads="1"/>
            </p:cNvSpPr>
            <p:nvPr/>
          </p:nvSpPr>
          <p:spPr bwMode="auto">
            <a:xfrm>
              <a:off x="2002" y="2936"/>
              <a:ext cx="172" cy="2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11" name="Oval 27">
              <a:extLst>
                <a:ext uri="{FF2B5EF4-FFF2-40B4-BE49-F238E27FC236}">
                  <a16:creationId xmlns:a16="http://schemas.microsoft.com/office/drawing/2014/main" id="{DE6CD244-1067-0B8A-241B-2ED4E48984E3}"/>
                </a:ext>
              </a:extLst>
            </p:cNvPr>
            <p:cNvSpPr>
              <a:spLocks noChangeArrowheads="1"/>
            </p:cNvSpPr>
            <p:nvPr/>
          </p:nvSpPr>
          <p:spPr bwMode="auto">
            <a:xfrm>
              <a:off x="1977" y="2927"/>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12" name="Oval 28">
              <a:extLst>
                <a:ext uri="{FF2B5EF4-FFF2-40B4-BE49-F238E27FC236}">
                  <a16:creationId xmlns:a16="http://schemas.microsoft.com/office/drawing/2014/main" id="{8E9F3B6E-E5AD-58FE-BB50-922DFC689C71}"/>
                </a:ext>
              </a:extLst>
            </p:cNvPr>
            <p:cNvSpPr>
              <a:spLocks noChangeArrowheads="1"/>
            </p:cNvSpPr>
            <p:nvPr/>
          </p:nvSpPr>
          <p:spPr bwMode="auto">
            <a:xfrm>
              <a:off x="2165" y="2923"/>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13" name="Oval 29">
              <a:extLst>
                <a:ext uri="{FF2B5EF4-FFF2-40B4-BE49-F238E27FC236}">
                  <a16:creationId xmlns:a16="http://schemas.microsoft.com/office/drawing/2014/main" id="{00C7ABBD-0F2D-809F-378D-DC16FC38B734}"/>
                </a:ext>
              </a:extLst>
            </p:cNvPr>
            <p:cNvSpPr>
              <a:spLocks noChangeArrowheads="1"/>
            </p:cNvSpPr>
            <p:nvPr/>
          </p:nvSpPr>
          <p:spPr bwMode="auto">
            <a:xfrm>
              <a:off x="1769" y="3188"/>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14" name="Oval 30">
              <a:extLst>
                <a:ext uri="{FF2B5EF4-FFF2-40B4-BE49-F238E27FC236}">
                  <a16:creationId xmlns:a16="http://schemas.microsoft.com/office/drawing/2014/main" id="{20D9EFA6-FE8E-297E-AC87-317374A1C9BA}"/>
                </a:ext>
              </a:extLst>
            </p:cNvPr>
            <p:cNvSpPr>
              <a:spLocks noChangeArrowheads="1"/>
            </p:cNvSpPr>
            <p:nvPr/>
          </p:nvSpPr>
          <p:spPr bwMode="auto">
            <a:xfrm>
              <a:off x="1977" y="3192"/>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15" name="Oval 31">
              <a:extLst>
                <a:ext uri="{FF2B5EF4-FFF2-40B4-BE49-F238E27FC236}">
                  <a16:creationId xmlns:a16="http://schemas.microsoft.com/office/drawing/2014/main" id="{89761837-F5AA-7504-6ED4-A54359A59E29}"/>
                </a:ext>
              </a:extLst>
            </p:cNvPr>
            <p:cNvSpPr>
              <a:spLocks noChangeArrowheads="1"/>
            </p:cNvSpPr>
            <p:nvPr/>
          </p:nvSpPr>
          <p:spPr bwMode="auto">
            <a:xfrm>
              <a:off x="2158" y="3197"/>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16" name="Oval 32">
              <a:extLst>
                <a:ext uri="{FF2B5EF4-FFF2-40B4-BE49-F238E27FC236}">
                  <a16:creationId xmlns:a16="http://schemas.microsoft.com/office/drawing/2014/main" id="{4C465E4F-4A9E-86CD-4171-DC9411253E13}"/>
                </a:ext>
              </a:extLst>
            </p:cNvPr>
            <p:cNvSpPr>
              <a:spLocks noChangeArrowheads="1"/>
            </p:cNvSpPr>
            <p:nvPr/>
          </p:nvSpPr>
          <p:spPr bwMode="auto">
            <a:xfrm>
              <a:off x="2400" y="3197"/>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17" name="Oval 33">
              <a:extLst>
                <a:ext uri="{FF2B5EF4-FFF2-40B4-BE49-F238E27FC236}">
                  <a16:creationId xmlns:a16="http://schemas.microsoft.com/office/drawing/2014/main" id="{B3CC5D4A-82E7-273D-E0AD-ADDC3D50BDAE}"/>
                </a:ext>
              </a:extLst>
            </p:cNvPr>
            <p:cNvSpPr>
              <a:spLocks noChangeArrowheads="1"/>
            </p:cNvSpPr>
            <p:nvPr/>
          </p:nvSpPr>
          <p:spPr bwMode="auto">
            <a:xfrm>
              <a:off x="1451" y="2765"/>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18" name="Oval 34">
              <a:extLst>
                <a:ext uri="{FF2B5EF4-FFF2-40B4-BE49-F238E27FC236}">
                  <a16:creationId xmlns:a16="http://schemas.microsoft.com/office/drawing/2014/main" id="{1525EDCC-D3D3-8313-7D50-1FD22C28B44F}"/>
                </a:ext>
              </a:extLst>
            </p:cNvPr>
            <p:cNvSpPr>
              <a:spLocks noChangeArrowheads="1"/>
            </p:cNvSpPr>
            <p:nvPr/>
          </p:nvSpPr>
          <p:spPr bwMode="auto">
            <a:xfrm>
              <a:off x="1714" y="3028"/>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19" name="Oval 35">
              <a:extLst>
                <a:ext uri="{FF2B5EF4-FFF2-40B4-BE49-F238E27FC236}">
                  <a16:creationId xmlns:a16="http://schemas.microsoft.com/office/drawing/2014/main" id="{BAC101C6-2C2A-F365-34B6-119014F5BD56}"/>
                </a:ext>
              </a:extLst>
            </p:cNvPr>
            <p:cNvSpPr>
              <a:spLocks noChangeArrowheads="1"/>
            </p:cNvSpPr>
            <p:nvPr/>
          </p:nvSpPr>
          <p:spPr bwMode="auto">
            <a:xfrm>
              <a:off x="1370" y="2986"/>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20" name="Oval 36">
              <a:extLst>
                <a:ext uri="{FF2B5EF4-FFF2-40B4-BE49-F238E27FC236}">
                  <a16:creationId xmlns:a16="http://schemas.microsoft.com/office/drawing/2014/main" id="{E9926042-40F2-E4FA-E133-DA1EB2B2DCF5}"/>
                </a:ext>
              </a:extLst>
            </p:cNvPr>
            <p:cNvSpPr>
              <a:spLocks noChangeArrowheads="1"/>
            </p:cNvSpPr>
            <p:nvPr/>
          </p:nvSpPr>
          <p:spPr bwMode="auto">
            <a:xfrm>
              <a:off x="1113" y="3090"/>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21" name="Oval 37">
              <a:extLst>
                <a:ext uri="{FF2B5EF4-FFF2-40B4-BE49-F238E27FC236}">
                  <a16:creationId xmlns:a16="http://schemas.microsoft.com/office/drawing/2014/main" id="{9670A845-E85B-E935-5EDA-1E99C96B58A9}"/>
                </a:ext>
              </a:extLst>
            </p:cNvPr>
            <p:cNvSpPr>
              <a:spLocks noChangeArrowheads="1"/>
            </p:cNvSpPr>
            <p:nvPr/>
          </p:nvSpPr>
          <p:spPr bwMode="auto">
            <a:xfrm>
              <a:off x="1497" y="3131"/>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76" name="AutoShape 92">
              <a:extLst>
                <a:ext uri="{FF2B5EF4-FFF2-40B4-BE49-F238E27FC236}">
                  <a16:creationId xmlns:a16="http://schemas.microsoft.com/office/drawing/2014/main" id="{A851D7F7-BFF0-188E-BE90-BD13DD61A957}"/>
                </a:ext>
              </a:extLst>
            </p:cNvPr>
            <p:cNvSpPr>
              <a:spLocks noChangeArrowheads="1"/>
            </p:cNvSpPr>
            <p:nvPr/>
          </p:nvSpPr>
          <p:spPr bwMode="auto">
            <a:xfrm>
              <a:off x="1756" y="2222"/>
              <a:ext cx="701" cy="438"/>
            </a:xfrm>
            <a:prstGeom prst="triangle">
              <a:avLst>
                <a:gd name="adj" fmla="val 50000"/>
              </a:avLst>
            </a:prstGeom>
            <a:solidFill>
              <a:srgbClr val="FFE2C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77" name="Rectangle 93">
              <a:extLst>
                <a:ext uri="{FF2B5EF4-FFF2-40B4-BE49-F238E27FC236}">
                  <a16:creationId xmlns:a16="http://schemas.microsoft.com/office/drawing/2014/main" id="{142FB090-763C-543A-FAE5-7FA556001300}"/>
                </a:ext>
              </a:extLst>
            </p:cNvPr>
            <p:cNvSpPr>
              <a:spLocks noChangeArrowheads="1"/>
            </p:cNvSpPr>
            <p:nvPr/>
          </p:nvSpPr>
          <p:spPr bwMode="auto">
            <a:xfrm>
              <a:off x="1833" y="2091"/>
              <a:ext cx="528"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78" name="Line 94">
              <a:extLst>
                <a:ext uri="{FF2B5EF4-FFF2-40B4-BE49-F238E27FC236}">
                  <a16:creationId xmlns:a16="http://schemas.microsoft.com/office/drawing/2014/main" id="{FEFC2090-E122-C1B6-3EDC-328094317D1E}"/>
                </a:ext>
              </a:extLst>
            </p:cNvPr>
            <p:cNvSpPr>
              <a:spLocks noChangeShapeType="1"/>
            </p:cNvSpPr>
            <p:nvPr/>
          </p:nvSpPr>
          <p:spPr bwMode="auto">
            <a:xfrm>
              <a:off x="969" y="2370"/>
              <a:ext cx="163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479" name="Oval 95">
              <a:extLst>
                <a:ext uri="{FF2B5EF4-FFF2-40B4-BE49-F238E27FC236}">
                  <a16:creationId xmlns:a16="http://schemas.microsoft.com/office/drawing/2014/main" id="{FBF033F2-4835-D8A2-0A9C-250C4AF7409F}"/>
                </a:ext>
              </a:extLst>
            </p:cNvPr>
            <p:cNvSpPr>
              <a:spLocks noChangeArrowheads="1"/>
            </p:cNvSpPr>
            <p:nvPr/>
          </p:nvSpPr>
          <p:spPr bwMode="auto">
            <a:xfrm>
              <a:off x="1736" y="2622"/>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81" name="Oval 97">
              <a:extLst>
                <a:ext uri="{FF2B5EF4-FFF2-40B4-BE49-F238E27FC236}">
                  <a16:creationId xmlns:a16="http://schemas.microsoft.com/office/drawing/2014/main" id="{5B1CC2E7-9CFF-FCE7-41C0-B065F2143038}"/>
                </a:ext>
              </a:extLst>
            </p:cNvPr>
            <p:cNvSpPr>
              <a:spLocks noChangeArrowheads="1"/>
            </p:cNvSpPr>
            <p:nvPr/>
          </p:nvSpPr>
          <p:spPr bwMode="auto">
            <a:xfrm>
              <a:off x="2435" y="2622"/>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2482" name="Group 98">
            <a:extLst>
              <a:ext uri="{FF2B5EF4-FFF2-40B4-BE49-F238E27FC236}">
                <a16:creationId xmlns:a16="http://schemas.microsoft.com/office/drawing/2014/main" id="{3CBBBB37-3F68-1464-E283-1F37EC79FC26}"/>
              </a:ext>
            </a:extLst>
          </p:cNvPr>
          <p:cNvGrpSpPr>
            <a:grpSpLocks/>
          </p:cNvGrpSpPr>
          <p:nvPr/>
        </p:nvGrpSpPr>
        <p:grpSpPr bwMode="auto">
          <a:xfrm>
            <a:off x="5800725" y="1585913"/>
            <a:ext cx="2590800" cy="1809750"/>
            <a:chOff x="969" y="2547"/>
            <a:chExt cx="1632" cy="1140"/>
          </a:xfrm>
        </p:grpSpPr>
        <p:sp>
          <p:nvSpPr>
            <p:cNvPr id="272483" name="Rectangle 99">
              <a:extLst>
                <a:ext uri="{FF2B5EF4-FFF2-40B4-BE49-F238E27FC236}">
                  <a16:creationId xmlns:a16="http://schemas.microsoft.com/office/drawing/2014/main" id="{AA0B2062-1C71-FBF4-5C6C-5850D99D29AE}"/>
                </a:ext>
              </a:extLst>
            </p:cNvPr>
            <p:cNvSpPr>
              <a:spLocks noChangeArrowheads="1"/>
            </p:cNvSpPr>
            <p:nvPr/>
          </p:nvSpPr>
          <p:spPr bwMode="auto">
            <a:xfrm>
              <a:off x="969" y="2547"/>
              <a:ext cx="1632" cy="960"/>
            </a:xfrm>
            <a:prstGeom prst="rect">
              <a:avLst/>
            </a:prstGeom>
            <a:solidFill>
              <a:srgbClr val="FFFFE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84" name="plant">
              <a:extLst>
                <a:ext uri="{FF2B5EF4-FFF2-40B4-BE49-F238E27FC236}">
                  <a16:creationId xmlns:a16="http://schemas.microsoft.com/office/drawing/2014/main" id="{E3C63B30-95F0-B438-A650-FD4BED3A6D6C}"/>
                </a:ext>
              </a:extLst>
            </p:cNvPr>
            <p:cNvSpPr>
              <a:spLocks noEditPoints="1" noChangeArrowheads="1"/>
            </p:cNvSpPr>
            <p:nvPr/>
          </p:nvSpPr>
          <p:spPr bwMode="auto">
            <a:xfrm>
              <a:off x="1509" y="3060"/>
              <a:ext cx="314" cy="313"/>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endParaRPr lang="en-US"/>
            </a:p>
          </p:txBody>
        </p:sp>
        <p:sp>
          <p:nvSpPr>
            <p:cNvPr id="272485" name="Rectangle 101">
              <a:extLst>
                <a:ext uri="{FF2B5EF4-FFF2-40B4-BE49-F238E27FC236}">
                  <a16:creationId xmlns:a16="http://schemas.microsoft.com/office/drawing/2014/main" id="{BB5DCA08-D88D-8479-1100-6A2FE36505B1}"/>
                </a:ext>
              </a:extLst>
            </p:cNvPr>
            <p:cNvSpPr>
              <a:spLocks noChangeArrowheads="1"/>
            </p:cNvSpPr>
            <p:nvPr/>
          </p:nvSpPr>
          <p:spPr bwMode="auto">
            <a:xfrm>
              <a:off x="1865" y="2997"/>
              <a:ext cx="345" cy="313"/>
            </a:xfrm>
            <a:prstGeom prst="rect">
              <a:avLst/>
            </a:prstGeom>
            <a:solidFill>
              <a:srgbClr val="FFF1C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86" name="AutoShape 102">
              <a:extLst>
                <a:ext uri="{FF2B5EF4-FFF2-40B4-BE49-F238E27FC236}">
                  <a16:creationId xmlns:a16="http://schemas.microsoft.com/office/drawing/2014/main" id="{C79133A6-B99D-126B-A6E7-215AC88EE084}"/>
                </a:ext>
              </a:extLst>
            </p:cNvPr>
            <p:cNvSpPr>
              <a:spLocks noChangeArrowheads="1"/>
            </p:cNvSpPr>
            <p:nvPr/>
          </p:nvSpPr>
          <p:spPr bwMode="auto">
            <a:xfrm>
              <a:off x="1845" y="2753"/>
              <a:ext cx="384" cy="240"/>
            </a:xfrm>
            <a:prstGeom prst="triangle">
              <a:avLst>
                <a:gd name="adj" fmla="val 50000"/>
              </a:avLst>
            </a:prstGeom>
            <a:solidFill>
              <a:srgbClr val="FFE2C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87" name="Rectangle 103">
              <a:extLst>
                <a:ext uri="{FF2B5EF4-FFF2-40B4-BE49-F238E27FC236}">
                  <a16:creationId xmlns:a16="http://schemas.microsoft.com/office/drawing/2014/main" id="{0028CED0-1580-3370-E459-28675DAC825E}"/>
                </a:ext>
              </a:extLst>
            </p:cNvPr>
            <p:cNvSpPr>
              <a:spLocks noChangeArrowheads="1"/>
            </p:cNvSpPr>
            <p:nvPr/>
          </p:nvSpPr>
          <p:spPr bwMode="auto">
            <a:xfrm>
              <a:off x="1980" y="3153"/>
              <a:ext cx="94" cy="15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72488" name="Group 104">
              <a:extLst>
                <a:ext uri="{FF2B5EF4-FFF2-40B4-BE49-F238E27FC236}">
                  <a16:creationId xmlns:a16="http://schemas.microsoft.com/office/drawing/2014/main" id="{4400D1FD-E016-F8CB-645B-55B000A6CFBE}"/>
                </a:ext>
              </a:extLst>
            </p:cNvPr>
            <p:cNvGrpSpPr>
              <a:grpSpLocks/>
            </p:cNvGrpSpPr>
            <p:nvPr/>
          </p:nvGrpSpPr>
          <p:grpSpPr bwMode="auto">
            <a:xfrm>
              <a:off x="1493" y="2739"/>
              <a:ext cx="740" cy="664"/>
              <a:chOff x="3840" y="1296"/>
              <a:chExt cx="740" cy="664"/>
            </a:xfrm>
          </p:grpSpPr>
          <p:sp>
            <p:nvSpPr>
              <p:cNvPr id="272489" name="Oval 105">
                <a:extLst>
                  <a:ext uri="{FF2B5EF4-FFF2-40B4-BE49-F238E27FC236}">
                    <a16:creationId xmlns:a16="http://schemas.microsoft.com/office/drawing/2014/main" id="{78B723F8-85A9-3147-5E2E-88B5E9A5A532}"/>
                  </a:ext>
                </a:extLst>
              </p:cNvPr>
              <p:cNvSpPr>
                <a:spLocks noChangeArrowheads="1"/>
              </p:cNvSpPr>
              <p:nvPr/>
            </p:nvSpPr>
            <p:spPr bwMode="auto">
              <a:xfrm>
                <a:off x="4370" y="129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90" name="Oval 106">
                <a:extLst>
                  <a:ext uri="{FF2B5EF4-FFF2-40B4-BE49-F238E27FC236}">
                    <a16:creationId xmlns:a16="http://schemas.microsoft.com/office/drawing/2014/main" id="{DF00699F-51C7-CC96-6F08-9288E0859141}"/>
                  </a:ext>
                </a:extLst>
              </p:cNvPr>
              <p:cNvSpPr>
                <a:spLocks noChangeArrowheads="1"/>
              </p:cNvSpPr>
              <p:nvPr/>
            </p:nvSpPr>
            <p:spPr bwMode="auto">
              <a:xfrm>
                <a:off x="4313" y="170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91" name="Oval 107">
                <a:extLst>
                  <a:ext uri="{FF2B5EF4-FFF2-40B4-BE49-F238E27FC236}">
                    <a16:creationId xmlns:a16="http://schemas.microsoft.com/office/drawing/2014/main" id="{352E9AEC-93F3-00B7-29DB-D4CA361A8F30}"/>
                  </a:ext>
                </a:extLst>
              </p:cNvPr>
              <p:cNvSpPr>
                <a:spLocks noChangeArrowheads="1"/>
              </p:cNvSpPr>
              <p:nvPr/>
            </p:nvSpPr>
            <p:spPr bwMode="auto">
              <a:xfrm>
                <a:off x="4416" y="170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92" name="Oval 108">
                <a:extLst>
                  <a:ext uri="{FF2B5EF4-FFF2-40B4-BE49-F238E27FC236}">
                    <a16:creationId xmlns:a16="http://schemas.microsoft.com/office/drawing/2014/main" id="{92A28BF7-E55B-5312-DCD2-F399DB0DDC80}"/>
                  </a:ext>
                </a:extLst>
              </p:cNvPr>
              <p:cNvSpPr>
                <a:spLocks noChangeArrowheads="1"/>
              </p:cNvSpPr>
              <p:nvPr/>
            </p:nvSpPr>
            <p:spPr bwMode="auto">
              <a:xfrm>
                <a:off x="4199" y="184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93" name="Oval 109">
                <a:extLst>
                  <a:ext uri="{FF2B5EF4-FFF2-40B4-BE49-F238E27FC236}">
                    <a16:creationId xmlns:a16="http://schemas.microsoft.com/office/drawing/2014/main" id="{E853C8E9-C140-12EB-6D7D-6A0841BB96BA}"/>
                  </a:ext>
                </a:extLst>
              </p:cNvPr>
              <p:cNvSpPr>
                <a:spLocks noChangeArrowheads="1"/>
              </p:cNvSpPr>
              <p:nvPr/>
            </p:nvSpPr>
            <p:spPr bwMode="auto">
              <a:xfrm>
                <a:off x="4313" y="185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94" name="Oval 110">
                <a:extLst>
                  <a:ext uri="{FF2B5EF4-FFF2-40B4-BE49-F238E27FC236}">
                    <a16:creationId xmlns:a16="http://schemas.microsoft.com/office/drawing/2014/main" id="{EA820326-29F4-7F44-32BA-D49A0C3E69D1}"/>
                  </a:ext>
                </a:extLst>
              </p:cNvPr>
              <p:cNvSpPr>
                <a:spLocks noChangeArrowheads="1"/>
              </p:cNvSpPr>
              <p:nvPr/>
            </p:nvSpPr>
            <p:spPr bwMode="auto">
              <a:xfrm>
                <a:off x="4412" y="185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95" name="Oval 111">
                <a:extLst>
                  <a:ext uri="{FF2B5EF4-FFF2-40B4-BE49-F238E27FC236}">
                    <a16:creationId xmlns:a16="http://schemas.microsoft.com/office/drawing/2014/main" id="{156208BB-4423-1B15-5E3F-5E9DFD8D147B}"/>
                  </a:ext>
                </a:extLst>
              </p:cNvPr>
              <p:cNvSpPr>
                <a:spLocks noChangeArrowheads="1"/>
              </p:cNvSpPr>
              <p:nvPr/>
            </p:nvSpPr>
            <p:spPr bwMode="auto">
              <a:xfrm>
                <a:off x="4545" y="185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96" name="Oval 112">
                <a:extLst>
                  <a:ext uri="{FF2B5EF4-FFF2-40B4-BE49-F238E27FC236}">
                    <a16:creationId xmlns:a16="http://schemas.microsoft.com/office/drawing/2014/main" id="{FF23AF36-1A18-BA32-D7DD-70B403EC0801}"/>
                  </a:ext>
                </a:extLst>
              </p:cNvPr>
              <p:cNvSpPr>
                <a:spLocks noChangeArrowheads="1"/>
              </p:cNvSpPr>
              <p:nvPr/>
            </p:nvSpPr>
            <p:spPr bwMode="auto">
              <a:xfrm>
                <a:off x="4202" y="153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97" name="Oval 113">
                <a:extLst>
                  <a:ext uri="{FF2B5EF4-FFF2-40B4-BE49-F238E27FC236}">
                    <a16:creationId xmlns:a16="http://schemas.microsoft.com/office/drawing/2014/main" id="{CBC8F63B-D1EC-688E-EC6C-16F0F5197FF8}"/>
                  </a:ext>
                </a:extLst>
              </p:cNvPr>
              <p:cNvSpPr>
                <a:spLocks noChangeArrowheads="1"/>
              </p:cNvSpPr>
              <p:nvPr/>
            </p:nvSpPr>
            <p:spPr bwMode="auto">
              <a:xfrm>
                <a:off x="4545" y="153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98" name="Oval 114">
                <a:extLst>
                  <a:ext uri="{FF2B5EF4-FFF2-40B4-BE49-F238E27FC236}">
                    <a16:creationId xmlns:a16="http://schemas.microsoft.com/office/drawing/2014/main" id="{18FA1948-AA79-E5E9-6C4D-79B145B5A8FA}"/>
                  </a:ext>
                </a:extLst>
              </p:cNvPr>
              <p:cNvSpPr>
                <a:spLocks noChangeArrowheads="1"/>
              </p:cNvSpPr>
              <p:nvPr/>
            </p:nvSpPr>
            <p:spPr bwMode="auto">
              <a:xfrm>
                <a:off x="4025" y="1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99" name="Oval 115">
                <a:extLst>
                  <a:ext uri="{FF2B5EF4-FFF2-40B4-BE49-F238E27FC236}">
                    <a16:creationId xmlns:a16="http://schemas.microsoft.com/office/drawing/2014/main" id="{487975B3-2550-777A-D7AB-93BB791A2432}"/>
                  </a:ext>
                </a:extLst>
              </p:cNvPr>
              <p:cNvSpPr>
                <a:spLocks noChangeArrowheads="1"/>
              </p:cNvSpPr>
              <p:nvPr/>
            </p:nvSpPr>
            <p:spPr bwMode="auto">
              <a:xfrm>
                <a:off x="4169" y="176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500" name="Oval 116">
                <a:extLst>
                  <a:ext uri="{FF2B5EF4-FFF2-40B4-BE49-F238E27FC236}">
                    <a16:creationId xmlns:a16="http://schemas.microsoft.com/office/drawing/2014/main" id="{A380138C-9746-5724-DF97-43B936C0D544}"/>
                  </a:ext>
                </a:extLst>
              </p:cNvPr>
              <p:cNvSpPr>
                <a:spLocks noChangeArrowheads="1"/>
              </p:cNvSpPr>
              <p:nvPr/>
            </p:nvSpPr>
            <p:spPr bwMode="auto">
              <a:xfrm>
                <a:off x="3977" y="171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501" name="Oval 117">
                <a:extLst>
                  <a:ext uri="{FF2B5EF4-FFF2-40B4-BE49-F238E27FC236}">
                    <a16:creationId xmlns:a16="http://schemas.microsoft.com/office/drawing/2014/main" id="{8439A0BD-56F5-F72B-8788-86247D15F9FD}"/>
                  </a:ext>
                </a:extLst>
              </p:cNvPr>
              <p:cNvSpPr>
                <a:spLocks noChangeArrowheads="1"/>
              </p:cNvSpPr>
              <p:nvPr/>
            </p:nvSpPr>
            <p:spPr bwMode="auto">
              <a:xfrm>
                <a:off x="3840" y="1794"/>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502" name="Oval 118">
                <a:extLst>
                  <a:ext uri="{FF2B5EF4-FFF2-40B4-BE49-F238E27FC236}">
                    <a16:creationId xmlns:a16="http://schemas.microsoft.com/office/drawing/2014/main" id="{3CEE875B-EAD4-A102-1192-42EBE43DFE92}"/>
                  </a:ext>
                </a:extLst>
              </p:cNvPr>
              <p:cNvSpPr>
                <a:spLocks noChangeArrowheads="1"/>
              </p:cNvSpPr>
              <p:nvPr/>
            </p:nvSpPr>
            <p:spPr bwMode="auto">
              <a:xfrm>
                <a:off x="3997" y="192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2503" name="Group 119">
              <a:extLst>
                <a:ext uri="{FF2B5EF4-FFF2-40B4-BE49-F238E27FC236}">
                  <a16:creationId xmlns:a16="http://schemas.microsoft.com/office/drawing/2014/main" id="{19D1E4E3-96D4-8942-1AF8-8FE440329317}"/>
                </a:ext>
              </a:extLst>
            </p:cNvPr>
            <p:cNvGrpSpPr>
              <a:grpSpLocks/>
            </p:cNvGrpSpPr>
            <p:nvPr/>
          </p:nvGrpSpPr>
          <p:grpSpPr bwMode="auto">
            <a:xfrm>
              <a:off x="1061" y="2835"/>
              <a:ext cx="334" cy="490"/>
              <a:chOff x="256" y="2287"/>
              <a:chExt cx="334" cy="490"/>
            </a:xfrm>
          </p:grpSpPr>
          <p:sp>
            <p:nvSpPr>
              <p:cNvPr id="272504" name="Rectangle 120">
                <a:extLst>
                  <a:ext uri="{FF2B5EF4-FFF2-40B4-BE49-F238E27FC236}">
                    <a16:creationId xmlns:a16="http://schemas.microsoft.com/office/drawing/2014/main" id="{C6B98D37-F54E-A261-7EF3-A2DDCB2F0D65}"/>
                  </a:ext>
                </a:extLst>
              </p:cNvPr>
              <p:cNvSpPr>
                <a:spLocks noChangeArrowheads="1"/>
              </p:cNvSpPr>
              <p:nvPr/>
            </p:nvSpPr>
            <p:spPr bwMode="auto">
              <a:xfrm>
                <a:off x="284" y="2504"/>
                <a:ext cx="277" cy="257"/>
              </a:xfrm>
              <a:prstGeom prst="rect">
                <a:avLst/>
              </a:prstGeom>
              <a:solidFill>
                <a:srgbClr val="DDEE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505" name="AutoShape 121">
                <a:extLst>
                  <a:ext uri="{FF2B5EF4-FFF2-40B4-BE49-F238E27FC236}">
                    <a16:creationId xmlns:a16="http://schemas.microsoft.com/office/drawing/2014/main" id="{1A2C43C6-9F8F-56BB-9C3E-53D4E3996CBD}"/>
                  </a:ext>
                </a:extLst>
              </p:cNvPr>
              <p:cNvSpPr>
                <a:spLocks noChangeArrowheads="1"/>
              </p:cNvSpPr>
              <p:nvPr/>
            </p:nvSpPr>
            <p:spPr bwMode="auto">
              <a:xfrm>
                <a:off x="268" y="2304"/>
                <a:ext cx="308" cy="197"/>
              </a:xfrm>
              <a:prstGeom prst="triangle">
                <a:avLst>
                  <a:gd name="adj" fmla="val 50000"/>
                </a:avLst>
              </a:prstGeom>
              <a:solidFill>
                <a:srgbClr val="DFF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506" name="Rectangle 122">
                <a:extLst>
                  <a:ext uri="{FF2B5EF4-FFF2-40B4-BE49-F238E27FC236}">
                    <a16:creationId xmlns:a16="http://schemas.microsoft.com/office/drawing/2014/main" id="{D53D2286-32F6-CF9C-A255-F7F34056ACAF}"/>
                  </a:ext>
                </a:extLst>
              </p:cNvPr>
              <p:cNvSpPr>
                <a:spLocks noChangeArrowheads="1"/>
              </p:cNvSpPr>
              <p:nvPr/>
            </p:nvSpPr>
            <p:spPr bwMode="auto">
              <a:xfrm>
                <a:off x="376" y="2632"/>
                <a:ext cx="76" cy="1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507" name="Oval 123">
                <a:extLst>
                  <a:ext uri="{FF2B5EF4-FFF2-40B4-BE49-F238E27FC236}">
                    <a16:creationId xmlns:a16="http://schemas.microsoft.com/office/drawing/2014/main" id="{82FB4DF5-65DA-2FC7-B12D-9DC62EA1DCAE}"/>
                  </a:ext>
                </a:extLst>
              </p:cNvPr>
              <p:cNvSpPr>
                <a:spLocks noChangeArrowheads="1"/>
              </p:cNvSpPr>
              <p:nvPr/>
            </p:nvSpPr>
            <p:spPr bwMode="auto">
              <a:xfrm>
                <a:off x="406" y="2287"/>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508" name="Oval 124">
                <a:extLst>
                  <a:ext uri="{FF2B5EF4-FFF2-40B4-BE49-F238E27FC236}">
                    <a16:creationId xmlns:a16="http://schemas.microsoft.com/office/drawing/2014/main" id="{3F8A7A29-D03F-2659-32CD-C270E514FC32}"/>
                  </a:ext>
                </a:extLst>
              </p:cNvPr>
              <p:cNvSpPr>
                <a:spLocks noChangeArrowheads="1"/>
              </p:cNvSpPr>
              <p:nvPr/>
            </p:nvSpPr>
            <p:spPr bwMode="auto">
              <a:xfrm>
                <a:off x="267" y="274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509" name="Oval 125">
                <a:extLst>
                  <a:ext uri="{FF2B5EF4-FFF2-40B4-BE49-F238E27FC236}">
                    <a16:creationId xmlns:a16="http://schemas.microsoft.com/office/drawing/2014/main" id="{570EE269-399B-6CE9-7681-C9056A87B949}"/>
                  </a:ext>
                </a:extLst>
              </p:cNvPr>
              <p:cNvSpPr>
                <a:spLocks noChangeArrowheads="1"/>
              </p:cNvSpPr>
              <p:nvPr/>
            </p:nvSpPr>
            <p:spPr bwMode="auto">
              <a:xfrm>
                <a:off x="432" y="2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510" name="Oval 126">
                <a:extLst>
                  <a:ext uri="{FF2B5EF4-FFF2-40B4-BE49-F238E27FC236}">
                    <a16:creationId xmlns:a16="http://schemas.microsoft.com/office/drawing/2014/main" id="{C4D6BD73-A3DC-CADF-9AD9-3C142B7F2D5C}"/>
                  </a:ext>
                </a:extLst>
              </p:cNvPr>
              <p:cNvSpPr>
                <a:spLocks noChangeArrowheads="1"/>
              </p:cNvSpPr>
              <p:nvPr/>
            </p:nvSpPr>
            <p:spPr bwMode="auto">
              <a:xfrm>
                <a:off x="357" y="273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511" name="Oval 127">
                <a:extLst>
                  <a:ext uri="{FF2B5EF4-FFF2-40B4-BE49-F238E27FC236}">
                    <a16:creationId xmlns:a16="http://schemas.microsoft.com/office/drawing/2014/main" id="{B0824E09-3149-3596-00E7-65848C402E7A}"/>
                  </a:ext>
                </a:extLst>
              </p:cNvPr>
              <p:cNvSpPr>
                <a:spLocks noChangeArrowheads="1"/>
              </p:cNvSpPr>
              <p:nvPr/>
            </p:nvSpPr>
            <p:spPr bwMode="auto">
              <a:xfrm>
                <a:off x="434" y="274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512" name="Oval 128">
                <a:extLst>
                  <a:ext uri="{FF2B5EF4-FFF2-40B4-BE49-F238E27FC236}">
                    <a16:creationId xmlns:a16="http://schemas.microsoft.com/office/drawing/2014/main" id="{93CF372D-99C1-D99B-C411-DCA2DFCFE989}"/>
                  </a:ext>
                </a:extLst>
              </p:cNvPr>
              <p:cNvSpPr>
                <a:spLocks noChangeArrowheads="1"/>
              </p:cNvSpPr>
              <p:nvPr/>
            </p:nvSpPr>
            <p:spPr bwMode="auto">
              <a:xfrm>
                <a:off x="544" y="273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513" name="Oval 129">
                <a:extLst>
                  <a:ext uri="{FF2B5EF4-FFF2-40B4-BE49-F238E27FC236}">
                    <a16:creationId xmlns:a16="http://schemas.microsoft.com/office/drawing/2014/main" id="{F2FB75C7-54DA-DC6C-AC40-71486E46A51F}"/>
                  </a:ext>
                </a:extLst>
              </p:cNvPr>
              <p:cNvSpPr>
                <a:spLocks noChangeArrowheads="1"/>
              </p:cNvSpPr>
              <p:nvPr/>
            </p:nvSpPr>
            <p:spPr bwMode="auto">
              <a:xfrm>
                <a:off x="256" y="248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514" name="Oval 130">
                <a:extLst>
                  <a:ext uri="{FF2B5EF4-FFF2-40B4-BE49-F238E27FC236}">
                    <a16:creationId xmlns:a16="http://schemas.microsoft.com/office/drawing/2014/main" id="{9D63E2BB-1076-A5C3-04F7-06E9E75F15C3}"/>
                  </a:ext>
                </a:extLst>
              </p:cNvPr>
              <p:cNvSpPr>
                <a:spLocks noChangeArrowheads="1"/>
              </p:cNvSpPr>
              <p:nvPr/>
            </p:nvSpPr>
            <p:spPr bwMode="auto">
              <a:xfrm>
                <a:off x="555" y="247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515" name="Oval 131">
                <a:extLst>
                  <a:ext uri="{FF2B5EF4-FFF2-40B4-BE49-F238E27FC236}">
                    <a16:creationId xmlns:a16="http://schemas.microsoft.com/office/drawing/2014/main" id="{1C5032DC-8DA9-C308-B99A-C9C9A52903F4}"/>
                  </a:ext>
                </a:extLst>
              </p:cNvPr>
              <p:cNvSpPr>
                <a:spLocks noChangeArrowheads="1"/>
              </p:cNvSpPr>
              <p:nvPr/>
            </p:nvSpPr>
            <p:spPr bwMode="auto">
              <a:xfrm>
                <a:off x="360" y="2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72516" name="Text Box 132">
              <a:extLst>
                <a:ext uri="{FF2B5EF4-FFF2-40B4-BE49-F238E27FC236}">
                  <a16:creationId xmlns:a16="http://schemas.microsoft.com/office/drawing/2014/main" id="{0D82F1BE-4771-B134-852E-A4AA7D95DD77}"/>
                </a:ext>
              </a:extLst>
            </p:cNvPr>
            <p:cNvSpPr txBox="1">
              <a:spLocks noChangeArrowheads="1"/>
            </p:cNvSpPr>
            <p:nvPr/>
          </p:nvSpPr>
          <p:spPr bwMode="auto">
            <a:xfrm>
              <a:off x="1547" y="3514"/>
              <a:ext cx="47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Image B</a:t>
              </a:r>
            </a:p>
          </p:txBody>
        </p:sp>
      </p:grpSp>
      <p:sp>
        <p:nvSpPr>
          <p:cNvPr id="272520" name="Line 136">
            <a:extLst>
              <a:ext uri="{FF2B5EF4-FFF2-40B4-BE49-F238E27FC236}">
                <a16:creationId xmlns:a16="http://schemas.microsoft.com/office/drawing/2014/main" id="{71578B09-9003-F7F4-B53A-3684B670C47C}"/>
              </a:ext>
            </a:extLst>
          </p:cNvPr>
          <p:cNvSpPr>
            <a:spLocks noChangeShapeType="1"/>
          </p:cNvSpPr>
          <p:nvPr/>
        </p:nvSpPr>
        <p:spPr bwMode="auto">
          <a:xfrm flipH="1" flipV="1">
            <a:off x="4187825" y="3121025"/>
            <a:ext cx="1458913" cy="884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521" name="Line 137">
            <a:extLst>
              <a:ext uri="{FF2B5EF4-FFF2-40B4-BE49-F238E27FC236}">
                <a16:creationId xmlns:a16="http://schemas.microsoft.com/office/drawing/2014/main" id="{24EED285-CA31-64E4-ABB4-167F6A56A31C}"/>
              </a:ext>
            </a:extLst>
          </p:cNvPr>
          <p:cNvSpPr>
            <a:spLocks noChangeShapeType="1"/>
          </p:cNvSpPr>
          <p:nvPr/>
        </p:nvSpPr>
        <p:spPr bwMode="auto">
          <a:xfrm flipH="1">
            <a:off x="4179888" y="2578100"/>
            <a:ext cx="157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522" name="Text Box 138">
            <a:extLst>
              <a:ext uri="{FF2B5EF4-FFF2-40B4-BE49-F238E27FC236}">
                <a16:creationId xmlns:a16="http://schemas.microsoft.com/office/drawing/2014/main" id="{BD8F5127-033A-593E-A831-94B4EBF5594D}"/>
              </a:ext>
            </a:extLst>
          </p:cNvPr>
          <p:cNvSpPr txBox="1">
            <a:spLocks noChangeArrowheads="1"/>
          </p:cNvSpPr>
          <p:nvPr/>
        </p:nvSpPr>
        <p:spPr bwMode="auto">
          <a:xfrm>
            <a:off x="4456113" y="2424113"/>
            <a:ext cx="1073150" cy="2746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to the right of</a:t>
            </a:r>
          </a:p>
        </p:txBody>
      </p:sp>
      <p:sp>
        <p:nvSpPr>
          <p:cNvPr id="272523" name="Text Box 139">
            <a:extLst>
              <a:ext uri="{FF2B5EF4-FFF2-40B4-BE49-F238E27FC236}">
                <a16:creationId xmlns:a16="http://schemas.microsoft.com/office/drawing/2014/main" id="{42EE7811-9398-BF5E-ED18-6DB86882B504}"/>
              </a:ext>
            </a:extLst>
          </p:cNvPr>
          <p:cNvSpPr txBox="1">
            <a:spLocks noChangeArrowheads="1"/>
          </p:cNvSpPr>
          <p:nvPr/>
        </p:nvSpPr>
        <p:spPr bwMode="auto">
          <a:xfrm>
            <a:off x="4510088" y="3429000"/>
            <a:ext cx="868362" cy="27463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is detail of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2523"/>
                                        </p:tgtEl>
                                        <p:attrNameLst>
                                          <p:attrName>style.visibility</p:attrName>
                                        </p:attrNameLst>
                                      </p:cBhvr>
                                      <p:to>
                                        <p:strVal val="visible"/>
                                      </p:to>
                                    </p:set>
                                    <p:animEffect transition="in" filter="fade">
                                      <p:cBhvr>
                                        <p:cTn id="7" dur="500"/>
                                        <p:tgtEl>
                                          <p:spTgt spid="272523"/>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72520"/>
                                        </p:tgtEl>
                                        <p:attrNameLst>
                                          <p:attrName>style.visibility</p:attrName>
                                        </p:attrNameLst>
                                      </p:cBhvr>
                                      <p:to>
                                        <p:strVal val="visible"/>
                                      </p:to>
                                    </p:set>
                                    <p:animEffect transition="in" filter="fade">
                                      <p:cBhvr>
                                        <p:cTn id="11" dur="500"/>
                                        <p:tgtEl>
                                          <p:spTgt spid="27252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272422"/>
                                        </p:tgtEl>
                                        <p:attrNameLst>
                                          <p:attrName>style.visibility</p:attrName>
                                        </p:attrNameLst>
                                      </p:cBhvr>
                                      <p:to>
                                        <p:strVal val="visible"/>
                                      </p:to>
                                    </p:set>
                                    <p:animEffect transition="in" filter="fade">
                                      <p:cBhvr>
                                        <p:cTn id="16" dur="500"/>
                                        <p:tgtEl>
                                          <p:spTgt spid="272422"/>
                                        </p:tgtEl>
                                      </p:cBhvr>
                                    </p:animEffect>
                                  </p:childTnLst>
                                </p:cTn>
                              </p:par>
                              <p:par>
                                <p:cTn id="17" presetID="10" presetClass="entr" presetSubtype="0" fill="hold" nodeType="withEffect">
                                  <p:stCondLst>
                                    <p:cond delay="0"/>
                                  </p:stCondLst>
                                  <p:childTnLst>
                                    <p:set>
                                      <p:cBhvr>
                                        <p:cTn id="18" dur="1" fill="hold">
                                          <p:stCondLst>
                                            <p:cond delay="0"/>
                                          </p:stCondLst>
                                        </p:cTn>
                                        <p:tgtEl>
                                          <p:spTgt spid="272423"/>
                                        </p:tgtEl>
                                        <p:attrNameLst>
                                          <p:attrName>style.visibility</p:attrName>
                                        </p:attrNameLst>
                                      </p:cBhvr>
                                      <p:to>
                                        <p:strVal val="visible"/>
                                      </p:to>
                                    </p:set>
                                    <p:animEffect transition="in" filter="fade">
                                      <p:cBhvr>
                                        <p:cTn id="19" dur="500"/>
                                        <p:tgtEl>
                                          <p:spTgt spid="272423"/>
                                        </p:tgtEl>
                                      </p:cBhvr>
                                    </p:animEffect>
                                  </p:childTnLst>
                                </p:cTn>
                              </p:par>
                              <p:par>
                                <p:cTn id="20" presetID="10" presetClass="entr" presetSubtype="0" fill="hold" nodeType="withEffect">
                                  <p:stCondLst>
                                    <p:cond delay="0"/>
                                  </p:stCondLst>
                                  <p:childTnLst>
                                    <p:set>
                                      <p:cBhvr>
                                        <p:cTn id="21" dur="1" fill="hold">
                                          <p:stCondLst>
                                            <p:cond delay="0"/>
                                          </p:stCondLst>
                                        </p:cTn>
                                        <p:tgtEl>
                                          <p:spTgt spid="272424"/>
                                        </p:tgtEl>
                                        <p:attrNameLst>
                                          <p:attrName>style.visibility</p:attrName>
                                        </p:attrNameLst>
                                      </p:cBhvr>
                                      <p:to>
                                        <p:strVal val="visible"/>
                                      </p:to>
                                    </p:set>
                                    <p:animEffect transition="in" filter="fade">
                                      <p:cBhvr>
                                        <p:cTn id="22" dur="500"/>
                                        <p:tgtEl>
                                          <p:spTgt spid="272424"/>
                                        </p:tgtEl>
                                      </p:cBhvr>
                                    </p:animEffect>
                                  </p:childTnLst>
                                </p:cTn>
                              </p:par>
                              <p:par>
                                <p:cTn id="23" presetID="10" presetClass="entr" presetSubtype="0" fill="hold" nodeType="withEffect">
                                  <p:stCondLst>
                                    <p:cond delay="0"/>
                                  </p:stCondLst>
                                  <p:childTnLst>
                                    <p:set>
                                      <p:cBhvr>
                                        <p:cTn id="24" dur="1" fill="hold">
                                          <p:stCondLst>
                                            <p:cond delay="0"/>
                                          </p:stCondLst>
                                        </p:cTn>
                                        <p:tgtEl>
                                          <p:spTgt spid="272425"/>
                                        </p:tgtEl>
                                        <p:attrNameLst>
                                          <p:attrName>style.visibility</p:attrName>
                                        </p:attrNameLst>
                                      </p:cBhvr>
                                      <p:to>
                                        <p:strVal val="visible"/>
                                      </p:to>
                                    </p:set>
                                    <p:animEffect transition="in" filter="fade">
                                      <p:cBhvr>
                                        <p:cTn id="25" dur="500"/>
                                        <p:tgtEl>
                                          <p:spTgt spid="272425"/>
                                        </p:tgtEl>
                                      </p:cBhvr>
                                    </p:animEffect>
                                  </p:childTnLst>
                                </p:cTn>
                              </p:par>
                              <p:par>
                                <p:cTn id="26" presetID="10" presetClass="entr" presetSubtype="0" fill="hold" nodeType="withEffect">
                                  <p:stCondLst>
                                    <p:cond delay="0"/>
                                  </p:stCondLst>
                                  <p:childTnLst>
                                    <p:set>
                                      <p:cBhvr>
                                        <p:cTn id="27" dur="1" fill="hold">
                                          <p:stCondLst>
                                            <p:cond delay="0"/>
                                          </p:stCondLst>
                                        </p:cTn>
                                        <p:tgtEl>
                                          <p:spTgt spid="272426"/>
                                        </p:tgtEl>
                                        <p:attrNameLst>
                                          <p:attrName>style.visibility</p:attrName>
                                        </p:attrNameLst>
                                      </p:cBhvr>
                                      <p:to>
                                        <p:strVal val="visible"/>
                                      </p:to>
                                    </p:set>
                                    <p:animEffect transition="in" filter="fade">
                                      <p:cBhvr>
                                        <p:cTn id="28" dur="500"/>
                                        <p:tgtEl>
                                          <p:spTgt spid="272426"/>
                                        </p:tgtEl>
                                      </p:cBhvr>
                                    </p:animEffect>
                                  </p:childTnLst>
                                </p:cTn>
                              </p:par>
                              <p:par>
                                <p:cTn id="29" presetID="10" presetClass="entr" presetSubtype="0" fill="hold" nodeType="withEffect">
                                  <p:stCondLst>
                                    <p:cond delay="0"/>
                                  </p:stCondLst>
                                  <p:childTnLst>
                                    <p:set>
                                      <p:cBhvr>
                                        <p:cTn id="30" dur="1" fill="hold">
                                          <p:stCondLst>
                                            <p:cond delay="0"/>
                                          </p:stCondLst>
                                        </p:cTn>
                                        <p:tgtEl>
                                          <p:spTgt spid="272427"/>
                                        </p:tgtEl>
                                        <p:attrNameLst>
                                          <p:attrName>style.visibility</p:attrName>
                                        </p:attrNameLst>
                                      </p:cBhvr>
                                      <p:to>
                                        <p:strVal val="visible"/>
                                      </p:to>
                                    </p:set>
                                    <p:animEffect transition="in" filter="fade">
                                      <p:cBhvr>
                                        <p:cTn id="31" dur="500"/>
                                        <p:tgtEl>
                                          <p:spTgt spid="272427"/>
                                        </p:tgtEl>
                                      </p:cBhvr>
                                    </p:animEffect>
                                  </p:childTnLst>
                                </p:cTn>
                              </p:par>
                              <p:par>
                                <p:cTn id="32" presetID="10" presetClass="entr" presetSubtype="0" fill="hold" nodeType="withEffect">
                                  <p:stCondLst>
                                    <p:cond delay="0"/>
                                  </p:stCondLst>
                                  <p:childTnLst>
                                    <p:set>
                                      <p:cBhvr>
                                        <p:cTn id="33" dur="1" fill="hold">
                                          <p:stCondLst>
                                            <p:cond delay="0"/>
                                          </p:stCondLst>
                                        </p:cTn>
                                        <p:tgtEl>
                                          <p:spTgt spid="272457"/>
                                        </p:tgtEl>
                                        <p:attrNameLst>
                                          <p:attrName>style.visibility</p:attrName>
                                        </p:attrNameLst>
                                      </p:cBhvr>
                                      <p:to>
                                        <p:strVal val="visible"/>
                                      </p:to>
                                    </p:set>
                                    <p:animEffect transition="in" filter="fade">
                                      <p:cBhvr>
                                        <p:cTn id="34" dur="500"/>
                                        <p:tgtEl>
                                          <p:spTgt spid="27245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2475"/>
                                        </p:tgtEl>
                                        <p:attrNameLst>
                                          <p:attrName>style.visibility</p:attrName>
                                        </p:attrNameLst>
                                      </p:cBhvr>
                                      <p:to>
                                        <p:strVal val="visible"/>
                                      </p:to>
                                    </p:set>
                                    <p:animEffect transition="in" filter="fade">
                                      <p:cBhvr>
                                        <p:cTn id="37" dur="500"/>
                                        <p:tgtEl>
                                          <p:spTgt spid="272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475" grpId="0"/>
      <p:bldP spid="27252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a:extLst>
              <a:ext uri="{FF2B5EF4-FFF2-40B4-BE49-F238E27FC236}">
                <a16:creationId xmlns:a16="http://schemas.microsoft.com/office/drawing/2014/main" id="{44F0591F-11FB-ABFC-C55D-9C8A3CA50B2B}"/>
              </a:ext>
            </a:extLst>
          </p:cNvPr>
          <p:cNvSpPr>
            <a:spLocks noGrp="1" noChangeArrowheads="1"/>
          </p:cNvSpPr>
          <p:nvPr>
            <p:ph type="title"/>
          </p:nvPr>
        </p:nvSpPr>
        <p:spPr/>
        <p:txBody>
          <a:bodyPr/>
          <a:lstStyle/>
          <a:p>
            <a:r>
              <a:rPr lang="en-US" altLang="en-US"/>
              <a:t>Relation-based browsing</a:t>
            </a:r>
          </a:p>
        </p:txBody>
      </p:sp>
      <p:sp>
        <p:nvSpPr>
          <p:cNvPr id="274435" name="Rectangle 3">
            <a:extLst>
              <a:ext uri="{FF2B5EF4-FFF2-40B4-BE49-F238E27FC236}">
                <a16:creationId xmlns:a16="http://schemas.microsoft.com/office/drawing/2014/main" id="{93378BFD-50DC-6730-D8E9-5F5600C9546E}"/>
              </a:ext>
            </a:extLst>
          </p:cNvPr>
          <p:cNvSpPr>
            <a:spLocks noChangeArrowheads="1"/>
          </p:cNvSpPr>
          <p:nvPr/>
        </p:nvSpPr>
        <p:spPr bwMode="auto">
          <a:xfrm>
            <a:off x="1555750" y="1590675"/>
            <a:ext cx="2590800" cy="1524000"/>
          </a:xfrm>
          <a:prstGeom prst="rect">
            <a:avLst/>
          </a:prstGeom>
          <a:solidFill>
            <a:srgbClr val="FFFFE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36" name="plant">
            <a:extLst>
              <a:ext uri="{FF2B5EF4-FFF2-40B4-BE49-F238E27FC236}">
                <a16:creationId xmlns:a16="http://schemas.microsoft.com/office/drawing/2014/main" id="{BF951F14-9EFE-D86A-14E6-539708EF270F}"/>
              </a:ext>
            </a:extLst>
          </p:cNvPr>
          <p:cNvSpPr>
            <a:spLocks noEditPoints="1" noChangeArrowheads="1"/>
          </p:cNvSpPr>
          <p:nvPr/>
        </p:nvSpPr>
        <p:spPr bwMode="auto">
          <a:xfrm>
            <a:off x="2833688" y="2470150"/>
            <a:ext cx="498475" cy="496888"/>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endParaRPr lang="en-US"/>
          </a:p>
        </p:txBody>
      </p:sp>
      <p:sp>
        <p:nvSpPr>
          <p:cNvPr id="274437" name="Rectangle 5">
            <a:extLst>
              <a:ext uri="{FF2B5EF4-FFF2-40B4-BE49-F238E27FC236}">
                <a16:creationId xmlns:a16="http://schemas.microsoft.com/office/drawing/2014/main" id="{7EB100D8-FCCB-E0DA-AF62-48593C64F977}"/>
              </a:ext>
            </a:extLst>
          </p:cNvPr>
          <p:cNvSpPr>
            <a:spLocks noChangeArrowheads="1"/>
          </p:cNvSpPr>
          <p:nvPr/>
        </p:nvSpPr>
        <p:spPr bwMode="auto">
          <a:xfrm>
            <a:off x="3398838" y="2370138"/>
            <a:ext cx="547687" cy="496887"/>
          </a:xfrm>
          <a:prstGeom prst="rect">
            <a:avLst/>
          </a:prstGeom>
          <a:solidFill>
            <a:srgbClr val="FFF1C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38" name="AutoShape 6">
            <a:extLst>
              <a:ext uri="{FF2B5EF4-FFF2-40B4-BE49-F238E27FC236}">
                <a16:creationId xmlns:a16="http://schemas.microsoft.com/office/drawing/2014/main" id="{94E1D6D7-D591-AE55-9928-003BDD763E40}"/>
              </a:ext>
            </a:extLst>
          </p:cNvPr>
          <p:cNvSpPr>
            <a:spLocks noChangeArrowheads="1"/>
          </p:cNvSpPr>
          <p:nvPr/>
        </p:nvSpPr>
        <p:spPr bwMode="auto">
          <a:xfrm>
            <a:off x="3367088" y="1982788"/>
            <a:ext cx="609600" cy="381000"/>
          </a:xfrm>
          <a:prstGeom prst="triangle">
            <a:avLst>
              <a:gd name="adj" fmla="val 50000"/>
            </a:avLst>
          </a:prstGeom>
          <a:solidFill>
            <a:srgbClr val="FFE2C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39" name="Rectangle 7">
            <a:extLst>
              <a:ext uri="{FF2B5EF4-FFF2-40B4-BE49-F238E27FC236}">
                <a16:creationId xmlns:a16="http://schemas.microsoft.com/office/drawing/2014/main" id="{0CA6AA63-4C67-41C9-9BBA-8B78F32F0D52}"/>
              </a:ext>
            </a:extLst>
          </p:cNvPr>
          <p:cNvSpPr>
            <a:spLocks noChangeArrowheads="1"/>
          </p:cNvSpPr>
          <p:nvPr/>
        </p:nvSpPr>
        <p:spPr bwMode="auto">
          <a:xfrm>
            <a:off x="3581400" y="2617788"/>
            <a:ext cx="149225" cy="2492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74440" name="Group 8">
            <a:extLst>
              <a:ext uri="{FF2B5EF4-FFF2-40B4-BE49-F238E27FC236}">
                <a16:creationId xmlns:a16="http://schemas.microsoft.com/office/drawing/2014/main" id="{1E8AAACF-BC8F-1361-BD25-FF5F7C47F8A1}"/>
              </a:ext>
            </a:extLst>
          </p:cNvPr>
          <p:cNvGrpSpPr>
            <a:grpSpLocks/>
          </p:cNvGrpSpPr>
          <p:nvPr/>
        </p:nvGrpSpPr>
        <p:grpSpPr bwMode="auto">
          <a:xfrm>
            <a:off x="2808288" y="1960563"/>
            <a:ext cx="1174750" cy="1054100"/>
            <a:chOff x="656" y="2201"/>
            <a:chExt cx="740" cy="664"/>
          </a:xfrm>
        </p:grpSpPr>
        <p:sp>
          <p:nvSpPr>
            <p:cNvPr id="274441" name="Oval 9">
              <a:extLst>
                <a:ext uri="{FF2B5EF4-FFF2-40B4-BE49-F238E27FC236}">
                  <a16:creationId xmlns:a16="http://schemas.microsoft.com/office/drawing/2014/main" id="{98E3C804-F0E7-23AA-67BA-847C7977B035}"/>
                </a:ext>
              </a:extLst>
            </p:cNvPr>
            <p:cNvSpPr>
              <a:spLocks noChangeArrowheads="1"/>
            </p:cNvSpPr>
            <p:nvPr/>
          </p:nvSpPr>
          <p:spPr bwMode="auto">
            <a:xfrm>
              <a:off x="1191" y="2201"/>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42" name="Oval 10">
              <a:extLst>
                <a:ext uri="{FF2B5EF4-FFF2-40B4-BE49-F238E27FC236}">
                  <a16:creationId xmlns:a16="http://schemas.microsoft.com/office/drawing/2014/main" id="{CD691C33-D754-642D-739C-AE1A63FF52AC}"/>
                </a:ext>
              </a:extLst>
            </p:cNvPr>
            <p:cNvSpPr>
              <a:spLocks noChangeArrowheads="1"/>
            </p:cNvSpPr>
            <p:nvPr/>
          </p:nvSpPr>
          <p:spPr bwMode="auto">
            <a:xfrm>
              <a:off x="1129" y="261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43" name="Oval 11">
              <a:extLst>
                <a:ext uri="{FF2B5EF4-FFF2-40B4-BE49-F238E27FC236}">
                  <a16:creationId xmlns:a16="http://schemas.microsoft.com/office/drawing/2014/main" id="{74A30F87-E0A6-7ECD-2DD3-A32D881127FC}"/>
                </a:ext>
              </a:extLst>
            </p:cNvPr>
            <p:cNvSpPr>
              <a:spLocks noChangeArrowheads="1"/>
            </p:cNvSpPr>
            <p:nvPr/>
          </p:nvSpPr>
          <p:spPr bwMode="auto">
            <a:xfrm>
              <a:off x="1232" y="260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44" name="Oval 12">
              <a:extLst>
                <a:ext uri="{FF2B5EF4-FFF2-40B4-BE49-F238E27FC236}">
                  <a16:creationId xmlns:a16="http://schemas.microsoft.com/office/drawing/2014/main" id="{6F02D3C3-588A-EFC0-F0B3-6F5D64B5EE9A}"/>
                </a:ext>
              </a:extLst>
            </p:cNvPr>
            <p:cNvSpPr>
              <a:spLocks noChangeArrowheads="1"/>
            </p:cNvSpPr>
            <p:nvPr/>
          </p:nvSpPr>
          <p:spPr bwMode="auto">
            <a:xfrm>
              <a:off x="1015" y="275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45" name="Oval 13">
              <a:extLst>
                <a:ext uri="{FF2B5EF4-FFF2-40B4-BE49-F238E27FC236}">
                  <a16:creationId xmlns:a16="http://schemas.microsoft.com/office/drawing/2014/main" id="{843EBE2C-0941-DD76-ECA8-F59BE0C6AE26}"/>
                </a:ext>
              </a:extLst>
            </p:cNvPr>
            <p:cNvSpPr>
              <a:spLocks noChangeArrowheads="1"/>
            </p:cNvSpPr>
            <p:nvPr/>
          </p:nvSpPr>
          <p:spPr bwMode="auto">
            <a:xfrm>
              <a:off x="1129" y="275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46" name="Oval 14">
              <a:extLst>
                <a:ext uri="{FF2B5EF4-FFF2-40B4-BE49-F238E27FC236}">
                  <a16:creationId xmlns:a16="http://schemas.microsoft.com/office/drawing/2014/main" id="{76A69ECA-1CEC-CD36-0C71-DA4547763E6A}"/>
                </a:ext>
              </a:extLst>
            </p:cNvPr>
            <p:cNvSpPr>
              <a:spLocks noChangeArrowheads="1"/>
            </p:cNvSpPr>
            <p:nvPr/>
          </p:nvSpPr>
          <p:spPr bwMode="auto">
            <a:xfrm>
              <a:off x="1228" y="275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47" name="Oval 15">
              <a:extLst>
                <a:ext uri="{FF2B5EF4-FFF2-40B4-BE49-F238E27FC236}">
                  <a16:creationId xmlns:a16="http://schemas.microsoft.com/office/drawing/2014/main" id="{69DE79C3-B534-36BE-4BD5-229936A2B672}"/>
                </a:ext>
              </a:extLst>
            </p:cNvPr>
            <p:cNvSpPr>
              <a:spLocks noChangeArrowheads="1"/>
            </p:cNvSpPr>
            <p:nvPr/>
          </p:nvSpPr>
          <p:spPr bwMode="auto">
            <a:xfrm>
              <a:off x="1361" y="275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48" name="Oval 16">
              <a:extLst>
                <a:ext uri="{FF2B5EF4-FFF2-40B4-BE49-F238E27FC236}">
                  <a16:creationId xmlns:a16="http://schemas.microsoft.com/office/drawing/2014/main" id="{8826A150-5993-B8B3-4214-310BBFB73377}"/>
                </a:ext>
              </a:extLst>
            </p:cNvPr>
            <p:cNvSpPr>
              <a:spLocks noChangeArrowheads="1"/>
            </p:cNvSpPr>
            <p:nvPr/>
          </p:nvSpPr>
          <p:spPr bwMode="auto">
            <a:xfrm>
              <a:off x="1018" y="244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49" name="Oval 17">
              <a:extLst>
                <a:ext uri="{FF2B5EF4-FFF2-40B4-BE49-F238E27FC236}">
                  <a16:creationId xmlns:a16="http://schemas.microsoft.com/office/drawing/2014/main" id="{3E5C6316-7794-7278-9501-9D12AFBCA41B}"/>
                </a:ext>
              </a:extLst>
            </p:cNvPr>
            <p:cNvSpPr>
              <a:spLocks noChangeArrowheads="1"/>
            </p:cNvSpPr>
            <p:nvPr/>
          </p:nvSpPr>
          <p:spPr bwMode="auto">
            <a:xfrm>
              <a:off x="1361" y="244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50" name="Oval 18">
              <a:extLst>
                <a:ext uri="{FF2B5EF4-FFF2-40B4-BE49-F238E27FC236}">
                  <a16:creationId xmlns:a16="http://schemas.microsoft.com/office/drawing/2014/main" id="{74941456-AE05-CAD1-9501-61E207F913F3}"/>
                </a:ext>
              </a:extLst>
            </p:cNvPr>
            <p:cNvSpPr>
              <a:spLocks noChangeArrowheads="1"/>
            </p:cNvSpPr>
            <p:nvPr/>
          </p:nvSpPr>
          <p:spPr bwMode="auto">
            <a:xfrm>
              <a:off x="841" y="2521"/>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51" name="Oval 19">
              <a:extLst>
                <a:ext uri="{FF2B5EF4-FFF2-40B4-BE49-F238E27FC236}">
                  <a16:creationId xmlns:a16="http://schemas.microsoft.com/office/drawing/2014/main" id="{8E04C326-8688-16C6-DE07-71DE6BA1C1A8}"/>
                </a:ext>
              </a:extLst>
            </p:cNvPr>
            <p:cNvSpPr>
              <a:spLocks noChangeArrowheads="1"/>
            </p:cNvSpPr>
            <p:nvPr/>
          </p:nvSpPr>
          <p:spPr bwMode="auto">
            <a:xfrm>
              <a:off x="985" y="266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52" name="Oval 20">
              <a:extLst>
                <a:ext uri="{FF2B5EF4-FFF2-40B4-BE49-F238E27FC236}">
                  <a16:creationId xmlns:a16="http://schemas.microsoft.com/office/drawing/2014/main" id="{331711D3-AA19-B626-D5C4-0FD2010976C5}"/>
                </a:ext>
              </a:extLst>
            </p:cNvPr>
            <p:cNvSpPr>
              <a:spLocks noChangeArrowheads="1"/>
            </p:cNvSpPr>
            <p:nvPr/>
          </p:nvSpPr>
          <p:spPr bwMode="auto">
            <a:xfrm>
              <a:off x="793" y="2617"/>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53" name="Oval 21">
              <a:extLst>
                <a:ext uri="{FF2B5EF4-FFF2-40B4-BE49-F238E27FC236}">
                  <a16:creationId xmlns:a16="http://schemas.microsoft.com/office/drawing/2014/main" id="{8B3DE9E0-56DA-450E-7C2C-4C4108B19471}"/>
                </a:ext>
              </a:extLst>
            </p:cNvPr>
            <p:cNvSpPr>
              <a:spLocks noChangeArrowheads="1"/>
            </p:cNvSpPr>
            <p:nvPr/>
          </p:nvSpPr>
          <p:spPr bwMode="auto">
            <a:xfrm>
              <a:off x="656" y="269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54" name="Oval 22">
              <a:extLst>
                <a:ext uri="{FF2B5EF4-FFF2-40B4-BE49-F238E27FC236}">
                  <a16:creationId xmlns:a16="http://schemas.microsoft.com/office/drawing/2014/main" id="{DA8D0B90-E638-29A6-CD6A-6C895E8178DD}"/>
                </a:ext>
              </a:extLst>
            </p:cNvPr>
            <p:cNvSpPr>
              <a:spLocks noChangeArrowheads="1"/>
            </p:cNvSpPr>
            <p:nvPr/>
          </p:nvSpPr>
          <p:spPr bwMode="auto">
            <a:xfrm>
              <a:off x="813" y="283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4475" name="Group 43">
            <a:extLst>
              <a:ext uri="{FF2B5EF4-FFF2-40B4-BE49-F238E27FC236}">
                <a16:creationId xmlns:a16="http://schemas.microsoft.com/office/drawing/2014/main" id="{558C160C-C590-8C14-93ED-7C3FD6D70F5A}"/>
              </a:ext>
            </a:extLst>
          </p:cNvPr>
          <p:cNvGrpSpPr>
            <a:grpSpLocks/>
          </p:cNvGrpSpPr>
          <p:nvPr/>
        </p:nvGrpSpPr>
        <p:grpSpPr bwMode="auto">
          <a:xfrm>
            <a:off x="2173288" y="2097088"/>
            <a:ext cx="530225" cy="777875"/>
            <a:chOff x="256" y="2287"/>
            <a:chExt cx="334" cy="490"/>
          </a:xfrm>
        </p:grpSpPr>
        <p:sp>
          <p:nvSpPr>
            <p:cNvPr id="274476" name="Rectangle 44">
              <a:extLst>
                <a:ext uri="{FF2B5EF4-FFF2-40B4-BE49-F238E27FC236}">
                  <a16:creationId xmlns:a16="http://schemas.microsoft.com/office/drawing/2014/main" id="{B4C015B7-5B67-B9C1-F44F-14A400D7C2E6}"/>
                </a:ext>
              </a:extLst>
            </p:cNvPr>
            <p:cNvSpPr>
              <a:spLocks noChangeArrowheads="1"/>
            </p:cNvSpPr>
            <p:nvPr/>
          </p:nvSpPr>
          <p:spPr bwMode="auto">
            <a:xfrm>
              <a:off x="284" y="2504"/>
              <a:ext cx="277" cy="257"/>
            </a:xfrm>
            <a:prstGeom prst="rect">
              <a:avLst/>
            </a:prstGeom>
            <a:solidFill>
              <a:srgbClr val="DDEE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77" name="AutoShape 45">
              <a:extLst>
                <a:ext uri="{FF2B5EF4-FFF2-40B4-BE49-F238E27FC236}">
                  <a16:creationId xmlns:a16="http://schemas.microsoft.com/office/drawing/2014/main" id="{A220459B-3934-9344-3FDE-FADA776CCB2E}"/>
                </a:ext>
              </a:extLst>
            </p:cNvPr>
            <p:cNvSpPr>
              <a:spLocks noChangeArrowheads="1"/>
            </p:cNvSpPr>
            <p:nvPr/>
          </p:nvSpPr>
          <p:spPr bwMode="auto">
            <a:xfrm>
              <a:off x="268" y="2304"/>
              <a:ext cx="308" cy="197"/>
            </a:xfrm>
            <a:prstGeom prst="triangle">
              <a:avLst>
                <a:gd name="adj" fmla="val 50000"/>
              </a:avLst>
            </a:prstGeom>
            <a:solidFill>
              <a:srgbClr val="DFF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78" name="Rectangle 46">
              <a:extLst>
                <a:ext uri="{FF2B5EF4-FFF2-40B4-BE49-F238E27FC236}">
                  <a16:creationId xmlns:a16="http://schemas.microsoft.com/office/drawing/2014/main" id="{BACE7FB3-F991-61B3-D791-FD6C1B040610}"/>
                </a:ext>
              </a:extLst>
            </p:cNvPr>
            <p:cNvSpPr>
              <a:spLocks noChangeArrowheads="1"/>
            </p:cNvSpPr>
            <p:nvPr/>
          </p:nvSpPr>
          <p:spPr bwMode="auto">
            <a:xfrm>
              <a:off x="376" y="2632"/>
              <a:ext cx="76" cy="1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79" name="Oval 47">
              <a:extLst>
                <a:ext uri="{FF2B5EF4-FFF2-40B4-BE49-F238E27FC236}">
                  <a16:creationId xmlns:a16="http://schemas.microsoft.com/office/drawing/2014/main" id="{3E9F8426-3807-10C6-6D11-E804BF989C20}"/>
                </a:ext>
              </a:extLst>
            </p:cNvPr>
            <p:cNvSpPr>
              <a:spLocks noChangeArrowheads="1"/>
            </p:cNvSpPr>
            <p:nvPr/>
          </p:nvSpPr>
          <p:spPr bwMode="auto">
            <a:xfrm>
              <a:off x="406" y="2287"/>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80" name="Oval 48">
              <a:extLst>
                <a:ext uri="{FF2B5EF4-FFF2-40B4-BE49-F238E27FC236}">
                  <a16:creationId xmlns:a16="http://schemas.microsoft.com/office/drawing/2014/main" id="{03FEDE90-78D2-6C18-BE7C-E54F8137E7A6}"/>
                </a:ext>
              </a:extLst>
            </p:cNvPr>
            <p:cNvSpPr>
              <a:spLocks noChangeArrowheads="1"/>
            </p:cNvSpPr>
            <p:nvPr/>
          </p:nvSpPr>
          <p:spPr bwMode="auto">
            <a:xfrm>
              <a:off x="267" y="274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81" name="Oval 49">
              <a:extLst>
                <a:ext uri="{FF2B5EF4-FFF2-40B4-BE49-F238E27FC236}">
                  <a16:creationId xmlns:a16="http://schemas.microsoft.com/office/drawing/2014/main" id="{85723A4D-CE32-4057-EB3E-7B4F57677784}"/>
                </a:ext>
              </a:extLst>
            </p:cNvPr>
            <p:cNvSpPr>
              <a:spLocks noChangeArrowheads="1"/>
            </p:cNvSpPr>
            <p:nvPr/>
          </p:nvSpPr>
          <p:spPr bwMode="auto">
            <a:xfrm>
              <a:off x="432" y="2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82" name="Oval 50">
              <a:extLst>
                <a:ext uri="{FF2B5EF4-FFF2-40B4-BE49-F238E27FC236}">
                  <a16:creationId xmlns:a16="http://schemas.microsoft.com/office/drawing/2014/main" id="{45077515-4F09-99A2-BD45-456AF0862E67}"/>
                </a:ext>
              </a:extLst>
            </p:cNvPr>
            <p:cNvSpPr>
              <a:spLocks noChangeArrowheads="1"/>
            </p:cNvSpPr>
            <p:nvPr/>
          </p:nvSpPr>
          <p:spPr bwMode="auto">
            <a:xfrm>
              <a:off x="357" y="273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83" name="Oval 51">
              <a:extLst>
                <a:ext uri="{FF2B5EF4-FFF2-40B4-BE49-F238E27FC236}">
                  <a16:creationId xmlns:a16="http://schemas.microsoft.com/office/drawing/2014/main" id="{9C31571D-AEFC-D4DF-3109-59749DFDFD2F}"/>
                </a:ext>
              </a:extLst>
            </p:cNvPr>
            <p:cNvSpPr>
              <a:spLocks noChangeArrowheads="1"/>
            </p:cNvSpPr>
            <p:nvPr/>
          </p:nvSpPr>
          <p:spPr bwMode="auto">
            <a:xfrm>
              <a:off x="434" y="274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84" name="Oval 52">
              <a:extLst>
                <a:ext uri="{FF2B5EF4-FFF2-40B4-BE49-F238E27FC236}">
                  <a16:creationId xmlns:a16="http://schemas.microsoft.com/office/drawing/2014/main" id="{5DE5F609-2489-9DF4-5797-07D92C9806EE}"/>
                </a:ext>
              </a:extLst>
            </p:cNvPr>
            <p:cNvSpPr>
              <a:spLocks noChangeArrowheads="1"/>
            </p:cNvSpPr>
            <p:nvPr/>
          </p:nvSpPr>
          <p:spPr bwMode="auto">
            <a:xfrm>
              <a:off x="544" y="273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85" name="Oval 53">
              <a:extLst>
                <a:ext uri="{FF2B5EF4-FFF2-40B4-BE49-F238E27FC236}">
                  <a16:creationId xmlns:a16="http://schemas.microsoft.com/office/drawing/2014/main" id="{FA816E0E-9D35-FCBF-5E59-4A533A3790FC}"/>
                </a:ext>
              </a:extLst>
            </p:cNvPr>
            <p:cNvSpPr>
              <a:spLocks noChangeArrowheads="1"/>
            </p:cNvSpPr>
            <p:nvPr/>
          </p:nvSpPr>
          <p:spPr bwMode="auto">
            <a:xfrm>
              <a:off x="256" y="248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86" name="Oval 54">
              <a:extLst>
                <a:ext uri="{FF2B5EF4-FFF2-40B4-BE49-F238E27FC236}">
                  <a16:creationId xmlns:a16="http://schemas.microsoft.com/office/drawing/2014/main" id="{724708F0-1359-20F8-1856-3C904457C2BC}"/>
                </a:ext>
              </a:extLst>
            </p:cNvPr>
            <p:cNvSpPr>
              <a:spLocks noChangeArrowheads="1"/>
            </p:cNvSpPr>
            <p:nvPr/>
          </p:nvSpPr>
          <p:spPr bwMode="auto">
            <a:xfrm>
              <a:off x="555" y="247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87" name="Oval 55">
              <a:extLst>
                <a:ext uri="{FF2B5EF4-FFF2-40B4-BE49-F238E27FC236}">
                  <a16:creationId xmlns:a16="http://schemas.microsoft.com/office/drawing/2014/main" id="{79B6BC00-5A64-8362-831F-79AA11E5BB0C}"/>
                </a:ext>
              </a:extLst>
            </p:cNvPr>
            <p:cNvSpPr>
              <a:spLocks noChangeArrowheads="1"/>
            </p:cNvSpPr>
            <p:nvPr/>
          </p:nvSpPr>
          <p:spPr bwMode="auto">
            <a:xfrm>
              <a:off x="360" y="2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4562" name="Group 130">
            <a:extLst>
              <a:ext uri="{FF2B5EF4-FFF2-40B4-BE49-F238E27FC236}">
                <a16:creationId xmlns:a16="http://schemas.microsoft.com/office/drawing/2014/main" id="{C6361DA2-882B-6C75-A241-00C9DB16C02E}"/>
              </a:ext>
            </a:extLst>
          </p:cNvPr>
          <p:cNvGrpSpPr>
            <a:grpSpLocks/>
          </p:cNvGrpSpPr>
          <p:nvPr/>
        </p:nvGrpSpPr>
        <p:grpSpPr bwMode="auto">
          <a:xfrm>
            <a:off x="1538288" y="3889375"/>
            <a:ext cx="2590800" cy="1524000"/>
            <a:chOff x="969" y="2450"/>
            <a:chExt cx="1632" cy="960"/>
          </a:xfrm>
        </p:grpSpPr>
        <p:sp>
          <p:nvSpPr>
            <p:cNvPr id="274455" name="Rectangle 23">
              <a:extLst>
                <a:ext uri="{FF2B5EF4-FFF2-40B4-BE49-F238E27FC236}">
                  <a16:creationId xmlns:a16="http://schemas.microsoft.com/office/drawing/2014/main" id="{55E9EF02-9000-3533-B660-D5AFDEFE9DA9}"/>
                </a:ext>
              </a:extLst>
            </p:cNvPr>
            <p:cNvSpPr>
              <a:spLocks noChangeArrowheads="1"/>
            </p:cNvSpPr>
            <p:nvPr/>
          </p:nvSpPr>
          <p:spPr bwMode="auto">
            <a:xfrm>
              <a:off x="969" y="2450"/>
              <a:ext cx="1632" cy="960"/>
            </a:xfrm>
            <a:prstGeom prst="rect">
              <a:avLst/>
            </a:prstGeom>
            <a:solidFill>
              <a:srgbClr val="FFFFE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56" name="plant">
              <a:extLst>
                <a:ext uri="{FF2B5EF4-FFF2-40B4-BE49-F238E27FC236}">
                  <a16:creationId xmlns:a16="http://schemas.microsoft.com/office/drawing/2014/main" id="{EB7DBAC9-DBFB-73BC-749E-4C3DB2F1D684}"/>
                </a:ext>
              </a:extLst>
            </p:cNvPr>
            <p:cNvSpPr>
              <a:spLocks noEditPoints="1" noChangeArrowheads="1"/>
            </p:cNvSpPr>
            <p:nvPr/>
          </p:nvSpPr>
          <p:spPr bwMode="auto">
            <a:xfrm>
              <a:off x="1601" y="2953"/>
              <a:ext cx="164" cy="164"/>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endParaRPr lang="en-US"/>
            </a:p>
          </p:txBody>
        </p:sp>
        <p:sp>
          <p:nvSpPr>
            <p:cNvPr id="274457" name="Rectangle 25">
              <a:extLst>
                <a:ext uri="{FF2B5EF4-FFF2-40B4-BE49-F238E27FC236}">
                  <a16:creationId xmlns:a16="http://schemas.microsoft.com/office/drawing/2014/main" id="{9979F1EE-CCB1-E38B-2659-B67C21BD5478}"/>
                </a:ext>
              </a:extLst>
            </p:cNvPr>
            <p:cNvSpPr>
              <a:spLocks noChangeArrowheads="1"/>
            </p:cNvSpPr>
            <p:nvPr/>
          </p:nvSpPr>
          <p:spPr bwMode="auto">
            <a:xfrm>
              <a:off x="1787" y="2921"/>
              <a:ext cx="180" cy="163"/>
            </a:xfrm>
            <a:prstGeom prst="rect">
              <a:avLst/>
            </a:prstGeom>
            <a:solidFill>
              <a:srgbClr val="FFF1C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58" name="AutoShape 26">
              <a:extLst>
                <a:ext uri="{FF2B5EF4-FFF2-40B4-BE49-F238E27FC236}">
                  <a16:creationId xmlns:a16="http://schemas.microsoft.com/office/drawing/2014/main" id="{D3108188-F70F-19F6-5E8B-9EBC23778611}"/>
                </a:ext>
              </a:extLst>
            </p:cNvPr>
            <p:cNvSpPr>
              <a:spLocks noChangeArrowheads="1"/>
            </p:cNvSpPr>
            <p:nvPr/>
          </p:nvSpPr>
          <p:spPr bwMode="auto">
            <a:xfrm>
              <a:off x="1777" y="2793"/>
              <a:ext cx="200" cy="125"/>
            </a:xfrm>
            <a:prstGeom prst="triangle">
              <a:avLst>
                <a:gd name="adj" fmla="val 50000"/>
              </a:avLst>
            </a:prstGeom>
            <a:solidFill>
              <a:srgbClr val="FFE2C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59" name="Rectangle 27">
              <a:extLst>
                <a:ext uri="{FF2B5EF4-FFF2-40B4-BE49-F238E27FC236}">
                  <a16:creationId xmlns:a16="http://schemas.microsoft.com/office/drawing/2014/main" id="{D5F80EED-C8BA-68D6-5F12-6FE4C518A1C2}"/>
                </a:ext>
              </a:extLst>
            </p:cNvPr>
            <p:cNvSpPr>
              <a:spLocks noChangeArrowheads="1"/>
            </p:cNvSpPr>
            <p:nvPr/>
          </p:nvSpPr>
          <p:spPr bwMode="auto">
            <a:xfrm>
              <a:off x="1847" y="3002"/>
              <a:ext cx="49" cy="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74460" name="Group 28">
              <a:extLst>
                <a:ext uri="{FF2B5EF4-FFF2-40B4-BE49-F238E27FC236}">
                  <a16:creationId xmlns:a16="http://schemas.microsoft.com/office/drawing/2014/main" id="{36DC7C2B-F3A1-2056-8310-A78917446121}"/>
                </a:ext>
              </a:extLst>
            </p:cNvPr>
            <p:cNvGrpSpPr>
              <a:grpSpLocks/>
            </p:cNvGrpSpPr>
            <p:nvPr/>
          </p:nvGrpSpPr>
          <p:grpSpPr bwMode="auto">
            <a:xfrm>
              <a:off x="1593" y="2776"/>
              <a:ext cx="395" cy="373"/>
              <a:chOff x="3648" y="3590"/>
              <a:chExt cx="395" cy="373"/>
            </a:xfrm>
          </p:grpSpPr>
          <p:sp>
            <p:nvSpPr>
              <p:cNvPr id="274461" name="Oval 29">
                <a:extLst>
                  <a:ext uri="{FF2B5EF4-FFF2-40B4-BE49-F238E27FC236}">
                    <a16:creationId xmlns:a16="http://schemas.microsoft.com/office/drawing/2014/main" id="{16A5DA0C-4D20-DB6D-955D-896CA914ECE5}"/>
                  </a:ext>
                </a:extLst>
              </p:cNvPr>
              <p:cNvSpPr>
                <a:spLocks noChangeArrowheads="1"/>
              </p:cNvSpPr>
              <p:nvPr/>
            </p:nvSpPr>
            <p:spPr bwMode="auto">
              <a:xfrm>
                <a:off x="3916" y="359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62" name="Oval 30">
                <a:extLst>
                  <a:ext uri="{FF2B5EF4-FFF2-40B4-BE49-F238E27FC236}">
                    <a16:creationId xmlns:a16="http://schemas.microsoft.com/office/drawing/2014/main" id="{3E181CDB-4136-4B35-E716-C1B6F7FA11D8}"/>
                  </a:ext>
                </a:extLst>
              </p:cNvPr>
              <p:cNvSpPr>
                <a:spLocks noChangeArrowheads="1"/>
              </p:cNvSpPr>
              <p:nvPr/>
            </p:nvSpPr>
            <p:spPr bwMode="auto">
              <a:xfrm>
                <a:off x="3883" y="3801"/>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63" name="Oval 31">
                <a:extLst>
                  <a:ext uri="{FF2B5EF4-FFF2-40B4-BE49-F238E27FC236}">
                    <a16:creationId xmlns:a16="http://schemas.microsoft.com/office/drawing/2014/main" id="{5907EBF5-B719-07CF-36C9-7B0609AC6B8E}"/>
                  </a:ext>
                </a:extLst>
              </p:cNvPr>
              <p:cNvSpPr>
                <a:spLocks noChangeArrowheads="1"/>
              </p:cNvSpPr>
              <p:nvPr/>
            </p:nvSpPr>
            <p:spPr bwMode="auto">
              <a:xfrm>
                <a:off x="3939" y="380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64" name="Oval 32">
                <a:extLst>
                  <a:ext uri="{FF2B5EF4-FFF2-40B4-BE49-F238E27FC236}">
                    <a16:creationId xmlns:a16="http://schemas.microsoft.com/office/drawing/2014/main" id="{F3E6738C-20F8-5682-392F-4D8CD5F8E0D7}"/>
                  </a:ext>
                </a:extLst>
              </p:cNvPr>
              <p:cNvSpPr>
                <a:spLocks noChangeArrowheads="1"/>
              </p:cNvSpPr>
              <p:nvPr/>
            </p:nvSpPr>
            <p:spPr bwMode="auto">
              <a:xfrm>
                <a:off x="3821" y="388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65" name="Oval 33">
                <a:extLst>
                  <a:ext uri="{FF2B5EF4-FFF2-40B4-BE49-F238E27FC236}">
                    <a16:creationId xmlns:a16="http://schemas.microsoft.com/office/drawing/2014/main" id="{CFBFD4FE-C319-BE28-E3D4-5111B00070F0}"/>
                  </a:ext>
                </a:extLst>
              </p:cNvPr>
              <p:cNvSpPr>
                <a:spLocks noChangeArrowheads="1"/>
              </p:cNvSpPr>
              <p:nvPr/>
            </p:nvSpPr>
            <p:spPr bwMode="auto">
              <a:xfrm>
                <a:off x="3883" y="387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66" name="Oval 34">
                <a:extLst>
                  <a:ext uri="{FF2B5EF4-FFF2-40B4-BE49-F238E27FC236}">
                    <a16:creationId xmlns:a16="http://schemas.microsoft.com/office/drawing/2014/main" id="{3F279B9A-9B75-DA74-7332-912F0A58265E}"/>
                  </a:ext>
                </a:extLst>
              </p:cNvPr>
              <p:cNvSpPr>
                <a:spLocks noChangeArrowheads="1"/>
              </p:cNvSpPr>
              <p:nvPr/>
            </p:nvSpPr>
            <p:spPr bwMode="auto">
              <a:xfrm>
                <a:off x="3938" y="387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67" name="Oval 35">
                <a:extLst>
                  <a:ext uri="{FF2B5EF4-FFF2-40B4-BE49-F238E27FC236}">
                    <a16:creationId xmlns:a16="http://schemas.microsoft.com/office/drawing/2014/main" id="{77A3B0D7-8786-C280-B1A7-14B6AA58760B}"/>
                  </a:ext>
                </a:extLst>
              </p:cNvPr>
              <p:cNvSpPr>
                <a:spLocks noChangeArrowheads="1"/>
              </p:cNvSpPr>
              <p:nvPr/>
            </p:nvSpPr>
            <p:spPr bwMode="auto">
              <a:xfrm>
                <a:off x="4004" y="388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68" name="Oval 36">
                <a:extLst>
                  <a:ext uri="{FF2B5EF4-FFF2-40B4-BE49-F238E27FC236}">
                    <a16:creationId xmlns:a16="http://schemas.microsoft.com/office/drawing/2014/main" id="{B59543C6-507B-5910-65C1-CE3189EDF057}"/>
                  </a:ext>
                </a:extLst>
              </p:cNvPr>
              <p:cNvSpPr>
                <a:spLocks noChangeArrowheads="1"/>
              </p:cNvSpPr>
              <p:nvPr/>
            </p:nvSpPr>
            <p:spPr bwMode="auto">
              <a:xfrm>
                <a:off x="3825" y="372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69" name="Oval 37">
                <a:extLst>
                  <a:ext uri="{FF2B5EF4-FFF2-40B4-BE49-F238E27FC236}">
                    <a16:creationId xmlns:a16="http://schemas.microsoft.com/office/drawing/2014/main" id="{28938441-F240-2C6A-6251-A16CB4DB14DD}"/>
                  </a:ext>
                </a:extLst>
              </p:cNvPr>
              <p:cNvSpPr>
                <a:spLocks noChangeArrowheads="1"/>
              </p:cNvSpPr>
              <p:nvPr/>
            </p:nvSpPr>
            <p:spPr bwMode="auto">
              <a:xfrm>
                <a:off x="4008" y="37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70" name="Oval 38">
                <a:extLst>
                  <a:ext uri="{FF2B5EF4-FFF2-40B4-BE49-F238E27FC236}">
                    <a16:creationId xmlns:a16="http://schemas.microsoft.com/office/drawing/2014/main" id="{00B513E4-3D6D-31BB-BE05-DD21CE560F66}"/>
                  </a:ext>
                </a:extLst>
              </p:cNvPr>
              <p:cNvSpPr>
                <a:spLocks noChangeArrowheads="1"/>
              </p:cNvSpPr>
              <p:nvPr/>
            </p:nvSpPr>
            <p:spPr bwMode="auto">
              <a:xfrm>
                <a:off x="3745" y="3767"/>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71" name="Oval 39">
                <a:extLst>
                  <a:ext uri="{FF2B5EF4-FFF2-40B4-BE49-F238E27FC236}">
                    <a16:creationId xmlns:a16="http://schemas.microsoft.com/office/drawing/2014/main" id="{3A5764D3-DAAA-90FD-61C3-7D05FF8247A7}"/>
                  </a:ext>
                </a:extLst>
              </p:cNvPr>
              <p:cNvSpPr>
                <a:spLocks noChangeArrowheads="1"/>
              </p:cNvSpPr>
              <p:nvPr/>
            </p:nvSpPr>
            <p:spPr bwMode="auto">
              <a:xfrm>
                <a:off x="3806" y="383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72" name="Oval 40">
                <a:extLst>
                  <a:ext uri="{FF2B5EF4-FFF2-40B4-BE49-F238E27FC236}">
                    <a16:creationId xmlns:a16="http://schemas.microsoft.com/office/drawing/2014/main" id="{4EC81F2D-D55A-61F6-760A-2A3973CDDEDE}"/>
                  </a:ext>
                </a:extLst>
              </p:cNvPr>
              <p:cNvSpPr>
                <a:spLocks noChangeArrowheads="1"/>
              </p:cNvSpPr>
              <p:nvPr/>
            </p:nvSpPr>
            <p:spPr bwMode="auto">
              <a:xfrm>
                <a:off x="3719" y="3817"/>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73" name="Oval 41">
                <a:extLst>
                  <a:ext uri="{FF2B5EF4-FFF2-40B4-BE49-F238E27FC236}">
                    <a16:creationId xmlns:a16="http://schemas.microsoft.com/office/drawing/2014/main" id="{F55EEB6F-1EBB-5B21-A539-815BDDAAED2D}"/>
                  </a:ext>
                </a:extLst>
              </p:cNvPr>
              <p:cNvSpPr>
                <a:spLocks noChangeArrowheads="1"/>
              </p:cNvSpPr>
              <p:nvPr/>
            </p:nvSpPr>
            <p:spPr bwMode="auto">
              <a:xfrm>
                <a:off x="3648" y="386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74" name="Oval 42">
                <a:extLst>
                  <a:ext uri="{FF2B5EF4-FFF2-40B4-BE49-F238E27FC236}">
                    <a16:creationId xmlns:a16="http://schemas.microsoft.com/office/drawing/2014/main" id="{39BD1E36-F7C9-382F-D162-427D7F6A1F0C}"/>
                  </a:ext>
                </a:extLst>
              </p:cNvPr>
              <p:cNvSpPr>
                <a:spLocks noChangeArrowheads="1"/>
              </p:cNvSpPr>
              <p:nvPr/>
            </p:nvSpPr>
            <p:spPr bwMode="auto">
              <a:xfrm>
                <a:off x="3730" y="392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4488" name="Group 56">
              <a:extLst>
                <a:ext uri="{FF2B5EF4-FFF2-40B4-BE49-F238E27FC236}">
                  <a16:creationId xmlns:a16="http://schemas.microsoft.com/office/drawing/2014/main" id="{1EB9F820-0D1A-4286-F046-C859C3812F05}"/>
                </a:ext>
              </a:extLst>
            </p:cNvPr>
            <p:cNvGrpSpPr>
              <a:grpSpLocks/>
            </p:cNvGrpSpPr>
            <p:nvPr/>
          </p:nvGrpSpPr>
          <p:grpSpPr bwMode="auto">
            <a:xfrm>
              <a:off x="1395" y="2830"/>
              <a:ext cx="187" cy="267"/>
              <a:chOff x="3450" y="3644"/>
              <a:chExt cx="187" cy="267"/>
            </a:xfrm>
          </p:grpSpPr>
          <p:sp>
            <p:nvSpPr>
              <p:cNvPr id="274489" name="Rectangle 57">
                <a:extLst>
                  <a:ext uri="{FF2B5EF4-FFF2-40B4-BE49-F238E27FC236}">
                    <a16:creationId xmlns:a16="http://schemas.microsoft.com/office/drawing/2014/main" id="{E2165ADE-FC07-631D-75B1-B32AC029A6CB}"/>
                  </a:ext>
                </a:extLst>
              </p:cNvPr>
              <p:cNvSpPr>
                <a:spLocks noChangeArrowheads="1"/>
              </p:cNvSpPr>
              <p:nvPr/>
            </p:nvSpPr>
            <p:spPr bwMode="auto">
              <a:xfrm>
                <a:off x="3470" y="3759"/>
                <a:ext cx="141" cy="131"/>
              </a:xfrm>
              <a:prstGeom prst="rect">
                <a:avLst/>
              </a:prstGeom>
              <a:solidFill>
                <a:srgbClr val="DDEE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90" name="AutoShape 58">
                <a:extLst>
                  <a:ext uri="{FF2B5EF4-FFF2-40B4-BE49-F238E27FC236}">
                    <a16:creationId xmlns:a16="http://schemas.microsoft.com/office/drawing/2014/main" id="{FC92751E-C84D-E06A-DAE2-EABF35F37E1B}"/>
                  </a:ext>
                </a:extLst>
              </p:cNvPr>
              <p:cNvSpPr>
                <a:spLocks noChangeArrowheads="1"/>
              </p:cNvSpPr>
              <p:nvPr/>
            </p:nvSpPr>
            <p:spPr bwMode="auto">
              <a:xfrm>
                <a:off x="3462" y="3657"/>
                <a:ext cx="157" cy="100"/>
              </a:xfrm>
              <a:prstGeom prst="triangle">
                <a:avLst>
                  <a:gd name="adj" fmla="val 50000"/>
                </a:avLst>
              </a:prstGeom>
              <a:solidFill>
                <a:srgbClr val="DFF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91" name="Rectangle 59">
                <a:extLst>
                  <a:ext uri="{FF2B5EF4-FFF2-40B4-BE49-F238E27FC236}">
                    <a16:creationId xmlns:a16="http://schemas.microsoft.com/office/drawing/2014/main" id="{B460D36C-2152-C682-9E4D-F9DA94C3529C}"/>
                  </a:ext>
                </a:extLst>
              </p:cNvPr>
              <p:cNvSpPr>
                <a:spLocks noChangeArrowheads="1"/>
              </p:cNvSpPr>
              <p:nvPr/>
            </p:nvSpPr>
            <p:spPr bwMode="auto">
              <a:xfrm>
                <a:off x="3517" y="3824"/>
                <a:ext cx="39" cy="6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92" name="Oval 60">
                <a:extLst>
                  <a:ext uri="{FF2B5EF4-FFF2-40B4-BE49-F238E27FC236}">
                    <a16:creationId xmlns:a16="http://schemas.microsoft.com/office/drawing/2014/main" id="{EDDFAA29-C578-C6CD-B9D5-369D23F1253A}"/>
                  </a:ext>
                </a:extLst>
              </p:cNvPr>
              <p:cNvSpPr>
                <a:spLocks noChangeArrowheads="1"/>
              </p:cNvSpPr>
              <p:nvPr/>
            </p:nvSpPr>
            <p:spPr bwMode="auto">
              <a:xfrm>
                <a:off x="3526" y="3644"/>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93" name="Oval 61">
                <a:extLst>
                  <a:ext uri="{FF2B5EF4-FFF2-40B4-BE49-F238E27FC236}">
                    <a16:creationId xmlns:a16="http://schemas.microsoft.com/office/drawing/2014/main" id="{73778D4E-4F87-C9A8-3FA6-D503096EB5BA}"/>
                  </a:ext>
                </a:extLst>
              </p:cNvPr>
              <p:cNvSpPr>
                <a:spLocks noChangeArrowheads="1"/>
              </p:cNvSpPr>
              <p:nvPr/>
            </p:nvSpPr>
            <p:spPr bwMode="auto">
              <a:xfrm>
                <a:off x="3456" y="387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94" name="Oval 62">
                <a:extLst>
                  <a:ext uri="{FF2B5EF4-FFF2-40B4-BE49-F238E27FC236}">
                    <a16:creationId xmlns:a16="http://schemas.microsoft.com/office/drawing/2014/main" id="{70A64B51-A241-4BA0-0A26-CFFF972D5A13}"/>
                  </a:ext>
                </a:extLst>
              </p:cNvPr>
              <p:cNvSpPr>
                <a:spLocks noChangeArrowheads="1"/>
              </p:cNvSpPr>
              <p:nvPr/>
            </p:nvSpPr>
            <p:spPr bwMode="auto">
              <a:xfrm>
                <a:off x="3540" y="381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95" name="Oval 63">
                <a:extLst>
                  <a:ext uri="{FF2B5EF4-FFF2-40B4-BE49-F238E27FC236}">
                    <a16:creationId xmlns:a16="http://schemas.microsoft.com/office/drawing/2014/main" id="{8AAD1416-2CE4-AA77-0F07-1E747CC4A42D}"/>
                  </a:ext>
                </a:extLst>
              </p:cNvPr>
              <p:cNvSpPr>
                <a:spLocks noChangeArrowheads="1"/>
              </p:cNvSpPr>
              <p:nvPr/>
            </p:nvSpPr>
            <p:spPr bwMode="auto">
              <a:xfrm>
                <a:off x="3501" y="387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96" name="Oval 64">
                <a:extLst>
                  <a:ext uri="{FF2B5EF4-FFF2-40B4-BE49-F238E27FC236}">
                    <a16:creationId xmlns:a16="http://schemas.microsoft.com/office/drawing/2014/main" id="{4B13E6AE-AD17-1E89-49E1-47A4087818D2}"/>
                  </a:ext>
                </a:extLst>
              </p:cNvPr>
              <p:cNvSpPr>
                <a:spLocks noChangeArrowheads="1"/>
              </p:cNvSpPr>
              <p:nvPr/>
            </p:nvSpPr>
            <p:spPr bwMode="auto">
              <a:xfrm>
                <a:off x="3541" y="387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97" name="Oval 65">
                <a:extLst>
                  <a:ext uri="{FF2B5EF4-FFF2-40B4-BE49-F238E27FC236}">
                    <a16:creationId xmlns:a16="http://schemas.microsoft.com/office/drawing/2014/main" id="{203404D3-3371-B21A-CC00-B0D7F60E702C}"/>
                  </a:ext>
                </a:extLst>
              </p:cNvPr>
              <p:cNvSpPr>
                <a:spLocks noChangeArrowheads="1"/>
              </p:cNvSpPr>
              <p:nvPr/>
            </p:nvSpPr>
            <p:spPr bwMode="auto">
              <a:xfrm>
                <a:off x="3597" y="387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98" name="Oval 66">
                <a:extLst>
                  <a:ext uri="{FF2B5EF4-FFF2-40B4-BE49-F238E27FC236}">
                    <a16:creationId xmlns:a16="http://schemas.microsoft.com/office/drawing/2014/main" id="{A82C42A2-1283-541B-9994-61C91F5470D4}"/>
                  </a:ext>
                </a:extLst>
              </p:cNvPr>
              <p:cNvSpPr>
                <a:spLocks noChangeArrowheads="1"/>
              </p:cNvSpPr>
              <p:nvPr/>
            </p:nvSpPr>
            <p:spPr bwMode="auto">
              <a:xfrm>
                <a:off x="3450" y="374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499" name="Oval 67">
                <a:extLst>
                  <a:ext uri="{FF2B5EF4-FFF2-40B4-BE49-F238E27FC236}">
                    <a16:creationId xmlns:a16="http://schemas.microsoft.com/office/drawing/2014/main" id="{396DE36A-EF62-0394-B333-08949C1F7FB3}"/>
                  </a:ext>
                </a:extLst>
              </p:cNvPr>
              <p:cNvSpPr>
                <a:spLocks noChangeArrowheads="1"/>
              </p:cNvSpPr>
              <p:nvPr/>
            </p:nvSpPr>
            <p:spPr bwMode="auto">
              <a:xfrm>
                <a:off x="3602" y="3741"/>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00" name="Oval 68">
                <a:extLst>
                  <a:ext uri="{FF2B5EF4-FFF2-40B4-BE49-F238E27FC236}">
                    <a16:creationId xmlns:a16="http://schemas.microsoft.com/office/drawing/2014/main" id="{0C8B4995-C7B6-9E8C-81D2-F2ADCD8EA51A}"/>
                  </a:ext>
                </a:extLst>
              </p:cNvPr>
              <p:cNvSpPr>
                <a:spLocks noChangeArrowheads="1"/>
              </p:cNvSpPr>
              <p:nvPr/>
            </p:nvSpPr>
            <p:spPr bwMode="auto">
              <a:xfrm>
                <a:off x="3503" y="381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74503" name="Text Box 71">
            <a:extLst>
              <a:ext uri="{FF2B5EF4-FFF2-40B4-BE49-F238E27FC236}">
                <a16:creationId xmlns:a16="http://schemas.microsoft.com/office/drawing/2014/main" id="{020003C8-B68A-9E71-B2B6-AFCCB2AF0B77}"/>
              </a:ext>
            </a:extLst>
          </p:cNvPr>
          <p:cNvSpPr txBox="1">
            <a:spLocks noChangeArrowheads="1"/>
          </p:cNvSpPr>
          <p:nvPr/>
        </p:nvSpPr>
        <p:spPr bwMode="auto">
          <a:xfrm>
            <a:off x="2455863" y="3127375"/>
            <a:ext cx="7508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Image A</a:t>
            </a:r>
          </a:p>
        </p:txBody>
      </p:sp>
      <p:sp>
        <p:nvSpPr>
          <p:cNvPr id="274504" name="Text Box 72">
            <a:extLst>
              <a:ext uri="{FF2B5EF4-FFF2-40B4-BE49-F238E27FC236}">
                <a16:creationId xmlns:a16="http://schemas.microsoft.com/office/drawing/2014/main" id="{BCBD8C76-FD10-5FAB-DC43-F5B0EDFB65E7}"/>
              </a:ext>
            </a:extLst>
          </p:cNvPr>
          <p:cNvSpPr txBox="1">
            <a:spLocks noChangeArrowheads="1"/>
          </p:cNvSpPr>
          <p:nvPr/>
        </p:nvSpPr>
        <p:spPr bwMode="auto">
          <a:xfrm>
            <a:off x="6037263" y="4827588"/>
            <a:ext cx="7588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Image C</a:t>
            </a:r>
          </a:p>
        </p:txBody>
      </p:sp>
      <p:sp>
        <p:nvSpPr>
          <p:cNvPr id="274505" name="Text Box 73">
            <a:extLst>
              <a:ext uri="{FF2B5EF4-FFF2-40B4-BE49-F238E27FC236}">
                <a16:creationId xmlns:a16="http://schemas.microsoft.com/office/drawing/2014/main" id="{16ED05E1-4901-D556-D998-607183AE5DC1}"/>
              </a:ext>
            </a:extLst>
          </p:cNvPr>
          <p:cNvSpPr txBox="1">
            <a:spLocks noChangeArrowheads="1"/>
          </p:cNvSpPr>
          <p:nvPr/>
        </p:nvSpPr>
        <p:spPr bwMode="auto">
          <a:xfrm>
            <a:off x="2455863" y="5407025"/>
            <a:ext cx="7588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Image D</a:t>
            </a:r>
          </a:p>
        </p:txBody>
      </p:sp>
      <p:grpSp>
        <p:nvGrpSpPr>
          <p:cNvPr id="274506" name="Group 74">
            <a:extLst>
              <a:ext uri="{FF2B5EF4-FFF2-40B4-BE49-F238E27FC236}">
                <a16:creationId xmlns:a16="http://schemas.microsoft.com/office/drawing/2014/main" id="{057F947F-AA7C-37E2-7BC7-CA9CA6C9BA64}"/>
              </a:ext>
            </a:extLst>
          </p:cNvPr>
          <p:cNvGrpSpPr>
            <a:grpSpLocks/>
          </p:cNvGrpSpPr>
          <p:nvPr/>
        </p:nvGrpSpPr>
        <p:grpSpPr bwMode="auto">
          <a:xfrm>
            <a:off x="5730875" y="3829050"/>
            <a:ext cx="1298575" cy="987425"/>
            <a:chOff x="969" y="2091"/>
            <a:chExt cx="1632" cy="1247"/>
          </a:xfrm>
        </p:grpSpPr>
        <p:sp>
          <p:nvSpPr>
            <p:cNvPr id="274507" name="Rectangle 75">
              <a:extLst>
                <a:ext uri="{FF2B5EF4-FFF2-40B4-BE49-F238E27FC236}">
                  <a16:creationId xmlns:a16="http://schemas.microsoft.com/office/drawing/2014/main" id="{85C96E8E-5C3B-BEBF-54F7-21B5C76AA22C}"/>
                </a:ext>
              </a:extLst>
            </p:cNvPr>
            <p:cNvSpPr>
              <a:spLocks noChangeArrowheads="1"/>
            </p:cNvSpPr>
            <p:nvPr/>
          </p:nvSpPr>
          <p:spPr bwMode="auto">
            <a:xfrm>
              <a:off x="969" y="2372"/>
              <a:ext cx="1632" cy="960"/>
            </a:xfrm>
            <a:prstGeom prst="rect">
              <a:avLst/>
            </a:prstGeom>
            <a:solidFill>
              <a:srgbClr val="FFFFE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08" name="plant">
              <a:extLst>
                <a:ext uri="{FF2B5EF4-FFF2-40B4-BE49-F238E27FC236}">
                  <a16:creationId xmlns:a16="http://schemas.microsoft.com/office/drawing/2014/main" id="{32D7BDE1-604A-D0B8-DAD1-88743721A7C3}"/>
                </a:ext>
              </a:extLst>
            </p:cNvPr>
            <p:cNvSpPr>
              <a:spLocks noEditPoints="1" noChangeArrowheads="1"/>
            </p:cNvSpPr>
            <p:nvPr/>
          </p:nvSpPr>
          <p:spPr bwMode="auto">
            <a:xfrm>
              <a:off x="1142" y="2766"/>
              <a:ext cx="574" cy="572"/>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endParaRPr lang="en-US"/>
            </a:p>
          </p:txBody>
        </p:sp>
        <p:sp>
          <p:nvSpPr>
            <p:cNvPr id="274509" name="Rectangle 77">
              <a:extLst>
                <a:ext uri="{FF2B5EF4-FFF2-40B4-BE49-F238E27FC236}">
                  <a16:creationId xmlns:a16="http://schemas.microsoft.com/office/drawing/2014/main" id="{B70DC0D7-65A7-E18A-E4BA-DF2ECE37D32E}"/>
                </a:ext>
              </a:extLst>
            </p:cNvPr>
            <p:cNvSpPr>
              <a:spLocks noChangeArrowheads="1"/>
            </p:cNvSpPr>
            <p:nvPr/>
          </p:nvSpPr>
          <p:spPr bwMode="auto">
            <a:xfrm>
              <a:off x="1792" y="2651"/>
              <a:ext cx="630" cy="572"/>
            </a:xfrm>
            <a:prstGeom prst="rect">
              <a:avLst/>
            </a:prstGeom>
            <a:solidFill>
              <a:srgbClr val="FFF1C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10" name="Rectangle 78">
              <a:extLst>
                <a:ext uri="{FF2B5EF4-FFF2-40B4-BE49-F238E27FC236}">
                  <a16:creationId xmlns:a16="http://schemas.microsoft.com/office/drawing/2014/main" id="{F0B645AF-7D88-6918-5AA0-C9AF64F595D8}"/>
                </a:ext>
              </a:extLst>
            </p:cNvPr>
            <p:cNvSpPr>
              <a:spLocks noChangeArrowheads="1"/>
            </p:cNvSpPr>
            <p:nvPr/>
          </p:nvSpPr>
          <p:spPr bwMode="auto">
            <a:xfrm>
              <a:off x="2002" y="2936"/>
              <a:ext cx="172" cy="2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11" name="Oval 79">
              <a:extLst>
                <a:ext uri="{FF2B5EF4-FFF2-40B4-BE49-F238E27FC236}">
                  <a16:creationId xmlns:a16="http://schemas.microsoft.com/office/drawing/2014/main" id="{DE99CAA6-5E69-84F1-BA5A-68C8F45811C6}"/>
                </a:ext>
              </a:extLst>
            </p:cNvPr>
            <p:cNvSpPr>
              <a:spLocks noChangeArrowheads="1"/>
            </p:cNvSpPr>
            <p:nvPr/>
          </p:nvSpPr>
          <p:spPr bwMode="auto">
            <a:xfrm>
              <a:off x="1977" y="2927"/>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12" name="Oval 80">
              <a:extLst>
                <a:ext uri="{FF2B5EF4-FFF2-40B4-BE49-F238E27FC236}">
                  <a16:creationId xmlns:a16="http://schemas.microsoft.com/office/drawing/2014/main" id="{35D6F245-F906-A300-074B-C1A55EC052A7}"/>
                </a:ext>
              </a:extLst>
            </p:cNvPr>
            <p:cNvSpPr>
              <a:spLocks noChangeArrowheads="1"/>
            </p:cNvSpPr>
            <p:nvPr/>
          </p:nvSpPr>
          <p:spPr bwMode="auto">
            <a:xfrm>
              <a:off x="2165" y="2923"/>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13" name="Oval 81">
              <a:extLst>
                <a:ext uri="{FF2B5EF4-FFF2-40B4-BE49-F238E27FC236}">
                  <a16:creationId xmlns:a16="http://schemas.microsoft.com/office/drawing/2014/main" id="{F4C6547B-A05E-2AD2-AF54-849FB064A850}"/>
                </a:ext>
              </a:extLst>
            </p:cNvPr>
            <p:cNvSpPr>
              <a:spLocks noChangeArrowheads="1"/>
            </p:cNvSpPr>
            <p:nvPr/>
          </p:nvSpPr>
          <p:spPr bwMode="auto">
            <a:xfrm>
              <a:off x="1769" y="3188"/>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14" name="Oval 82">
              <a:extLst>
                <a:ext uri="{FF2B5EF4-FFF2-40B4-BE49-F238E27FC236}">
                  <a16:creationId xmlns:a16="http://schemas.microsoft.com/office/drawing/2014/main" id="{E4E3A401-9AA7-7D40-EF8F-56195E289369}"/>
                </a:ext>
              </a:extLst>
            </p:cNvPr>
            <p:cNvSpPr>
              <a:spLocks noChangeArrowheads="1"/>
            </p:cNvSpPr>
            <p:nvPr/>
          </p:nvSpPr>
          <p:spPr bwMode="auto">
            <a:xfrm>
              <a:off x="1977" y="3192"/>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15" name="Oval 83">
              <a:extLst>
                <a:ext uri="{FF2B5EF4-FFF2-40B4-BE49-F238E27FC236}">
                  <a16:creationId xmlns:a16="http://schemas.microsoft.com/office/drawing/2014/main" id="{C3790A2B-5F8C-EB3C-BD8C-4B2710E8CEB0}"/>
                </a:ext>
              </a:extLst>
            </p:cNvPr>
            <p:cNvSpPr>
              <a:spLocks noChangeArrowheads="1"/>
            </p:cNvSpPr>
            <p:nvPr/>
          </p:nvSpPr>
          <p:spPr bwMode="auto">
            <a:xfrm>
              <a:off x="2158" y="3197"/>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16" name="Oval 84">
              <a:extLst>
                <a:ext uri="{FF2B5EF4-FFF2-40B4-BE49-F238E27FC236}">
                  <a16:creationId xmlns:a16="http://schemas.microsoft.com/office/drawing/2014/main" id="{29321833-3D63-D069-55D3-8B0BAEEA6189}"/>
                </a:ext>
              </a:extLst>
            </p:cNvPr>
            <p:cNvSpPr>
              <a:spLocks noChangeArrowheads="1"/>
            </p:cNvSpPr>
            <p:nvPr/>
          </p:nvSpPr>
          <p:spPr bwMode="auto">
            <a:xfrm>
              <a:off x="2400" y="3197"/>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17" name="Oval 85">
              <a:extLst>
                <a:ext uri="{FF2B5EF4-FFF2-40B4-BE49-F238E27FC236}">
                  <a16:creationId xmlns:a16="http://schemas.microsoft.com/office/drawing/2014/main" id="{AE5DE2A8-34C1-1109-DEE3-675CE4B47B48}"/>
                </a:ext>
              </a:extLst>
            </p:cNvPr>
            <p:cNvSpPr>
              <a:spLocks noChangeArrowheads="1"/>
            </p:cNvSpPr>
            <p:nvPr/>
          </p:nvSpPr>
          <p:spPr bwMode="auto">
            <a:xfrm>
              <a:off x="1451" y="2765"/>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18" name="Oval 86">
              <a:extLst>
                <a:ext uri="{FF2B5EF4-FFF2-40B4-BE49-F238E27FC236}">
                  <a16:creationId xmlns:a16="http://schemas.microsoft.com/office/drawing/2014/main" id="{F1190ADF-221A-5DCB-844F-E921B62B36CB}"/>
                </a:ext>
              </a:extLst>
            </p:cNvPr>
            <p:cNvSpPr>
              <a:spLocks noChangeArrowheads="1"/>
            </p:cNvSpPr>
            <p:nvPr/>
          </p:nvSpPr>
          <p:spPr bwMode="auto">
            <a:xfrm>
              <a:off x="1714" y="3028"/>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19" name="Oval 87">
              <a:extLst>
                <a:ext uri="{FF2B5EF4-FFF2-40B4-BE49-F238E27FC236}">
                  <a16:creationId xmlns:a16="http://schemas.microsoft.com/office/drawing/2014/main" id="{BE8653F6-8354-B9E9-9B50-97E89D4CA68A}"/>
                </a:ext>
              </a:extLst>
            </p:cNvPr>
            <p:cNvSpPr>
              <a:spLocks noChangeArrowheads="1"/>
            </p:cNvSpPr>
            <p:nvPr/>
          </p:nvSpPr>
          <p:spPr bwMode="auto">
            <a:xfrm>
              <a:off x="1370" y="2986"/>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20" name="Oval 88">
              <a:extLst>
                <a:ext uri="{FF2B5EF4-FFF2-40B4-BE49-F238E27FC236}">
                  <a16:creationId xmlns:a16="http://schemas.microsoft.com/office/drawing/2014/main" id="{2139498B-84F0-6DF3-3ECF-DFE0685D36AF}"/>
                </a:ext>
              </a:extLst>
            </p:cNvPr>
            <p:cNvSpPr>
              <a:spLocks noChangeArrowheads="1"/>
            </p:cNvSpPr>
            <p:nvPr/>
          </p:nvSpPr>
          <p:spPr bwMode="auto">
            <a:xfrm>
              <a:off x="1113" y="3090"/>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21" name="Oval 89">
              <a:extLst>
                <a:ext uri="{FF2B5EF4-FFF2-40B4-BE49-F238E27FC236}">
                  <a16:creationId xmlns:a16="http://schemas.microsoft.com/office/drawing/2014/main" id="{3A99392C-C698-E173-E67E-298AED28B717}"/>
                </a:ext>
              </a:extLst>
            </p:cNvPr>
            <p:cNvSpPr>
              <a:spLocks noChangeArrowheads="1"/>
            </p:cNvSpPr>
            <p:nvPr/>
          </p:nvSpPr>
          <p:spPr bwMode="auto">
            <a:xfrm>
              <a:off x="1497" y="3131"/>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22" name="AutoShape 90">
              <a:extLst>
                <a:ext uri="{FF2B5EF4-FFF2-40B4-BE49-F238E27FC236}">
                  <a16:creationId xmlns:a16="http://schemas.microsoft.com/office/drawing/2014/main" id="{81A797A4-59D1-D257-9C31-95B922176347}"/>
                </a:ext>
              </a:extLst>
            </p:cNvPr>
            <p:cNvSpPr>
              <a:spLocks noChangeArrowheads="1"/>
            </p:cNvSpPr>
            <p:nvPr/>
          </p:nvSpPr>
          <p:spPr bwMode="auto">
            <a:xfrm>
              <a:off x="1756" y="2222"/>
              <a:ext cx="701" cy="438"/>
            </a:xfrm>
            <a:prstGeom prst="triangle">
              <a:avLst>
                <a:gd name="adj" fmla="val 50000"/>
              </a:avLst>
            </a:prstGeom>
            <a:solidFill>
              <a:srgbClr val="FFE2C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23" name="Rectangle 91">
              <a:extLst>
                <a:ext uri="{FF2B5EF4-FFF2-40B4-BE49-F238E27FC236}">
                  <a16:creationId xmlns:a16="http://schemas.microsoft.com/office/drawing/2014/main" id="{5C247505-5374-A69A-C603-A9262429EA61}"/>
                </a:ext>
              </a:extLst>
            </p:cNvPr>
            <p:cNvSpPr>
              <a:spLocks noChangeArrowheads="1"/>
            </p:cNvSpPr>
            <p:nvPr/>
          </p:nvSpPr>
          <p:spPr bwMode="auto">
            <a:xfrm>
              <a:off x="1833" y="2091"/>
              <a:ext cx="528"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24" name="Line 92">
              <a:extLst>
                <a:ext uri="{FF2B5EF4-FFF2-40B4-BE49-F238E27FC236}">
                  <a16:creationId xmlns:a16="http://schemas.microsoft.com/office/drawing/2014/main" id="{51CD57B7-900D-FFE6-9A2F-915CF01FD263}"/>
                </a:ext>
              </a:extLst>
            </p:cNvPr>
            <p:cNvSpPr>
              <a:spLocks noChangeShapeType="1"/>
            </p:cNvSpPr>
            <p:nvPr/>
          </p:nvSpPr>
          <p:spPr bwMode="auto">
            <a:xfrm>
              <a:off x="969" y="2370"/>
              <a:ext cx="163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525" name="Oval 93">
              <a:extLst>
                <a:ext uri="{FF2B5EF4-FFF2-40B4-BE49-F238E27FC236}">
                  <a16:creationId xmlns:a16="http://schemas.microsoft.com/office/drawing/2014/main" id="{F40CC278-95BB-8A1C-17AE-AA1FC0C5B650}"/>
                </a:ext>
              </a:extLst>
            </p:cNvPr>
            <p:cNvSpPr>
              <a:spLocks noChangeArrowheads="1"/>
            </p:cNvSpPr>
            <p:nvPr/>
          </p:nvSpPr>
          <p:spPr bwMode="auto">
            <a:xfrm>
              <a:off x="1736" y="2622"/>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26" name="Oval 94">
              <a:extLst>
                <a:ext uri="{FF2B5EF4-FFF2-40B4-BE49-F238E27FC236}">
                  <a16:creationId xmlns:a16="http://schemas.microsoft.com/office/drawing/2014/main" id="{C295DCE8-7462-6E22-2E86-A80C78858943}"/>
                </a:ext>
              </a:extLst>
            </p:cNvPr>
            <p:cNvSpPr>
              <a:spLocks noChangeArrowheads="1"/>
            </p:cNvSpPr>
            <p:nvPr/>
          </p:nvSpPr>
          <p:spPr bwMode="auto">
            <a:xfrm>
              <a:off x="2435" y="2622"/>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4527" name="Group 95">
            <a:extLst>
              <a:ext uri="{FF2B5EF4-FFF2-40B4-BE49-F238E27FC236}">
                <a16:creationId xmlns:a16="http://schemas.microsoft.com/office/drawing/2014/main" id="{AABAD125-E69A-0640-EB74-DB5F00C3C1AE}"/>
              </a:ext>
            </a:extLst>
          </p:cNvPr>
          <p:cNvGrpSpPr>
            <a:grpSpLocks/>
          </p:cNvGrpSpPr>
          <p:nvPr/>
        </p:nvGrpSpPr>
        <p:grpSpPr bwMode="auto">
          <a:xfrm>
            <a:off x="5800725" y="1585913"/>
            <a:ext cx="2590800" cy="1809750"/>
            <a:chOff x="969" y="2547"/>
            <a:chExt cx="1632" cy="1140"/>
          </a:xfrm>
        </p:grpSpPr>
        <p:sp>
          <p:nvSpPr>
            <p:cNvPr id="274528" name="Rectangle 96">
              <a:extLst>
                <a:ext uri="{FF2B5EF4-FFF2-40B4-BE49-F238E27FC236}">
                  <a16:creationId xmlns:a16="http://schemas.microsoft.com/office/drawing/2014/main" id="{1CB4761C-FF69-7845-2196-6F9A40740460}"/>
                </a:ext>
              </a:extLst>
            </p:cNvPr>
            <p:cNvSpPr>
              <a:spLocks noChangeArrowheads="1"/>
            </p:cNvSpPr>
            <p:nvPr/>
          </p:nvSpPr>
          <p:spPr bwMode="auto">
            <a:xfrm>
              <a:off x="969" y="2547"/>
              <a:ext cx="1632" cy="960"/>
            </a:xfrm>
            <a:prstGeom prst="rect">
              <a:avLst/>
            </a:prstGeom>
            <a:solidFill>
              <a:srgbClr val="FFFFE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29" name="plant">
              <a:extLst>
                <a:ext uri="{FF2B5EF4-FFF2-40B4-BE49-F238E27FC236}">
                  <a16:creationId xmlns:a16="http://schemas.microsoft.com/office/drawing/2014/main" id="{01BCBD31-B7FA-4F8F-7BEB-503E3A3E0609}"/>
                </a:ext>
              </a:extLst>
            </p:cNvPr>
            <p:cNvSpPr>
              <a:spLocks noEditPoints="1" noChangeArrowheads="1"/>
            </p:cNvSpPr>
            <p:nvPr/>
          </p:nvSpPr>
          <p:spPr bwMode="auto">
            <a:xfrm>
              <a:off x="1509" y="3060"/>
              <a:ext cx="314" cy="313"/>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endParaRPr lang="en-US"/>
            </a:p>
          </p:txBody>
        </p:sp>
        <p:sp>
          <p:nvSpPr>
            <p:cNvPr id="274530" name="Rectangle 98">
              <a:extLst>
                <a:ext uri="{FF2B5EF4-FFF2-40B4-BE49-F238E27FC236}">
                  <a16:creationId xmlns:a16="http://schemas.microsoft.com/office/drawing/2014/main" id="{3FD9B57D-6CC4-3681-80BC-3AC856140CFB}"/>
                </a:ext>
              </a:extLst>
            </p:cNvPr>
            <p:cNvSpPr>
              <a:spLocks noChangeArrowheads="1"/>
            </p:cNvSpPr>
            <p:nvPr/>
          </p:nvSpPr>
          <p:spPr bwMode="auto">
            <a:xfrm>
              <a:off x="1865" y="2997"/>
              <a:ext cx="345" cy="313"/>
            </a:xfrm>
            <a:prstGeom prst="rect">
              <a:avLst/>
            </a:prstGeom>
            <a:solidFill>
              <a:srgbClr val="FFF1C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31" name="AutoShape 99">
              <a:extLst>
                <a:ext uri="{FF2B5EF4-FFF2-40B4-BE49-F238E27FC236}">
                  <a16:creationId xmlns:a16="http://schemas.microsoft.com/office/drawing/2014/main" id="{58329492-3F00-90C2-D875-EB5588722DF9}"/>
                </a:ext>
              </a:extLst>
            </p:cNvPr>
            <p:cNvSpPr>
              <a:spLocks noChangeArrowheads="1"/>
            </p:cNvSpPr>
            <p:nvPr/>
          </p:nvSpPr>
          <p:spPr bwMode="auto">
            <a:xfrm>
              <a:off x="1845" y="2753"/>
              <a:ext cx="384" cy="240"/>
            </a:xfrm>
            <a:prstGeom prst="triangle">
              <a:avLst>
                <a:gd name="adj" fmla="val 50000"/>
              </a:avLst>
            </a:prstGeom>
            <a:solidFill>
              <a:srgbClr val="FFE2C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32" name="Rectangle 100">
              <a:extLst>
                <a:ext uri="{FF2B5EF4-FFF2-40B4-BE49-F238E27FC236}">
                  <a16:creationId xmlns:a16="http://schemas.microsoft.com/office/drawing/2014/main" id="{4617C922-77BB-653E-284D-757303F030EB}"/>
                </a:ext>
              </a:extLst>
            </p:cNvPr>
            <p:cNvSpPr>
              <a:spLocks noChangeArrowheads="1"/>
            </p:cNvSpPr>
            <p:nvPr/>
          </p:nvSpPr>
          <p:spPr bwMode="auto">
            <a:xfrm>
              <a:off x="1980" y="3153"/>
              <a:ext cx="94" cy="15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74533" name="Group 101">
              <a:extLst>
                <a:ext uri="{FF2B5EF4-FFF2-40B4-BE49-F238E27FC236}">
                  <a16:creationId xmlns:a16="http://schemas.microsoft.com/office/drawing/2014/main" id="{436A2C67-107E-6052-0B79-8EA072E20B09}"/>
                </a:ext>
              </a:extLst>
            </p:cNvPr>
            <p:cNvGrpSpPr>
              <a:grpSpLocks/>
            </p:cNvGrpSpPr>
            <p:nvPr/>
          </p:nvGrpSpPr>
          <p:grpSpPr bwMode="auto">
            <a:xfrm>
              <a:off x="1493" y="2739"/>
              <a:ext cx="740" cy="664"/>
              <a:chOff x="3840" y="1296"/>
              <a:chExt cx="740" cy="664"/>
            </a:xfrm>
          </p:grpSpPr>
          <p:sp>
            <p:nvSpPr>
              <p:cNvPr id="274534" name="Oval 102">
                <a:extLst>
                  <a:ext uri="{FF2B5EF4-FFF2-40B4-BE49-F238E27FC236}">
                    <a16:creationId xmlns:a16="http://schemas.microsoft.com/office/drawing/2014/main" id="{7B300C20-8EEA-8FE5-87F6-2B946ABF5707}"/>
                  </a:ext>
                </a:extLst>
              </p:cNvPr>
              <p:cNvSpPr>
                <a:spLocks noChangeArrowheads="1"/>
              </p:cNvSpPr>
              <p:nvPr/>
            </p:nvSpPr>
            <p:spPr bwMode="auto">
              <a:xfrm>
                <a:off x="4370" y="129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35" name="Oval 103">
                <a:extLst>
                  <a:ext uri="{FF2B5EF4-FFF2-40B4-BE49-F238E27FC236}">
                    <a16:creationId xmlns:a16="http://schemas.microsoft.com/office/drawing/2014/main" id="{F4023B56-A1D2-6A88-F28F-7D4C89431BB8}"/>
                  </a:ext>
                </a:extLst>
              </p:cNvPr>
              <p:cNvSpPr>
                <a:spLocks noChangeArrowheads="1"/>
              </p:cNvSpPr>
              <p:nvPr/>
            </p:nvSpPr>
            <p:spPr bwMode="auto">
              <a:xfrm>
                <a:off x="4313" y="170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36" name="Oval 104">
                <a:extLst>
                  <a:ext uri="{FF2B5EF4-FFF2-40B4-BE49-F238E27FC236}">
                    <a16:creationId xmlns:a16="http://schemas.microsoft.com/office/drawing/2014/main" id="{B4F9DACA-7448-E338-DCBE-F01BB6A5307F}"/>
                  </a:ext>
                </a:extLst>
              </p:cNvPr>
              <p:cNvSpPr>
                <a:spLocks noChangeArrowheads="1"/>
              </p:cNvSpPr>
              <p:nvPr/>
            </p:nvSpPr>
            <p:spPr bwMode="auto">
              <a:xfrm>
                <a:off x="4416" y="170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37" name="Oval 105">
                <a:extLst>
                  <a:ext uri="{FF2B5EF4-FFF2-40B4-BE49-F238E27FC236}">
                    <a16:creationId xmlns:a16="http://schemas.microsoft.com/office/drawing/2014/main" id="{5A9EE2E5-3A85-2A0D-C815-9598BC60C6F2}"/>
                  </a:ext>
                </a:extLst>
              </p:cNvPr>
              <p:cNvSpPr>
                <a:spLocks noChangeArrowheads="1"/>
              </p:cNvSpPr>
              <p:nvPr/>
            </p:nvSpPr>
            <p:spPr bwMode="auto">
              <a:xfrm>
                <a:off x="4199" y="184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38" name="Oval 106">
                <a:extLst>
                  <a:ext uri="{FF2B5EF4-FFF2-40B4-BE49-F238E27FC236}">
                    <a16:creationId xmlns:a16="http://schemas.microsoft.com/office/drawing/2014/main" id="{D41340E9-20EF-B1BD-B1D6-AAC34AF73B5E}"/>
                  </a:ext>
                </a:extLst>
              </p:cNvPr>
              <p:cNvSpPr>
                <a:spLocks noChangeArrowheads="1"/>
              </p:cNvSpPr>
              <p:nvPr/>
            </p:nvSpPr>
            <p:spPr bwMode="auto">
              <a:xfrm>
                <a:off x="4313" y="185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39" name="Oval 107">
                <a:extLst>
                  <a:ext uri="{FF2B5EF4-FFF2-40B4-BE49-F238E27FC236}">
                    <a16:creationId xmlns:a16="http://schemas.microsoft.com/office/drawing/2014/main" id="{E0F37C23-BE1C-F318-273E-12CF600F93C4}"/>
                  </a:ext>
                </a:extLst>
              </p:cNvPr>
              <p:cNvSpPr>
                <a:spLocks noChangeArrowheads="1"/>
              </p:cNvSpPr>
              <p:nvPr/>
            </p:nvSpPr>
            <p:spPr bwMode="auto">
              <a:xfrm>
                <a:off x="4412" y="185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40" name="Oval 108">
                <a:extLst>
                  <a:ext uri="{FF2B5EF4-FFF2-40B4-BE49-F238E27FC236}">
                    <a16:creationId xmlns:a16="http://schemas.microsoft.com/office/drawing/2014/main" id="{40B204AE-80B8-3ABE-5A39-4F78420CA702}"/>
                  </a:ext>
                </a:extLst>
              </p:cNvPr>
              <p:cNvSpPr>
                <a:spLocks noChangeArrowheads="1"/>
              </p:cNvSpPr>
              <p:nvPr/>
            </p:nvSpPr>
            <p:spPr bwMode="auto">
              <a:xfrm>
                <a:off x="4545" y="185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41" name="Oval 109">
                <a:extLst>
                  <a:ext uri="{FF2B5EF4-FFF2-40B4-BE49-F238E27FC236}">
                    <a16:creationId xmlns:a16="http://schemas.microsoft.com/office/drawing/2014/main" id="{71D31F25-9DB4-7096-9E59-8979D1FB4BC4}"/>
                  </a:ext>
                </a:extLst>
              </p:cNvPr>
              <p:cNvSpPr>
                <a:spLocks noChangeArrowheads="1"/>
              </p:cNvSpPr>
              <p:nvPr/>
            </p:nvSpPr>
            <p:spPr bwMode="auto">
              <a:xfrm>
                <a:off x="4202" y="153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42" name="Oval 110">
                <a:extLst>
                  <a:ext uri="{FF2B5EF4-FFF2-40B4-BE49-F238E27FC236}">
                    <a16:creationId xmlns:a16="http://schemas.microsoft.com/office/drawing/2014/main" id="{AAD9DCFA-EC5E-536E-96BA-A4E792C21CC4}"/>
                  </a:ext>
                </a:extLst>
              </p:cNvPr>
              <p:cNvSpPr>
                <a:spLocks noChangeArrowheads="1"/>
              </p:cNvSpPr>
              <p:nvPr/>
            </p:nvSpPr>
            <p:spPr bwMode="auto">
              <a:xfrm>
                <a:off x="4545" y="153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43" name="Oval 111">
                <a:extLst>
                  <a:ext uri="{FF2B5EF4-FFF2-40B4-BE49-F238E27FC236}">
                    <a16:creationId xmlns:a16="http://schemas.microsoft.com/office/drawing/2014/main" id="{740499B4-E513-88E6-E76F-B36813B3883D}"/>
                  </a:ext>
                </a:extLst>
              </p:cNvPr>
              <p:cNvSpPr>
                <a:spLocks noChangeArrowheads="1"/>
              </p:cNvSpPr>
              <p:nvPr/>
            </p:nvSpPr>
            <p:spPr bwMode="auto">
              <a:xfrm>
                <a:off x="4025" y="1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44" name="Oval 112">
                <a:extLst>
                  <a:ext uri="{FF2B5EF4-FFF2-40B4-BE49-F238E27FC236}">
                    <a16:creationId xmlns:a16="http://schemas.microsoft.com/office/drawing/2014/main" id="{D97B724F-F669-AFFF-E41F-81081E8CF444}"/>
                  </a:ext>
                </a:extLst>
              </p:cNvPr>
              <p:cNvSpPr>
                <a:spLocks noChangeArrowheads="1"/>
              </p:cNvSpPr>
              <p:nvPr/>
            </p:nvSpPr>
            <p:spPr bwMode="auto">
              <a:xfrm>
                <a:off x="4169" y="176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45" name="Oval 113">
                <a:extLst>
                  <a:ext uri="{FF2B5EF4-FFF2-40B4-BE49-F238E27FC236}">
                    <a16:creationId xmlns:a16="http://schemas.microsoft.com/office/drawing/2014/main" id="{3E6A4494-88C3-9D0D-C9F1-D2F98B06D8F6}"/>
                  </a:ext>
                </a:extLst>
              </p:cNvPr>
              <p:cNvSpPr>
                <a:spLocks noChangeArrowheads="1"/>
              </p:cNvSpPr>
              <p:nvPr/>
            </p:nvSpPr>
            <p:spPr bwMode="auto">
              <a:xfrm>
                <a:off x="3977" y="171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46" name="Oval 114">
                <a:extLst>
                  <a:ext uri="{FF2B5EF4-FFF2-40B4-BE49-F238E27FC236}">
                    <a16:creationId xmlns:a16="http://schemas.microsoft.com/office/drawing/2014/main" id="{CD3F3D1B-FA85-289C-D36D-82DCFA19CFA6}"/>
                  </a:ext>
                </a:extLst>
              </p:cNvPr>
              <p:cNvSpPr>
                <a:spLocks noChangeArrowheads="1"/>
              </p:cNvSpPr>
              <p:nvPr/>
            </p:nvSpPr>
            <p:spPr bwMode="auto">
              <a:xfrm>
                <a:off x="3840" y="1794"/>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47" name="Oval 115">
                <a:extLst>
                  <a:ext uri="{FF2B5EF4-FFF2-40B4-BE49-F238E27FC236}">
                    <a16:creationId xmlns:a16="http://schemas.microsoft.com/office/drawing/2014/main" id="{162C1407-F4B2-862E-969E-F610F9A632D1}"/>
                  </a:ext>
                </a:extLst>
              </p:cNvPr>
              <p:cNvSpPr>
                <a:spLocks noChangeArrowheads="1"/>
              </p:cNvSpPr>
              <p:nvPr/>
            </p:nvSpPr>
            <p:spPr bwMode="auto">
              <a:xfrm>
                <a:off x="3997" y="192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4548" name="Group 116">
              <a:extLst>
                <a:ext uri="{FF2B5EF4-FFF2-40B4-BE49-F238E27FC236}">
                  <a16:creationId xmlns:a16="http://schemas.microsoft.com/office/drawing/2014/main" id="{DC141723-B8E8-19A3-4C8A-1944E3D6CB3A}"/>
                </a:ext>
              </a:extLst>
            </p:cNvPr>
            <p:cNvGrpSpPr>
              <a:grpSpLocks/>
            </p:cNvGrpSpPr>
            <p:nvPr/>
          </p:nvGrpSpPr>
          <p:grpSpPr bwMode="auto">
            <a:xfrm>
              <a:off x="1061" y="2835"/>
              <a:ext cx="334" cy="490"/>
              <a:chOff x="256" y="2287"/>
              <a:chExt cx="334" cy="490"/>
            </a:xfrm>
          </p:grpSpPr>
          <p:sp>
            <p:nvSpPr>
              <p:cNvPr id="274549" name="Rectangle 117">
                <a:extLst>
                  <a:ext uri="{FF2B5EF4-FFF2-40B4-BE49-F238E27FC236}">
                    <a16:creationId xmlns:a16="http://schemas.microsoft.com/office/drawing/2014/main" id="{C4E8B403-7658-57B3-6E70-894E75F08B8D}"/>
                  </a:ext>
                </a:extLst>
              </p:cNvPr>
              <p:cNvSpPr>
                <a:spLocks noChangeArrowheads="1"/>
              </p:cNvSpPr>
              <p:nvPr/>
            </p:nvSpPr>
            <p:spPr bwMode="auto">
              <a:xfrm>
                <a:off x="284" y="2504"/>
                <a:ext cx="277" cy="257"/>
              </a:xfrm>
              <a:prstGeom prst="rect">
                <a:avLst/>
              </a:prstGeom>
              <a:solidFill>
                <a:srgbClr val="DDEE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50" name="AutoShape 118">
                <a:extLst>
                  <a:ext uri="{FF2B5EF4-FFF2-40B4-BE49-F238E27FC236}">
                    <a16:creationId xmlns:a16="http://schemas.microsoft.com/office/drawing/2014/main" id="{200043B6-F8BB-7D84-118A-8F32F91BDE4F}"/>
                  </a:ext>
                </a:extLst>
              </p:cNvPr>
              <p:cNvSpPr>
                <a:spLocks noChangeArrowheads="1"/>
              </p:cNvSpPr>
              <p:nvPr/>
            </p:nvSpPr>
            <p:spPr bwMode="auto">
              <a:xfrm>
                <a:off x="268" y="2304"/>
                <a:ext cx="308" cy="197"/>
              </a:xfrm>
              <a:prstGeom prst="triangle">
                <a:avLst>
                  <a:gd name="adj" fmla="val 50000"/>
                </a:avLst>
              </a:prstGeom>
              <a:solidFill>
                <a:srgbClr val="DFF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51" name="Rectangle 119">
                <a:extLst>
                  <a:ext uri="{FF2B5EF4-FFF2-40B4-BE49-F238E27FC236}">
                    <a16:creationId xmlns:a16="http://schemas.microsoft.com/office/drawing/2014/main" id="{133DFB2A-D3E0-11CE-2F4C-28E479E275BC}"/>
                  </a:ext>
                </a:extLst>
              </p:cNvPr>
              <p:cNvSpPr>
                <a:spLocks noChangeArrowheads="1"/>
              </p:cNvSpPr>
              <p:nvPr/>
            </p:nvSpPr>
            <p:spPr bwMode="auto">
              <a:xfrm>
                <a:off x="376" y="2632"/>
                <a:ext cx="76" cy="1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52" name="Oval 120">
                <a:extLst>
                  <a:ext uri="{FF2B5EF4-FFF2-40B4-BE49-F238E27FC236}">
                    <a16:creationId xmlns:a16="http://schemas.microsoft.com/office/drawing/2014/main" id="{6DAFA2C2-FD95-6147-FAAC-D669A4D9AC2D}"/>
                  </a:ext>
                </a:extLst>
              </p:cNvPr>
              <p:cNvSpPr>
                <a:spLocks noChangeArrowheads="1"/>
              </p:cNvSpPr>
              <p:nvPr/>
            </p:nvSpPr>
            <p:spPr bwMode="auto">
              <a:xfrm>
                <a:off x="406" y="2287"/>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53" name="Oval 121">
                <a:extLst>
                  <a:ext uri="{FF2B5EF4-FFF2-40B4-BE49-F238E27FC236}">
                    <a16:creationId xmlns:a16="http://schemas.microsoft.com/office/drawing/2014/main" id="{55B46547-7898-7403-8C3C-77F42BCD3966}"/>
                  </a:ext>
                </a:extLst>
              </p:cNvPr>
              <p:cNvSpPr>
                <a:spLocks noChangeArrowheads="1"/>
              </p:cNvSpPr>
              <p:nvPr/>
            </p:nvSpPr>
            <p:spPr bwMode="auto">
              <a:xfrm>
                <a:off x="267" y="274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54" name="Oval 122">
                <a:extLst>
                  <a:ext uri="{FF2B5EF4-FFF2-40B4-BE49-F238E27FC236}">
                    <a16:creationId xmlns:a16="http://schemas.microsoft.com/office/drawing/2014/main" id="{7969C354-AB44-4034-9692-8D6C8A181405}"/>
                  </a:ext>
                </a:extLst>
              </p:cNvPr>
              <p:cNvSpPr>
                <a:spLocks noChangeArrowheads="1"/>
              </p:cNvSpPr>
              <p:nvPr/>
            </p:nvSpPr>
            <p:spPr bwMode="auto">
              <a:xfrm>
                <a:off x="432" y="2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55" name="Oval 123">
                <a:extLst>
                  <a:ext uri="{FF2B5EF4-FFF2-40B4-BE49-F238E27FC236}">
                    <a16:creationId xmlns:a16="http://schemas.microsoft.com/office/drawing/2014/main" id="{E06AA270-1CF9-09F6-6643-8AFC0831C880}"/>
                  </a:ext>
                </a:extLst>
              </p:cNvPr>
              <p:cNvSpPr>
                <a:spLocks noChangeArrowheads="1"/>
              </p:cNvSpPr>
              <p:nvPr/>
            </p:nvSpPr>
            <p:spPr bwMode="auto">
              <a:xfrm>
                <a:off x="357" y="273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56" name="Oval 124">
                <a:extLst>
                  <a:ext uri="{FF2B5EF4-FFF2-40B4-BE49-F238E27FC236}">
                    <a16:creationId xmlns:a16="http://schemas.microsoft.com/office/drawing/2014/main" id="{7D39C467-658E-241B-F33B-B6FABAA5EB9A}"/>
                  </a:ext>
                </a:extLst>
              </p:cNvPr>
              <p:cNvSpPr>
                <a:spLocks noChangeArrowheads="1"/>
              </p:cNvSpPr>
              <p:nvPr/>
            </p:nvSpPr>
            <p:spPr bwMode="auto">
              <a:xfrm>
                <a:off x="434" y="274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57" name="Oval 125">
                <a:extLst>
                  <a:ext uri="{FF2B5EF4-FFF2-40B4-BE49-F238E27FC236}">
                    <a16:creationId xmlns:a16="http://schemas.microsoft.com/office/drawing/2014/main" id="{3224DB98-96E6-2EC5-D31C-E927861C172E}"/>
                  </a:ext>
                </a:extLst>
              </p:cNvPr>
              <p:cNvSpPr>
                <a:spLocks noChangeArrowheads="1"/>
              </p:cNvSpPr>
              <p:nvPr/>
            </p:nvSpPr>
            <p:spPr bwMode="auto">
              <a:xfrm>
                <a:off x="544" y="273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58" name="Oval 126">
                <a:extLst>
                  <a:ext uri="{FF2B5EF4-FFF2-40B4-BE49-F238E27FC236}">
                    <a16:creationId xmlns:a16="http://schemas.microsoft.com/office/drawing/2014/main" id="{D8FBF435-F4E4-EF16-7F20-E5D8750B7CF2}"/>
                  </a:ext>
                </a:extLst>
              </p:cNvPr>
              <p:cNvSpPr>
                <a:spLocks noChangeArrowheads="1"/>
              </p:cNvSpPr>
              <p:nvPr/>
            </p:nvSpPr>
            <p:spPr bwMode="auto">
              <a:xfrm>
                <a:off x="256" y="248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59" name="Oval 127">
                <a:extLst>
                  <a:ext uri="{FF2B5EF4-FFF2-40B4-BE49-F238E27FC236}">
                    <a16:creationId xmlns:a16="http://schemas.microsoft.com/office/drawing/2014/main" id="{78039862-982F-4207-C568-C617FE1F940D}"/>
                  </a:ext>
                </a:extLst>
              </p:cNvPr>
              <p:cNvSpPr>
                <a:spLocks noChangeArrowheads="1"/>
              </p:cNvSpPr>
              <p:nvPr/>
            </p:nvSpPr>
            <p:spPr bwMode="auto">
              <a:xfrm>
                <a:off x="555" y="247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4560" name="Oval 128">
                <a:extLst>
                  <a:ext uri="{FF2B5EF4-FFF2-40B4-BE49-F238E27FC236}">
                    <a16:creationId xmlns:a16="http://schemas.microsoft.com/office/drawing/2014/main" id="{A516DA56-8A64-74BF-6374-73889547ACDB}"/>
                  </a:ext>
                </a:extLst>
              </p:cNvPr>
              <p:cNvSpPr>
                <a:spLocks noChangeArrowheads="1"/>
              </p:cNvSpPr>
              <p:nvPr/>
            </p:nvSpPr>
            <p:spPr bwMode="auto">
              <a:xfrm>
                <a:off x="360" y="2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74561" name="Text Box 129">
              <a:extLst>
                <a:ext uri="{FF2B5EF4-FFF2-40B4-BE49-F238E27FC236}">
                  <a16:creationId xmlns:a16="http://schemas.microsoft.com/office/drawing/2014/main" id="{311A3F67-18BC-D129-C30F-0D8E3ADBD27E}"/>
                </a:ext>
              </a:extLst>
            </p:cNvPr>
            <p:cNvSpPr txBox="1">
              <a:spLocks noChangeArrowheads="1"/>
            </p:cNvSpPr>
            <p:nvPr/>
          </p:nvSpPr>
          <p:spPr bwMode="auto">
            <a:xfrm>
              <a:off x="1547" y="3514"/>
              <a:ext cx="47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Image B</a:t>
              </a:r>
            </a:p>
          </p:txBody>
        </p:sp>
      </p:grpSp>
      <p:sp>
        <p:nvSpPr>
          <p:cNvPr id="274563" name="Line 131">
            <a:extLst>
              <a:ext uri="{FF2B5EF4-FFF2-40B4-BE49-F238E27FC236}">
                <a16:creationId xmlns:a16="http://schemas.microsoft.com/office/drawing/2014/main" id="{997C56FB-9BA2-3D65-5C1D-2D505DDAFCC3}"/>
              </a:ext>
            </a:extLst>
          </p:cNvPr>
          <p:cNvSpPr>
            <a:spLocks noChangeShapeType="1"/>
          </p:cNvSpPr>
          <p:nvPr/>
        </p:nvSpPr>
        <p:spPr bwMode="auto">
          <a:xfrm flipH="1">
            <a:off x="4179888" y="2578100"/>
            <a:ext cx="157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564" name="Text Box 132">
            <a:extLst>
              <a:ext uri="{FF2B5EF4-FFF2-40B4-BE49-F238E27FC236}">
                <a16:creationId xmlns:a16="http://schemas.microsoft.com/office/drawing/2014/main" id="{64032EFC-8346-4144-D186-5AEE811E9EDF}"/>
              </a:ext>
            </a:extLst>
          </p:cNvPr>
          <p:cNvSpPr txBox="1">
            <a:spLocks noChangeArrowheads="1"/>
          </p:cNvSpPr>
          <p:nvPr/>
        </p:nvSpPr>
        <p:spPr bwMode="auto">
          <a:xfrm>
            <a:off x="4456113" y="2424113"/>
            <a:ext cx="1073150" cy="2746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to the right of</a:t>
            </a:r>
          </a:p>
        </p:txBody>
      </p:sp>
      <p:sp>
        <p:nvSpPr>
          <p:cNvPr id="274565" name="Line 133">
            <a:extLst>
              <a:ext uri="{FF2B5EF4-FFF2-40B4-BE49-F238E27FC236}">
                <a16:creationId xmlns:a16="http://schemas.microsoft.com/office/drawing/2014/main" id="{DC2BF368-9AAD-94EF-9258-CF6DE3D5B85A}"/>
              </a:ext>
            </a:extLst>
          </p:cNvPr>
          <p:cNvSpPr>
            <a:spLocks noChangeShapeType="1"/>
          </p:cNvSpPr>
          <p:nvPr/>
        </p:nvSpPr>
        <p:spPr bwMode="auto">
          <a:xfrm flipH="1" flipV="1">
            <a:off x="4187825" y="3121025"/>
            <a:ext cx="1458913" cy="884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566" name="Text Box 134">
            <a:extLst>
              <a:ext uri="{FF2B5EF4-FFF2-40B4-BE49-F238E27FC236}">
                <a16:creationId xmlns:a16="http://schemas.microsoft.com/office/drawing/2014/main" id="{D6D8AF04-7A46-82EB-C239-E61F13F15F54}"/>
              </a:ext>
            </a:extLst>
          </p:cNvPr>
          <p:cNvSpPr txBox="1">
            <a:spLocks noChangeArrowheads="1"/>
          </p:cNvSpPr>
          <p:nvPr/>
        </p:nvSpPr>
        <p:spPr bwMode="auto">
          <a:xfrm>
            <a:off x="4510088" y="3429000"/>
            <a:ext cx="868362" cy="27463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is detail of</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nodeType="withEffect">
                                  <p:stCondLst>
                                    <p:cond delay="0"/>
                                  </p:stCondLst>
                                  <p:childTnLst>
                                    <p:animMotion origin="layout" path="M 2.5E-6 7.40741E-7 L 2.5E-6 0.08495 " pathEditMode="relative" rAng="0" ptsTypes="AA">
                                      <p:cBhvr>
                                        <p:cTn id="6" dur="1000" fill="hold"/>
                                        <p:tgtEl>
                                          <p:spTgt spid="274562"/>
                                        </p:tgtEl>
                                        <p:attrNameLst>
                                          <p:attrName>ppt_x</p:attrName>
                                          <p:attrName>ppt_y</p:attrName>
                                        </p:attrNameLst>
                                      </p:cBhvr>
                                      <p:rCtr x="0" y="4236"/>
                                    </p:animMotion>
                                  </p:childTnLst>
                                </p:cTn>
                              </p:par>
                              <p:par>
                                <p:cTn id="7" presetID="42" presetClass="path" presetSubtype="0" accel="50000" decel="50000" fill="hold" grpId="1" nodeType="withEffect">
                                  <p:stCondLst>
                                    <p:cond delay="0"/>
                                  </p:stCondLst>
                                  <p:childTnLst>
                                    <p:animMotion origin="layout" path="M 2.22222E-6 1.48148E-6 L 0.00121 0.12292 " pathEditMode="relative" rAng="0" ptsTypes="AA">
                                      <p:cBhvr>
                                        <p:cTn id="8" dur="1000" fill="hold"/>
                                        <p:tgtEl>
                                          <p:spTgt spid="274505"/>
                                        </p:tgtEl>
                                        <p:attrNameLst>
                                          <p:attrName>ppt_x</p:attrName>
                                          <p:attrName>ppt_y</p:attrName>
                                        </p:attrNameLst>
                                      </p:cBhvr>
                                      <p:rCtr x="52" y="6134"/>
                                    </p:animMotion>
                                  </p:childTnLst>
                                </p:cTn>
                              </p:par>
                              <p:par>
                                <p:cTn id="9" presetID="6" presetClass="emph" presetSubtype="0" fill="hold" nodeType="withEffect">
                                  <p:stCondLst>
                                    <p:cond delay="0"/>
                                  </p:stCondLst>
                                  <p:childTnLst>
                                    <p:animScale>
                                      <p:cBhvr>
                                        <p:cTn id="10" dur="1000" fill="hold"/>
                                        <p:tgtEl>
                                          <p:spTgt spid="274562"/>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505"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a:extLst>
              <a:ext uri="{FF2B5EF4-FFF2-40B4-BE49-F238E27FC236}">
                <a16:creationId xmlns:a16="http://schemas.microsoft.com/office/drawing/2014/main" id="{ED114791-C21E-47B3-BD89-7D1AEF87C263}"/>
              </a:ext>
            </a:extLst>
          </p:cNvPr>
          <p:cNvSpPr>
            <a:spLocks noGrp="1" noChangeArrowheads="1"/>
          </p:cNvSpPr>
          <p:nvPr>
            <p:ph type="title"/>
          </p:nvPr>
        </p:nvSpPr>
        <p:spPr/>
        <p:txBody>
          <a:bodyPr/>
          <a:lstStyle/>
          <a:p>
            <a:r>
              <a:rPr lang="en-US" altLang="en-US"/>
              <a:t>Relation-based browsing</a:t>
            </a:r>
          </a:p>
        </p:txBody>
      </p:sp>
      <p:sp>
        <p:nvSpPr>
          <p:cNvPr id="276483" name="Rectangle 3">
            <a:extLst>
              <a:ext uri="{FF2B5EF4-FFF2-40B4-BE49-F238E27FC236}">
                <a16:creationId xmlns:a16="http://schemas.microsoft.com/office/drawing/2014/main" id="{C470DCF3-F217-EB37-7DAD-3418B31A09DC}"/>
              </a:ext>
            </a:extLst>
          </p:cNvPr>
          <p:cNvSpPr>
            <a:spLocks noChangeArrowheads="1"/>
          </p:cNvSpPr>
          <p:nvPr/>
        </p:nvSpPr>
        <p:spPr bwMode="auto">
          <a:xfrm>
            <a:off x="1555750" y="1590675"/>
            <a:ext cx="2590800" cy="1524000"/>
          </a:xfrm>
          <a:prstGeom prst="rect">
            <a:avLst/>
          </a:prstGeom>
          <a:solidFill>
            <a:srgbClr val="FFFFE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484" name="plant">
            <a:extLst>
              <a:ext uri="{FF2B5EF4-FFF2-40B4-BE49-F238E27FC236}">
                <a16:creationId xmlns:a16="http://schemas.microsoft.com/office/drawing/2014/main" id="{8D5EDC80-0F5A-B99E-C903-F1235667D31B}"/>
              </a:ext>
            </a:extLst>
          </p:cNvPr>
          <p:cNvSpPr>
            <a:spLocks noEditPoints="1" noChangeArrowheads="1"/>
          </p:cNvSpPr>
          <p:nvPr/>
        </p:nvSpPr>
        <p:spPr bwMode="auto">
          <a:xfrm>
            <a:off x="2833688" y="2470150"/>
            <a:ext cx="498475" cy="496888"/>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endParaRPr lang="en-US"/>
          </a:p>
        </p:txBody>
      </p:sp>
      <p:sp>
        <p:nvSpPr>
          <p:cNvPr id="276485" name="Rectangle 5">
            <a:extLst>
              <a:ext uri="{FF2B5EF4-FFF2-40B4-BE49-F238E27FC236}">
                <a16:creationId xmlns:a16="http://schemas.microsoft.com/office/drawing/2014/main" id="{E9303BC9-AD37-E0F5-1466-85EBE2CB4A4F}"/>
              </a:ext>
            </a:extLst>
          </p:cNvPr>
          <p:cNvSpPr>
            <a:spLocks noChangeArrowheads="1"/>
          </p:cNvSpPr>
          <p:nvPr/>
        </p:nvSpPr>
        <p:spPr bwMode="auto">
          <a:xfrm>
            <a:off x="3398838" y="2370138"/>
            <a:ext cx="547687" cy="496887"/>
          </a:xfrm>
          <a:prstGeom prst="rect">
            <a:avLst/>
          </a:prstGeom>
          <a:solidFill>
            <a:srgbClr val="FFF1C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486" name="AutoShape 6">
            <a:extLst>
              <a:ext uri="{FF2B5EF4-FFF2-40B4-BE49-F238E27FC236}">
                <a16:creationId xmlns:a16="http://schemas.microsoft.com/office/drawing/2014/main" id="{0F91F6DF-208C-3167-EFDB-5A0A285CFDBC}"/>
              </a:ext>
            </a:extLst>
          </p:cNvPr>
          <p:cNvSpPr>
            <a:spLocks noChangeArrowheads="1"/>
          </p:cNvSpPr>
          <p:nvPr/>
        </p:nvSpPr>
        <p:spPr bwMode="auto">
          <a:xfrm>
            <a:off x="3367088" y="1982788"/>
            <a:ext cx="609600" cy="381000"/>
          </a:xfrm>
          <a:prstGeom prst="triangle">
            <a:avLst>
              <a:gd name="adj" fmla="val 50000"/>
            </a:avLst>
          </a:prstGeom>
          <a:solidFill>
            <a:srgbClr val="FFE2C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487" name="Rectangle 7">
            <a:extLst>
              <a:ext uri="{FF2B5EF4-FFF2-40B4-BE49-F238E27FC236}">
                <a16:creationId xmlns:a16="http://schemas.microsoft.com/office/drawing/2014/main" id="{1A426D1D-80BA-57D9-6E41-B75FE94AA8FA}"/>
              </a:ext>
            </a:extLst>
          </p:cNvPr>
          <p:cNvSpPr>
            <a:spLocks noChangeArrowheads="1"/>
          </p:cNvSpPr>
          <p:nvPr/>
        </p:nvSpPr>
        <p:spPr bwMode="auto">
          <a:xfrm>
            <a:off x="3581400" y="2617788"/>
            <a:ext cx="149225" cy="2492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76488" name="Group 8">
            <a:extLst>
              <a:ext uri="{FF2B5EF4-FFF2-40B4-BE49-F238E27FC236}">
                <a16:creationId xmlns:a16="http://schemas.microsoft.com/office/drawing/2014/main" id="{F3E2FD9B-3D21-9103-F726-D0B4AA5CDC2D}"/>
              </a:ext>
            </a:extLst>
          </p:cNvPr>
          <p:cNvGrpSpPr>
            <a:grpSpLocks/>
          </p:cNvGrpSpPr>
          <p:nvPr/>
        </p:nvGrpSpPr>
        <p:grpSpPr bwMode="auto">
          <a:xfrm>
            <a:off x="2808288" y="1960563"/>
            <a:ext cx="1174750" cy="1054100"/>
            <a:chOff x="656" y="2201"/>
            <a:chExt cx="740" cy="664"/>
          </a:xfrm>
        </p:grpSpPr>
        <p:sp>
          <p:nvSpPr>
            <p:cNvPr id="276489" name="Oval 9">
              <a:extLst>
                <a:ext uri="{FF2B5EF4-FFF2-40B4-BE49-F238E27FC236}">
                  <a16:creationId xmlns:a16="http://schemas.microsoft.com/office/drawing/2014/main" id="{222D8F14-B3A8-DCCD-E587-4CFB4DDDEB94}"/>
                </a:ext>
              </a:extLst>
            </p:cNvPr>
            <p:cNvSpPr>
              <a:spLocks noChangeArrowheads="1"/>
            </p:cNvSpPr>
            <p:nvPr/>
          </p:nvSpPr>
          <p:spPr bwMode="auto">
            <a:xfrm>
              <a:off x="1191" y="2201"/>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490" name="Oval 10">
              <a:extLst>
                <a:ext uri="{FF2B5EF4-FFF2-40B4-BE49-F238E27FC236}">
                  <a16:creationId xmlns:a16="http://schemas.microsoft.com/office/drawing/2014/main" id="{06F03C2C-25BF-7A53-F09E-A120560D71A0}"/>
                </a:ext>
              </a:extLst>
            </p:cNvPr>
            <p:cNvSpPr>
              <a:spLocks noChangeArrowheads="1"/>
            </p:cNvSpPr>
            <p:nvPr/>
          </p:nvSpPr>
          <p:spPr bwMode="auto">
            <a:xfrm>
              <a:off x="1129" y="261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491" name="Oval 11">
              <a:extLst>
                <a:ext uri="{FF2B5EF4-FFF2-40B4-BE49-F238E27FC236}">
                  <a16:creationId xmlns:a16="http://schemas.microsoft.com/office/drawing/2014/main" id="{C7DF247B-47F3-1586-4DB3-E03BFAECF00F}"/>
                </a:ext>
              </a:extLst>
            </p:cNvPr>
            <p:cNvSpPr>
              <a:spLocks noChangeArrowheads="1"/>
            </p:cNvSpPr>
            <p:nvPr/>
          </p:nvSpPr>
          <p:spPr bwMode="auto">
            <a:xfrm>
              <a:off x="1232" y="260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492" name="Oval 12">
              <a:extLst>
                <a:ext uri="{FF2B5EF4-FFF2-40B4-BE49-F238E27FC236}">
                  <a16:creationId xmlns:a16="http://schemas.microsoft.com/office/drawing/2014/main" id="{F21AB2CA-9E56-D2ED-7A5C-356E40476E75}"/>
                </a:ext>
              </a:extLst>
            </p:cNvPr>
            <p:cNvSpPr>
              <a:spLocks noChangeArrowheads="1"/>
            </p:cNvSpPr>
            <p:nvPr/>
          </p:nvSpPr>
          <p:spPr bwMode="auto">
            <a:xfrm>
              <a:off x="1015" y="275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493" name="Oval 13">
              <a:extLst>
                <a:ext uri="{FF2B5EF4-FFF2-40B4-BE49-F238E27FC236}">
                  <a16:creationId xmlns:a16="http://schemas.microsoft.com/office/drawing/2014/main" id="{4E27BC60-C393-FBFB-EFF4-9685FB7F20C6}"/>
                </a:ext>
              </a:extLst>
            </p:cNvPr>
            <p:cNvSpPr>
              <a:spLocks noChangeArrowheads="1"/>
            </p:cNvSpPr>
            <p:nvPr/>
          </p:nvSpPr>
          <p:spPr bwMode="auto">
            <a:xfrm>
              <a:off x="1129" y="275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494" name="Oval 14">
              <a:extLst>
                <a:ext uri="{FF2B5EF4-FFF2-40B4-BE49-F238E27FC236}">
                  <a16:creationId xmlns:a16="http://schemas.microsoft.com/office/drawing/2014/main" id="{F667FCFA-ED64-AAF8-9DE0-C2742526E68C}"/>
                </a:ext>
              </a:extLst>
            </p:cNvPr>
            <p:cNvSpPr>
              <a:spLocks noChangeArrowheads="1"/>
            </p:cNvSpPr>
            <p:nvPr/>
          </p:nvSpPr>
          <p:spPr bwMode="auto">
            <a:xfrm>
              <a:off x="1228" y="275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495" name="Oval 15">
              <a:extLst>
                <a:ext uri="{FF2B5EF4-FFF2-40B4-BE49-F238E27FC236}">
                  <a16:creationId xmlns:a16="http://schemas.microsoft.com/office/drawing/2014/main" id="{704D7BCD-7FD0-A912-F80A-E08B301514DD}"/>
                </a:ext>
              </a:extLst>
            </p:cNvPr>
            <p:cNvSpPr>
              <a:spLocks noChangeArrowheads="1"/>
            </p:cNvSpPr>
            <p:nvPr/>
          </p:nvSpPr>
          <p:spPr bwMode="auto">
            <a:xfrm>
              <a:off x="1361" y="275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496" name="Oval 16">
              <a:extLst>
                <a:ext uri="{FF2B5EF4-FFF2-40B4-BE49-F238E27FC236}">
                  <a16:creationId xmlns:a16="http://schemas.microsoft.com/office/drawing/2014/main" id="{62459BFE-C713-479B-DC55-70BC3AAE0C73}"/>
                </a:ext>
              </a:extLst>
            </p:cNvPr>
            <p:cNvSpPr>
              <a:spLocks noChangeArrowheads="1"/>
            </p:cNvSpPr>
            <p:nvPr/>
          </p:nvSpPr>
          <p:spPr bwMode="auto">
            <a:xfrm>
              <a:off x="1018" y="244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497" name="Oval 17">
              <a:extLst>
                <a:ext uri="{FF2B5EF4-FFF2-40B4-BE49-F238E27FC236}">
                  <a16:creationId xmlns:a16="http://schemas.microsoft.com/office/drawing/2014/main" id="{659A8E10-1D94-E097-D1DE-16C9B49F1A63}"/>
                </a:ext>
              </a:extLst>
            </p:cNvPr>
            <p:cNvSpPr>
              <a:spLocks noChangeArrowheads="1"/>
            </p:cNvSpPr>
            <p:nvPr/>
          </p:nvSpPr>
          <p:spPr bwMode="auto">
            <a:xfrm>
              <a:off x="1361" y="244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498" name="Oval 18">
              <a:extLst>
                <a:ext uri="{FF2B5EF4-FFF2-40B4-BE49-F238E27FC236}">
                  <a16:creationId xmlns:a16="http://schemas.microsoft.com/office/drawing/2014/main" id="{510B609B-A1D9-96D1-75B9-AAAF622CC935}"/>
                </a:ext>
              </a:extLst>
            </p:cNvPr>
            <p:cNvSpPr>
              <a:spLocks noChangeArrowheads="1"/>
            </p:cNvSpPr>
            <p:nvPr/>
          </p:nvSpPr>
          <p:spPr bwMode="auto">
            <a:xfrm>
              <a:off x="841" y="2521"/>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499" name="Oval 19">
              <a:extLst>
                <a:ext uri="{FF2B5EF4-FFF2-40B4-BE49-F238E27FC236}">
                  <a16:creationId xmlns:a16="http://schemas.microsoft.com/office/drawing/2014/main" id="{AC0D5F1A-4831-D1C1-EF9D-606E1B49FAB2}"/>
                </a:ext>
              </a:extLst>
            </p:cNvPr>
            <p:cNvSpPr>
              <a:spLocks noChangeArrowheads="1"/>
            </p:cNvSpPr>
            <p:nvPr/>
          </p:nvSpPr>
          <p:spPr bwMode="auto">
            <a:xfrm>
              <a:off x="985" y="266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00" name="Oval 20">
              <a:extLst>
                <a:ext uri="{FF2B5EF4-FFF2-40B4-BE49-F238E27FC236}">
                  <a16:creationId xmlns:a16="http://schemas.microsoft.com/office/drawing/2014/main" id="{47085349-41B9-4312-3C89-658BAC1AE003}"/>
                </a:ext>
              </a:extLst>
            </p:cNvPr>
            <p:cNvSpPr>
              <a:spLocks noChangeArrowheads="1"/>
            </p:cNvSpPr>
            <p:nvPr/>
          </p:nvSpPr>
          <p:spPr bwMode="auto">
            <a:xfrm>
              <a:off x="793" y="2617"/>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01" name="Oval 21">
              <a:extLst>
                <a:ext uri="{FF2B5EF4-FFF2-40B4-BE49-F238E27FC236}">
                  <a16:creationId xmlns:a16="http://schemas.microsoft.com/office/drawing/2014/main" id="{3D4A09DF-4366-6A6B-6ECB-73702D64C0C9}"/>
                </a:ext>
              </a:extLst>
            </p:cNvPr>
            <p:cNvSpPr>
              <a:spLocks noChangeArrowheads="1"/>
            </p:cNvSpPr>
            <p:nvPr/>
          </p:nvSpPr>
          <p:spPr bwMode="auto">
            <a:xfrm>
              <a:off x="656" y="269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02" name="Oval 22">
              <a:extLst>
                <a:ext uri="{FF2B5EF4-FFF2-40B4-BE49-F238E27FC236}">
                  <a16:creationId xmlns:a16="http://schemas.microsoft.com/office/drawing/2014/main" id="{322F9F48-1B9B-72E4-25D7-145E16FFC9A7}"/>
                </a:ext>
              </a:extLst>
            </p:cNvPr>
            <p:cNvSpPr>
              <a:spLocks noChangeArrowheads="1"/>
            </p:cNvSpPr>
            <p:nvPr/>
          </p:nvSpPr>
          <p:spPr bwMode="auto">
            <a:xfrm>
              <a:off x="813" y="283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6503" name="Group 23">
            <a:extLst>
              <a:ext uri="{FF2B5EF4-FFF2-40B4-BE49-F238E27FC236}">
                <a16:creationId xmlns:a16="http://schemas.microsoft.com/office/drawing/2014/main" id="{4FA7D4C1-C53B-FAAF-5EAA-D92806A973AC}"/>
              </a:ext>
            </a:extLst>
          </p:cNvPr>
          <p:cNvGrpSpPr>
            <a:grpSpLocks/>
          </p:cNvGrpSpPr>
          <p:nvPr/>
        </p:nvGrpSpPr>
        <p:grpSpPr bwMode="auto">
          <a:xfrm>
            <a:off x="2173288" y="2097088"/>
            <a:ext cx="530225" cy="777875"/>
            <a:chOff x="256" y="2287"/>
            <a:chExt cx="334" cy="490"/>
          </a:xfrm>
        </p:grpSpPr>
        <p:sp>
          <p:nvSpPr>
            <p:cNvPr id="276504" name="Rectangle 24">
              <a:extLst>
                <a:ext uri="{FF2B5EF4-FFF2-40B4-BE49-F238E27FC236}">
                  <a16:creationId xmlns:a16="http://schemas.microsoft.com/office/drawing/2014/main" id="{6C181EBC-9139-C382-BF7C-89C2F8AA01FB}"/>
                </a:ext>
              </a:extLst>
            </p:cNvPr>
            <p:cNvSpPr>
              <a:spLocks noChangeArrowheads="1"/>
            </p:cNvSpPr>
            <p:nvPr/>
          </p:nvSpPr>
          <p:spPr bwMode="auto">
            <a:xfrm>
              <a:off x="284" y="2504"/>
              <a:ext cx="277" cy="257"/>
            </a:xfrm>
            <a:prstGeom prst="rect">
              <a:avLst/>
            </a:prstGeom>
            <a:solidFill>
              <a:srgbClr val="DDEE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05" name="AutoShape 25">
              <a:extLst>
                <a:ext uri="{FF2B5EF4-FFF2-40B4-BE49-F238E27FC236}">
                  <a16:creationId xmlns:a16="http://schemas.microsoft.com/office/drawing/2014/main" id="{F8F6550F-3F00-234A-6947-74985EAA207E}"/>
                </a:ext>
              </a:extLst>
            </p:cNvPr>
            <p:cNvSpPr>
              <a:spLocks noChangeArrowheads="1"/>
            </p:cNvSpPr>
            <p:nvPr/>
          </p:nvSpPr>
          <p:spPr bwMode="auto">
            <a:xfrm>
              <a:off x="268" y="2304"/>
              <a:ext cx="308" cy="197"/>
            </a:xfrm>
            <a:prstGeom prst="triangle">
              <a:avLst>
                <a:gd name="adj" fmla="val 50000"/>
              </a:avLst>
            </a:prstGeom>
            <a:solidFill>
              <a:srgbClr val="DFF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06" name="Rectangle 26">
              <a:extLst>
                <a:ext uri="{FF2B5EF4-FFF2-40B4-BE49-F238E27FC236}">
                  <a16:creationId xmlns:a16="http://schemas.microsoft.com/office/drawing/2014/main" id="{EC784B3D-FE3F-547E-9A3F-9B9003E49713}"/>
                </a:ext>
              </a:extLst>
            </p:cNvPr>
            <p:cNvSpPr>
              <a:spLocks noChangeArrowheads="1"/>
            </p:cNvSpPr>
            <p:nvPr/>
          </p:nvSpPr>
          <p:spPr bwMode="auto">
            <a:xfrm>
              <a:off x="376" y="2632"/>
              <a:ext cx="76" cy="1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07" name="Oval 27">
              <a:extLst>
                <a:ext uri="{FF2B5EF4-FFF2-40B4-BE49-F238E27FC236}">
                  <a16:creationId xmlns:a16="http://schemas.microsoft.com/office/drawing/2014/main" id="{A2C6BAB9-D2DE-3633-9C62-185987138B86}"/>
                </a:ext>
              </a:extLst>
            </p:cNvPr>
            <p:cNvSpPr>
              <a:spLocks noChangeArrowheads="1"/>
            </p:cNvSpPr>
            <p:nvPr/>
          </p:nvSpPr>
          <p:spPr bwMode="auto">
            <a:xfrm>
              <a:off x="406" y="2287"/>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08" name="Oval 28">
              <a:extLst>
                <a:ext uri="{FF2B5EF4-FFF2-40B4-BE49-F238E27FC236}">
                  <a16:creationId xmlns:a16="http://schemas.microsoft.com/office/drawing/2014/main" id="{5BB6E8BC-593E-9B59-61BB-05BB58F187E4}"/>
                </a:ext>
              </a:extLst>
            </p:cNvPr>
            <p:cNvSpPr>
              <a:spLocks noChangeArrowheads="1"/>
            </p:cNvSpPr>
            <p:nvPr/>
          </p:nvSpPr>
          <p:spPr bwMode="auto">
            <a:xfrm>
              <a:off x="267" y="274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09" name="Oval 29">
              <a:extLst>
                <a:ext uri="{FF2B5EF4-FFF2-40B4-BE49-F238E27FC236}">
                  <a16:creationId xmlns:a16="http://schemas.microsoft.com/office/drawing/2014/main" id="{65F7CAF8-BE7B-0B7A-6FDB-E863F19150EC}"/>
                </a:ext>
              </a:extLst>
            </p:cNvPr>
            <p:cNvSpPr>
              <a:spLocks noChangeArrowheads="1"/>
            </p:cNvSpPr>
            <p:nvPr/>
          </p:nvSpPr>
          <p:spPr bwMode="auto">
            <a:xfrm>
              <a:off x="432" y="2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10" name="Oval 30">
              <a:extLst>
                <a:ext uri="{FF2B5EF4-FFF2-40B4-BE49-F238E27FC236}">
                  <a16:creationId xmlns:a16="http://schemas.microsoft.com/office/drawing/2014/main" id="{2CFA37FF-6057-3542-C062-E1FB1392D9BB}"/>
                </a:ext>
              </a:extLst>
            </p:cNvPr>
            <p:cNvSpPr>
              <a:spLocks noChangeArrowheads="1"/>
            </p:cNvSpPr>
            <p:nvPr/>
          </p:nvSpPr>
          <p:spPr bwMode="auto">
            <a:xfrm>
              <a:off x="357" y="273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11" name="Oval 31">
              <a:extLst>
                <a:ext uri="{FF2B5EF4-FFF2-40B4-BE49-F238E27FC236}">
                  <a16:creationId xmlns:a16="http://schemas.microsoft.com/office/drawing/2014/main" id="{923B2A2E-023E-9A52-32F3-4E0D389460FB}"/>
                </a:ext>
              </a:extLst>
            </p:cNvPr>
            <p:cNvSpPr>
              <a:spLocks noChangeArrowheads="1"/>
            </p:cNvSpPr>
            <p:nvPr/>
          </p:nvSpPr>
          <p:spPr bwMode="auto">
            <a:xfrm>
              <a:off x="434" y="274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12" name="Oval 32">
              <a:extLst>
                <a:ext uri="{FF2B5EF4-FFF2-40B4-BE49-F238E27FC236}">
                  <a16:creationId xmlns:a16="http://schemas.microsoft.com/office/drawing/2014/main" id="{5F43C4E4-6AD2-4644-5319-D360A3CD270B}"/>
                </a:ext>
              </a:extLst>
            </p:cNvPr>
            <p:cNvSpPr>
              <a:spLocks noChangeArrowheads="1"/>
            </p:cNvSpPr>
            <p:nvPr/>
          </p:nvSpPr>
          <p:spPr bwMode="auto">
            <a:xfrm>
              <a:off x="544" y="273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13" name="Oval 33">
              <a:extLst>
                <a:ext uri="{FF2B5EF4-FFF2-40B4-BE49-F238E27FC236}">
                  <a16:creationId xmlns:a16="http://schemas.microsoft.com/office/drawing/2014/main" id="{AA239A0B-FC81-04F1-A77A-D46000766CB6}"/>
                </a:ext>
              </a:extLst>
            </p:cNvPr>
            <p:cNvSpPr>
              <a:spLocks noChangeArrowheads="1"/>
            </p:cNvSpPr>
            <p:nvPr/>
          </p:nvSpPr>
          <p:spPr bwMode="auto">
            <a:xfrm>
              <a:off x="256" y="248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14" name="Oval 34">
              <a:extLst>
                <a:ext uri="{FF2B5EF4-FFF2-40B4-BE49-F238E27FC236}">
                  <a16:creationId xmlns:a16="http://schemas.microsoft.com/office/drawing/2014/main" id="{0346A919-7BE7-4A5C-9C77-51FC9BE3DEC4}"/>
                </a:ext>
              </a:extLst>
            </p:cNvPr>
            <p:cNvSpPr>
              <a:spLocks noChangeArrowheads="1"/>
            </p:cNvSpPr>
            <p:nvPr/>
          </p:nvSpPr>
          <p:spPr bwMode="auto">
            <a:xfrm>
              <a:off x="555" y="247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15" name="Oval 35">
              <a:extLst>
                <a:ext uri="{FF2B5EF4-FFF2-40B4-BE49-F238E27FC236}">
                  <a16:creationId xmlns:a16="http://schemas.microsoft.com/office/drawing/2014/main" id="{591DA146-4086-6CA2-5CD4-3722DE4D1122}"/>
                </a:ext>
              </a:extLst>
            </p:cNvPr>
            <p:cNvSpPr>
              <a:spLocks noChangeArrowheads="1"/>
            </p:cNvSpPr>
            <p:nvPr/>
          </p:nvSpPr>
          <p:spPr bwMode="auto">
            <a:xfrm>
              <a:off x="360" y="2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6516" name="Group 36">
            <a:extLst>
              <a:ext uri="{FF2B5EF4-FFF2-40B4-BE49-F238E27FC236}">
                <a16:creationId xmlns:a16="http://schemas.microsoft.com/office/drawing/2014/main" id="{766FAF42-EDE3-6865-115E-9500E3A1A56D}"/>
              </a:ext>
            </a:extLst>
          </p:cNvPr>
          <p:cNvGrpSpPr>
            <a:grpSpLocks/>
          </p:cNvGrpSpPr>
          <p:nvPr/>
        </p:nvGrpSpPr>
        <p:grpSpPr bwMode="auto">
          <a:xfrm>
            <a:off x="1220788" y="4273550"/>
            <a:ext cx="3235325" cy="1901825"/>
            <a:chOff x="969" y="2450"/>
            <a:chExt cx="1632" cy="960"/>
          </a:xfrm>
        </p:grpSpPr>
        <p:sp>
          <p:nvSpPr>
            <p:cNvPr id="276517" name="Rectangle 37">
              <a:extLst>
                <a:ext uri="{FF2B5EF4-FFF2-40B4-BE49-F238E27FC236}">
                  <a16:creationId xmlns:a16="http://schemas.microsoft.com/office/drawing/2014/main" id="{653C7B4F-271A-9F29-01F9-8C40D3DE812B}"/>
                </a:ext>
              </a:extLst>
            </p:cNvPr>
            <p:cNvSpPr>
              <a:spLocks noChangeArrowheads="1"/>
            </p:cNvSpPr>
            <p:nvPr/>
          </p:nvSpPr>
          <p:spPr bwMode="auto">
            <a:xfrm>
              <a:off x="969" y="2450"/>
              <a:ext cx="1632" cy="960"/>
            </a:xfrm>
            <a:prstGeom prst="rect">
              <a:avLst/>
            </a:prstGeom>
            <a:solidFill>
              <a:srgbClr val="FFFFE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18" name="plant">
              <a:extLst>
                <a:ext uri="{FF2B5EF4-FFF2-40B4-BE49-F238E27FC236}">
                  <a16:creationId xmlns:a16="http://schemas.microsoft.com/office/drawing/2014/main" id="{8AE1F9D1-DA8F-80A2-508F-0AF8791BB6F3}"/>
                </a:ext>
              </a:extLst>
            </p:cNvPr>
            <p:cNvSpPr>
              <a:spLocks noEditPoints="1" noChangeArrowheads="1"/>
            </p:cNvSpPr>
            <p:nvPr/>
          </p:nvSpPr>
          <p:spPr bwMode="auto">
            <a:xfrm>
              <a:off x="1601" y="2953"/>
              <a:ext cx="164" cy="164"/>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endParaRPr lang="en-US"/>
            </a:p>
          </p:txBody>
        </p:sp>
        <p:sp>
          <p:nvSpPr>
            <p:cNvPr id="276519" name="Rectangle 39">
              <a:extLst>
                <a:ext uri="{FF2B5EF4-FFF2-40B4-BE49-F238E27FC236}">
                  <a16:creationId xmlns:a16="http://schemas.microsoft.com/office/drawing/2014/main" id="{AE48FDB7-27A3-968C-85F6-A828C8BF3CB1}"/>
                </a:ext>
              </a:extLst>
            </p:cNvPr>
            <p:cNvSpPr>
              <a:spLocks noChangeArrowheads="1"/>
            </p:cNvSpPr>
            <p:nvPr/>
          </p:nvSpPr>
          <p:spPr bwMode="auto">
            <a:xfrm>
              <a:off x="1787" y="2921"/>
              <a:ext cx="180" cy="163"/>
            </a:xfrm>
            <a:prstGeom prst="rect">
              <a:avLst/>
            </a:prstGeom>
            <a:solidFill>
              <a:srgbClr val="FFF1C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20" name="AutoShape 40">
              <a:extLst>
                <a:ext uri="{FF2B5EF4-FFF2-40B4-BE49-F238E27FC236}">
                  <a16:creationId xmlns:a16="http://schemas.microsoft.com/office/drawing/2014/main" id="{6EF8375D-E4A7-AA60-3B8E-63714A290156}"/>
                </a:ext>
              </a:extLst>
            </p:cNvPr>
            <p:cNvSpPr>
              <a:spLocks noChangeArrowheads="1"/>
            </p:cNvSpPr>
            <p:nvPr/>
          </p:nvSpPr>
          <p:spPr bwMode="auto">
            <a:xfrm>
              <a:off x="1777" y="2793"/>
              <a:ext cx="200" cy="125"/>
            </a:xfrm>
            <a:prstGeom prst="triangle">
              <a:avLst>
                <a:gd name="adj" fmla="val 50000"/>
              </a:avLst>
            </a:prstGeom>
            <a:solidFill>
              <a:srgbClr val="FFE2C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21" name="Rectangle 41">
              <a:extLst>
                <a:ext uri="{FF2B5EF4-FFF2-40B4-BE49-F238E27FC236}">
                  <a16:creationId xmlns:a16="http://schemas.microsoft.com/office/drawing/2014/main" id="{FB585BC7-CE40-BF55-AF7F-E61094D549B7}"/>
                </a:ext>
              </a:extLst>
            </p:cNvPr>
            <p:cNvSpPr>
              <a:spLocks noChangeArrowheads="1"/>
            </p:cNvSpPr>
            <p:nvPr/>
          </p:nvSpPr>
          <p:spPr bwMode="auto">
            <a:xfrm>
              <a:off x="1847" y="3002"/>
              <a:ext cx="49" cy="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76522" name="Group 42">
              <a:extLst>
                <a:ext uri="{FF2B5EF4-FFF2-40B4-BE49-F238E27FC236}">
                  <a16:creationId xmlns:a16="http://schemas.microsoft.com/office/drawing/2014/main" id="{2AA5BE8C-6B82-F402-7251-F265B921A0D4}"/>
                </a:ext>
              </a:extLst>
            </p:cNvPr>
            <p:cNvGrpSpPr>
              <a:grpSpLocks/>
            </p:cNvGrpSpPr>
            <p:nvPr/>
          </p:nvGrpSpPr>
          <p:grpSpPr bwMode="auto">
            <a:xfrm>
              <a:off x="1593" y="2776"/>
              <a:ext cx="395" cy="373"/>
              <a:chOff x="3648" y="3590"/>
              <a:chExt cx="395" cy="373"/>
            </a:xfrm>
          </p:grpSpPr>
          <p:sp>
            <p:nvSpPr>
              <p:cNvPr id="276523" name="Oval 43">
                <a:extLst>
                  <a:ext uri="{FF2B5EF4-FFF2-40B4-BE49-F238E27FC236}">
                    <a16:creationId xmlns:a16="http://schemas.microsoft.com/office/drawing/2014/main" id="{4A59FC4C-0472-24D3-607B-E258A6E46224}"/>
                  </a:ext>
                </a:extLst>
              </p:cNvPr>
              <p:cNvSpPr>
                <a:spLocks noChangeArrowheads="1"/>
              </p:cNvSpPr>
              <p:nvPr/>
            </p:nvSpPr>
            <p:spPr bwMode="auto">
              <a:xfrm>
                <a:off x="3916" y="359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24" name="Oval 44">
                <a:extLst>
                  <a:ext uri="{FF2B5EF4-FFF2-40B4-BE49-F238E27FC236}">
                    <a16:creationId xmlns:a16="http://schemas.microsoft.com/office/drawing/2014/main" id="{FCE415DC-D10F-EE43-BB53-E50CC10B4D53}"/>
                  </a:ext>
                </a:extLst>
              </p:cNvPr>
              <p:cNvSpPr>
                <a:spLocks noChangeArrowheads="1"/>
              </p:cNvSpPr>
              <p:nvPr/>
            </p:nvSpPr>
            <p:spPr bwMode="auto">
              <a:xfrm>
                <a:off x="3883" y="3801"/>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25" name="Oval 45">
                <a:extLst>
                  <a:ext uri="{FF2B5EF4-FFF2-40B4-BE49-F238E27FC236}">
                    <a16:creationId xmlns:a16="http://schemas.microsoft.com/office/drawing/2014/main" id="{02C631CD-B7FD-7981-5EF1-3AE6052C1B74}"/>
                  </a:ext>
                </a:extLst>
              </p:cNvPr>
              <p:cNvSpPr>
                <a:spLocks noChangeArrowheads="1"/>
              </p:cNvSpPr>
              <p:nvPr/>
            </p:nvSpPr>
            <p:spPr bwMode="auto">
              <a:xfrm>
                <a:off x="3939" y="380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26" name="Oval 46">
                <a:extLst>
                  <a:ext uri="{FF2B5EF4-FFF2-40B4-BE49-F238E27FC236}">
                    <a16:creationId xmlns:a16="http://schemas.microsoft.com/office/drawing/2014/main" id="{066582C3-0812-12A5-767C-67688C0871A9}"/>
                  </a:ext>
                </a:extLst>
              </p:cNvPr>
              <p:cNvSpPr>
                <a:spLocks noChangeArrowheads="1"/>
              </p:cNvSpPr>
              <p:nvPr/>
            </p:nvSpPr>
            <p:spPr bwMode="auto">
              <a:xfrm>
                <a:off x="3821" y="388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27" name="Oval 47">
                <a:extLst>
                  <a:ext uri="{FF2B5EF4-FFF2-40B4-BE49-F238E27FC236}">
                    <a16:creationId xmlns:a16="http://schemas.microsoft.com/office/drawing/2014/main" id="{F257D320-87C2-3C01-9771-7C6078C4E6D3}"/>
                  </a:ext>
                </a:extLst>
              </p:cNvPr>
              <p:cNvSpPr>
                <a:spLocks noChangeArrowheads="1"/>
              </p:cNvSpPr>
              <p:nvPr/>
            </p:nvSpPr>
            <p:spPr bwMode="auto">
              <a:xfrm>
                <a:off x="3883" y="387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28" name="Oval 48">
                <a:extLst>
                  <a:ext uri="{FF2B5EF4-FFF2-40B4-BE49-F238E27FC236}">
                    <a16:creationId xmlns:a16="http://schemas.microsoft.com/office/drawing/2014/main" id="{A8E3B1FA-50C5-B5FA-0AB3-8922CF8793C8}"/>
                  </a:ext>
                </a:extLst>
              </p:cNvPr>
              <p:cNvSpPr>
                <a:spLocks noChangeArrowheads="1"/>
              </p:cNvSpPr>
              <p:nvPr/>
            </p:nvSpPr>
            <p:spPr bwMode="auto">
              <a:xfrm>
                <a:off x="3938" y="387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29" name="Oval 49">
                <a:extLst>
                  <a:ext uri="{FF2B5EF4-FFF2-40B4-BE49-F238E27FC236}">
                    <a16:creationId xmlns:a16="http://schemas.microsoft.com/office/drawing/2014/main" id="{4CCDC5E9-1381-7C97-CE14-C47B44AE1359}"/>
                  </a:ext>
                </a:extLst>
              </p:cNvPr>
              <p:cNvSpPr>
                <a:spLocks noChangeArrowheads="1"/>
              </p:cNvSpPr>
              <p:nvPr/>
            </p:nvSpPr>
            <p:spPr bwMode="auto">
              <a:xfrm>
                <a:off x="4004" y="388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30" name="Oval 50">
                <a:extLst>
                  <a:ext uri="{FF2B5EF4-FFF2-40B4-BE49-F238E27FC236}">
                    <a16:creationId xmlns:a16="http://schemas.microsoft.com/office/drawing/2014/main" id="{E8EFB7A2-F335-2A89-3913-F7684D632866}"/>
                  </a:ext>
                </a:extLst>
              </p:cNvPr>
              <p:cNvSpPr>
                <a:spLocks noChangeArrowheads="1"/>
              </p:cNvSpPr>
              <p:nvPr/>
            </p:nvSpPr>
            <p:spPr bwMode="auto">
              <a:xfrm>
                <a:off x="3825" y="372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31" name="Oval 51">
                <a:extLst>
                  <a:ext uri="{FF2B5EF4-FFF2-40B4-BE49-F238E27FC236}">
                    <a16:creationId xmlns:a16="http://schemas.microsoft.com/office/drawing/2014/main" id="{73F60D30-E05B-BED9-9C74-DA545F494673}"/>
                  </a:ext>
                </a:extLst>
              </p:cNvPr>
              <p:cNvSpPr>
                <a:spLocks noChangeArrowheads="1"/>
              </p:cNvSpPr>
              <p:nvPr/>
            </p:nvSpPr>
            <p:spPr bwMode="auto">
              <a:xfrm>
                <a:off x="4008" y="37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32" name="Oval 52">
                <a:extLst>
                  <a:ext uri="{FF2B5EF4-FFF2-40B4-BE49-F238E27FC236}">
                    <a16:creationId xmlns:a16="http://schemas.microsoft.com/office/drawing/2014/main" id="{0205E43B-27F3-DE87-FD23-0891675A9749}"/>
                  </a:ext>
                </a:extLst>
              </p:cNvPr>
              <p:cNvSpPr>
                <a:spLocks noChangeArrowheads="1"/>
              </p:cNvSpPr>
              <p:nvPr/>
            </p:nvSpPr>
            <p:spPr bwMode="auto">
              <a:xfrm>
                <a:off x="3745" y="3767"/>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33" name="Oval 53">
                <a:extLst>
                  <a:ext uri="{FF2B5EF4-FFF2-40B4-BE49-F238E27FC236}">
                    <a16:creationId xmlns:a16="http://schemas.microsoft.com/office/drawing/2014/main" id="{05017BCD-7381-4B6B-C8BE-FBFCA5F4636C}"/>
                  </a:ext>
                </a:extLst>
              </p:cNvPr>
              <p:cNvSpPr>
                <a:spLocks noChangeArrowheads="1"/>
              </p:cNvSpPr>
              <p:nvPr/>
            </p:nvSpPr>
            <p:spPr bwMode="auto">
              <a:xfrm>
                <a:off x="3806" y="383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34" name="Oval 54">
                <a:extLst>
                  <a:ext uri="{FF2B5EF4-FFF2-40B4-BE49-F238E27FC236}">
                    <a16:creationId xmlns:a16="http://schemas.microsoft.com/office/drawing/2014/main" id="{3C77651A-71F1-B748-C5DF-33A48FF20D3D}"/>
                  </a:ext>
                </a:extLst>
              </p:cNvPr>
              <p:cNvSpPr>
                <a:spLocks noChangeArrowheads="1"/>
              </p:cNvSpPr>
              <p:nvPr/>
            </p:nvSpPr>
            <p:spPr bwMode="auto">
              <a:xfrm>
                <a:off x="3719" y="3817"/>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35" name="Oval 55">
                <a:extLst>
                  <a:ext uri="{FF2B5EF4-FFF2-40B4-BE49-F238E27FC236}">
                    <a16:creationId xmlns:a16="http://schemas.microsoft.com/office/drawing/2014/main" id="{0FD4A069-22D6-8425-67E9-B178FCB259B2}"/>
                  </a:ext>
                </a:extLst>
              </p:cNvPr>
              <p:cNvSpPr>
                <a:spLocks noChangeArrowheads="1"/>
              </p:cNvSpPr>
              <p:nvPr/>
            </p:nvSpPr>
            <p:spPr bwMode="auto">
              <a:xfrm>
                <a:off x="3648" y="386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36" name="Oval 56">
                <a:extLst>
                  <a:ext uri="{FF2B5EF4-FFF2-40B4-BE49-F238E27FC236}">
                    <a16:creationId xmlns:a16="http://schemas.microsoft.com/office/drawing/2014/main" id="{AA575A7E-CABD-8BE0-A3E9-8006ED862425}"/>
                  </a:ext>
                </a:extLst>
              </p:cNvPr>
              <p:cNvSpPr>
                <a:spLocks noChangeArrowheads="1"/>
              </p:cNvSpPr>
              <p:nvPr/>
            </p:nvSpPr>
            <p:spPr bwMode="auto">
              <a:xfrm>
                <a:off x="3730" y="392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6537" name="Group 57">
              <a:extLst>
                <a:ext uri="{FF2B5EF4-FFF2-40B4-BE49-F238E27FC236}">
                  <a16:creationId xmlns:a16="http://schemas.microsoft.com/office/drawing/2014/main" id="{221E6E04-4237-4104-1750-8D620406B704}"/>
                </a:ext>
              </a:extLst>
            </p:cNvPr>
            <p:cNvGrpSpPr>
              <a:grpSpLocks/>
            </p:cNvGrpSpPr>
            <p:nvPr/>
          </p:nvGrpSpPr>
          <p:grpSpPr bwMode="auto">
            <a:xfrm>
              <a:off x="1395" y="2830"/>
              <a:ext cx="187" cy="267"/>
              <a:chOff x="3450" y="3644"/>
              <a:chExt cx="187" cy="267"/>
            </a:xfrm>
          </p:grpSpPr>
          <p:sp>
            <p:nvSpPr>
              <p:cNvPr id="276538" name="Rectangle 58">
                <a:extLst>
                  <a:ext uri="{FF2B5EF4-FFF2-40B4-BE49-F238E27FC236}">
                    <a16:creationId xmlns:a16="http://schemas.microsoft.com/office/drawing/2014/main" id="{8AB5BBBD-D586-FFBC-80D7-06F1B446EFF4}"/>
                  </a:ext>
                </a:extLst>
              </p:cNvPr>
              <p:cNvSpPr>
                <a:spLocks noChangeArrowheads="1"/>
              </p:cNvSpPr>
              <p:nvPr/>
            </p:nvSpPr>
            <p:spPr bwMode="auto">
              <a:xfrm>
                <a:off x="3470" y="3759"/>
                <a:ext cx="141" cy="131"/>
              </a:xfrm>
              <a:prstGeom prst="rect">
                <a:avLst/>
              </a:prstGeom>
              <a:solidFill>
                <a:srgbClr val="DDEE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39" name="AutoShape 59">
                <a:extLst>
                  <a:ext uri="{FF2B5EF4-FFF2-40B4-BE49-F238E27FC236}">
                    <a16:creationId xmlns:a16="http://schemas.microsoft.com/office/drawing/2014/main" id="{7A0024C5-AFCD-DD30-B2A7-52391AF76A92}"/>
                  </a:ext>
                </a:extLst>
              </p:cNvPr>
              <p:cNvSpPr>
                <a:spLocks noChangeArrowheads="1"/>
              </p:cNvSpPr>
              <p:nvPr/>
            </p:nvSpPr>
            <p:spPr bwMode="auto">
              <a:xfrm>
                <a:off x="3462" y="3657"/>
                <a:ext cx="157" cy="100"/>
              </a:xfrm>
              <a:prstGeom prst="triangle">
                <a:avLst>
                  <a:gd name="adj" fmla="val 50000"/>
                </a:avLst>
              </a:prstGeom>
              <a:solidFill>
                <a:srgbClr val="DFF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40" name="Rectangle 60">
                <a:extLst>
                  <a:ext uri="{FF2B5EF4-FFF2-40B4-BE49-F238E27FC236}">
                    <a16:creationId xmlns:a16="http://schemas.microsoft.com/office/drawing/2014/main" id="{2F55DC72-7D45-D809-5E1A-157E8A897E55}"/>
                  </a:ext>
                </a:extLst>
              </p:cNvPr>
              <p:cNvSpPr>
                <a:spLocks noChangeArrowheads="1"/>
              </p:cNvSpPr>
              <p:nvPr/>
            </p:nvSpPr>
            <p:spPr bwMode="auto">
              <a:xfrm>
                <a:off x="3517" y="3824"/>
                <a:ext cx="39" cy="6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41" name="Oval 61">
                <a:extLst>
                  <a:ext uri="{FF2B5EF4-FFF2-40B4-BE49-F238E27FC236}">
                    <a16:creationId xmlns:a16="http://schemas.microsoft.com/office/drawing/2014/main" id="{1EFD8476-0E5F-A2C1-E147-537EC710E823}"/>
                  </a:ext>
                </a:extLst>
              </p:cNvPr>
              <p:cNvSpPr>
                <a:spLocks noChangeArrowheads="1"/>
              </p:cNvSpPr>
              <p:nvPr/>
            </p:nvSpPr>
            <p:spPr bwMode="auto">
              <a:xfrm>
                <a:off x="3526" y="3644"/>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42" name="Oval 62">
                <a:extLst>
                  <a:ext uri="{FF2B5EF4-FFF2-40B4-BE49-F238E27FC236}">
                    <a16:creationId xmlns:a16="http://schemas.microsoft.com/office/drawing/2014/main" id="{22CEA8FB-EFBC-3AFA-4305-52C5253F7113}"/>
                  </a:ext>
                </a:extLst>
              </p:cNvPr>
              <p:cNvSpPr>
                <a:spLocks noChangeArrowheads="1"/>
              </p:cNvSpPr>
              <p:nvPr/>
            </p:nvSpPr>
            <p:spPr bwMode="auto">
              <a:xfrm>
                <a:off x="3456" y="387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43" name="Oval 63">
                <a:extLst>
                  <a:ext uri="{FF2B5EF4-FFF2-40B4-BE49-F238E27FC236}">
                    <a16:creationId xmlns:a16="http://schemas.microsoft.com/office/drawing/2014/main" id="{8156F457-95E4-3144-D307-BC9C9CFD42BA}"/>
                  </a:ext>
                </a:extLst>
              </p:cNvPr>
              <p:cNvSpPr>
                <a:spLocks noChangeArrowheads="1"/>
              </p:cNvSpPr>
              <p:nvPr/>
            </p:nvSpPr>
            <p:spPr bwMode="auto">
              <a:xfrm>
                <a:off x="3540" y="381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44" name="Oval 64">
                <a:extLst>
                  <a:ext uri="{FF2B5EF4-FFF2-40B4-BE49-F238E27FC236}">
                    <a16:creationId xmlns:a16="http://schemas.microsoft.com/office/drawing/2014/main" id="{BC6FBE96-FD66-45C7-3FB0-C7EA9555A3CE}"/>
                  </a:ext>
                </a:extLst>
              </p:cNvPr>
              <p:cNvSpPr>
                <a:spLocks noChangeArrowheads="1"/>
              </p:cNvSpPr>
              <p:nvPr/>
            </p:nvSpPr>
            <p:spPr bwMode="auto">
              <a:xfrm>
                <a:off x="3501" y="387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45" name="Oval 65">
                <a:extLst>
                  <a:ext uri="{FF2B5EF4-FFF2-40B4-BE49-F238E27FC236}">
                    <a16:creationId xmlns:a16="http://schemas.microsoft.com/office/drawing/2014/main" id="{8BC0D294-4C2C-DFCC-86F5-1E82B6F44A11}"/>
                  </a:ext>
                </a:extLst>
              </p:cNvPr>
              <p:cNvSpPr>
                <a:spLocks noChangeArrowheads="1"/>
              </p:cNvSpPr>
              <p:nvPr/>
            </p:nvSpPr>
            <p:spPr bwMode="auto">
              <a:xfrm>
                <a:off x="3541" y="387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46" name="Oval 66">
                <a:extLst>
                  <a:ext uri="{FF2B5EF4-FFF2-40B4-BE49-F238E27FC236}">
                    <a16:creationId xmlns:a16="http://schemas.microsoft.com/office/drawing/2014/main" id="{204952CE-51B0-DFC7-49FB-F53A62CADB26}"/>
                  </a:ext>
                </a:extLst>
              </p:cNvPr>
              <p:cNvSpPr>
                <a:spLocks noChangeArrowheads="1"/>
              </p:cNvSpPr>
              <p:nvPr/>
            </p:nvSpPr>
            <p:spPr bwMode="auto">
              <a:xfrm>
                <a:off x="3597" y="387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47" name="Oval 67">
                <a:extLst>
                  <a:ext uri="{FF2B5EF4-FFF2-40B4-BE49-F238E27FC236}">
                    <a16:creationId xmlns:a16="http://schemas.microsoft.com/office/drawing/2014/main" id="{A035A3D5-524A-7846-457E-DDF54AD2DB2E}"/>
                  </a:ext>
                </a:extLst>
              </p:cNvPr>
              <p:cNvSpPr>
                <a:spLocks noChangeArrowheads="1"/>
              </p:cNvSpPr>
              <p:nvPr/>
            </p:nvSpPr>
            <p:spPr bwMode="auto">
              <a:xfrm>
                <a:off x="3450" y="374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48" name="Oval 68">
                <a:extLst>
                  <a:ext uri="{FF2B5EF4-FFF2-40B4-BE49-F238E27FC236}">
                    <a16:creationId xmlns:a16="http://schemas.microsoft.com/office/drawing/2014/main" id="{B84254A5-0049-79DB-EBB9-0BC5E83D3139}"/>
                  </a:ext>
                </a:extLst>
              </p:cNvPr>
              <p:cNvSpPr>
                <a:spLocks noChangeArrowheads="1"/>
              </p:cNvSpPr>
              <p:nvPr/>
            </p:nvSpPr>
            <p:spPr bwMode="auto">
              <a:xfrm>
                <a:off x="3602" y="3741"/>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49" name="Oval 69">
                <a:extLst>
                  <a:ext uri="{FF2B5EF4-FFF2-40B4-BE49-F238E27FC236}">
                    <a16:creationId xmlns:a16="http://schemas.microsoft.com/office/drawing/2014/main" id="{ED3D97D5-9B13-1C08-D182-A47D8068F82F}"/>
                  </a:ext>
                </a:extLst>
              </p:cNvPr>
              <p:cNvSpPr>
                <a:spLocks noChangeArrowheads="1"/>
              </p:cNvSpPr>
              <p:nvPr/>
            </p:nvSpPr>
            <p:spPr bwMode="auto">
              <a:xfrm>
                <a:off x="3503" y="381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76552" name="Text Box 72">
            <a:extLst>
              <a:ext uri="{FF2B5EF4-FFF2-40B4-BE49-F238E27FC236}">
                <a16:creationId xmlns:a16="http://schemas.microsoft.com/office/drawing/2014/main" id="{6FE05AE8-772B-C382-1161-3444AF25388D}"/>
              </a:ext>
            </a:extLst>
          </p:cNvPr>
          <p:cNvSpPr txBox="1">
            <a:spLocks noChangeArrowheads="1"/>
          </p:cNvSpPr>
          <p:nvPr/>
        </p:nvSpPr>
        <p:spPr bwMode="auto">
          <a:xfrm>
            <a:off x="2455863" y="3127375"/>
            <a:ext cx="7508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Image A</a:t>
            </a:r>
          </a:p>
        </p:txBody>
      </p:sp>
      <p:sp>
        <p:nvSpPr>
          <p:cNvPr id="276553" name="Text Box 73">
            <a:extLst>
              <a:ext uri="{FF2B5EF4-FFF2-40B4-BE49-F238E27FC236}">
                <a16:creationId xmlns:a16="http://schemas.microsoft.com/office/drawing/2014/main" id="{D151521B-3BC6-DA56-5508-A96035C3EC7A}"/>
              </a:ext>
            </a:extLst>
          </p:cNvPr>
          <p:cNvSpPr txBox="1">
            <a:spLocks noChangeArrowheads="1"/>
          </p:cNvSpPr>
          <p:nvPr/>
        </p:nvSpPr>
        <p:spPr bwMode="auto">
          <a:xfrm>
            <a:off x="6037263" y="4827588"/>
            <a:ext cx="7588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Image C</a:t>
            </a:r>
          </a:p>
        </p:txBody>
      </p:sp>
      <p:sp>
        <p:nvSpPr>
          <p:cNvPr id="276554" name="Text Box 74">
            <a:extLst>
              <a:ext uri="{FF2B5EF4-FFF2-40B4-BE49-F238E27FC236}">
                <a16:creationId xmlns:a16="http://schemas.microsoft.com/office/drawing/2014/main" id="{CB7BDB8B-189C-FDA1-BF3E-2D39BE411D20}"/>
              </a:ext>
            </a:extLst>
          </p:cNvPr>
          <p:cNvSpPr txBox="1">
            <a:spLocks noChangeArrowheads="1"/>
          </p:cNvSpPr>
          <p:nvPr/>
        </p:nvSpPr>
        <p:spPr bwMode="auto">
          <a:xfrm>
            <a:off x="2468563" y="6249988"/>
            <a:ext cx="7588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Image D</a:t>
            </a:r>
          </a:p>
        </p:txBody>
      </p:sp>
      <p:grpSp>
        <p:nvGrpSpPr>
          <p:cNvPr id="276555" name="Group 75">
            <a:extLst>
              <a:ext uri="{FF2B5EF4-FFF2-40B4-BE49-F238E27FC236}">
                <a16:creationId xmlns:a16="http://schemas.microsoft.com/office/drawing/2014/main" id="{D032EF1D-7A22-0E82-14CA-721D4A91876A}"/>
              </a:ext>
            </a:extLst>
          </p:cNvPr>
          <p:cNvGrpSpPr>
            <a:grpSpLocks/>
          </p:cNvGrpSpPr>
          <p:nvPr/>
        </p:nvGrpSpPr>
        <p:grpSpPr bwMode="auto">
          <a:xfrm>
            <a:off x="5730875" y="3829050"/>
            <a:ext cx="1298575" cy="987425"/>
            <a:chOff x="969" y="2091"/>
            <a:chExt cx="1632" cy="1247"/>
          </a:xfrm>
        </p:grpSpPr>
        <p:sp>
          <p:nvSpPr>
            <p:cNvPr id="276556" name="Rectangle 76">
              <a:extLst>
                <a:ext uri="{FF2B5EF4-FFF2-40B4-BE49-F238E27FC236}">
                  <a16:creationId xmlns:a16="http://schemas.microsoft.com/office/drawing/2014/main" id="{2CE1D574-0FAF-BDFE-77B4-DB730387858D}"/>
                </a:ext>
              </a:extLst>
            </p:cNvPr>
            <p:cNvSpPr>
              <a:spLocks noChangeArrowheads="1"/>
            </p:cNvSpPr>
            <p:nvPr/>
          </p:nvSpPr>
          <p:spPr bwMode="auto">
            <a:xfrm>
              <a:off x="969" y="2372"/>
              <a:ext cx="1632" cy="960"/>
            </a:xfrm>
            <a:prstGeom prst="rect">
              <a:avLst/>
            </a:prstGeom>
            <a:solidFill>
              <a:srgbClr val="FFFFE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57" name="plant">
              <a:extLst>
                <a:ext uri="{FF2B5EF4-FFF2-40B4-BE49-F238E27FC236}">
                  <a16:creationId xmlns:a16="http://schemas.microsoft.com/office/drawing/2014/main" id="{0F9C1FEB-09DD-4E45-A775-9B96284A46AF}"/>
                </a:ext>
              </a:extLst>
            </p:cNvPr>
            <p:cNvSpPr>
              <a:spLocks noEditPoints="1" noChangeArrowheads="1"/>
            </p:cNvSpPr>
            <p:nvPr/>
          </p:nvSpPr>
          <p:spPr bwMode="auto">
            <a:xfrm>
              <a:off x="1142" y="2766"/>
              <a:ext cx="574" cy="572"/>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endParaRPr lang="en-US"/>
            </a:p>
          </p:txBody>
        </p:sp>
        <p:sp>
          <p:nvSpPr>
            <p:cNvPr id="276558" name="Rectangle 78">
              <a:extLst>
                <a:ext uri="{FF2B5EF4-FFF2-40B4-BE49-F238E27FC236}">
                  <a16:creationId xmlns:a16="http://schemas.microsoft.com/office/drawing/2014/main" id="{2A2369A8-50A1-62A7-384E-982069309B22}"/>
                </a:ext>
              </a:extLst>
            </p:cNvPr>
            <p:cNvSpPr>
              <a:spLocks noChangeArrowheads="1"/>
            </p:cNvSpPr>
            <p:nvPr/>
          </p:nvSpPr>
          <p:spPr bwMode="auto">
            <a:xfrm>
              <a:off x="1792" y="2651"/>
              <a:ext cx="630" cy="572"/>
            </a:xfrm>
            <a:prstGeom prst="rect">
              <a:avLst/>
            </a:prstGeom>
            <a:solidFill>
              <a:srgbClr val="FFF1C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59" name="Rectangle 79">
              <a:extLst>
                <a:ext uri="{FF2B5EF4-FFF2-40B4-BE49-F238E27FC236}">
                  <a16:creationId xmlns:a16="http://schemas.microsoft.com/office/drawing/2014/main" id="{C096F53E-F820-0AB1-9755-E1E5F7A3F1C5}"/>
                </a:ext>
              </a:extLst>
            </p:cNvPr>
            <p:cNvSpPr>
              <a:spLocks noChangeArrowheads="1"/>
            </p:cNvSpPr>
            <p:nvPr/>
          </p:nvSpPr>
          <p:spPr bwMode="auto">
            <a:xfrm>
              <a:off x="2002" y="2936"/>
              <a:ext cx="172" cy="2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60" name="Oval 80">
              <a:extLst>
                <a:ext uri="{FF2B5EF4-FFF2-40B4-BE49-F238E27FC236}">
                  <a16:creationId xmlns:a16="http://schemas.microsoft.com/office/drawing/2014/main" id="{7ABDA419-DD54-E0AD-3192-64335CD09C4B}"/>
                </a:ext>
              </a:extLst>
            </p:cNvPr>
            <p:cNvSpPr>
              <a:spLocks noChangeArrowheads="1"/>
            </p:cNvSpPr>
            <p:nvPr/>
          </p:nvSpPr>
          <p:spPr bwMode="auto">
            <a:xfrm>
              <a:off x="1977" y="2927"/>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61" name="Oval 81">
              <a:extLst>
                <a:ext uri="{FF2B5EF4-FFF2-40B4-BE49-F238E27FC236}">
                  <a16:creationId xmlns:a16="http://schemas.microsoft.com/office/drawing/2014/main" id="{4CC373A0-CADB-220D-FD6F-CF920E4CFA04}"/>
                </a:ext>
              </a:extLst>
            </p:cNvPr>
            <p:cNvSpPr>
              <a:spLocks noChangeArrowheads="1"/>
            </p:cNvSpPr>
            <p:nvPr/>
          </p:nvSpPr>
          <p:spPr bwMode="auto">
            <a:xfrm>
              <a:off x="2165" y="2923"/>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62" name="Oval 82">
              <a:extLst>
                <a:ext uri="{FF2B5EF4-FFF2-40B4-BE49-F238E27FC236}">
                  <a16:creationId xmlns:a16="http://schemas.microsoft.com/office/drawing/2014/main" id="{0A9D773F-5AEC-7144-DE2A-A6F9DBE52340}"/>
                </a:ext>
              </a:extLst>
            </p:cNvPr>
            <p:cNvSpPr>
              <a:spLocks noChangeArrowheads="1"/>
            </p:cNvSpPr>
            <p:nvPr/>
          </p:nvSpPr>
          <p:spPr bwMode="auto">
            <a:xfrm>
              <a:off x="1769" y="3188"/>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63" name="Oval 83">
              <a:extLst>
                <a:ext uri="{FF2B5EF4-FFF2-40B4-BE49-F238E27FC236}">
                  <a16:creationId xmlns:a16="http://schemas.microsoft.com/office/drawing/2014/main" id="{9AF187AD-C17B-1C0A-F3D7-762770527AC0}"/>
                </a:ext>
              </a:extLst>
            </p:cNvPr>
            <p:cNvSpPr>
              <a:spLocks noChangeArrowheads="1"/>
            </p:cNvSpPr>
            <p:nvPr/>
          </p:nvSpPr>
          <p:spPr bwMode="auto">
            <a:xfrm>
              <a:off x="1977" y="3192"/>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64" name="Oval 84">
              <a:extLst>
                <a:ext uri="{FF2B5EF4-FFF2-40B4-BE49-F238E27FC236}">
                  <a16:creationId xmlns:a16="http://schemas.microsoft.com/office/drawing/2014/main" id="{A45006CA-BF61-0CA1-84AF-A9BFB48D87BE}"/>
                </a:ext>
              </a:extLst>
            </p:cNvPr>
            <p:cNvSpPr>
              <a:spLocks noChangeArrowheads="1"/>
            </p:cNvSpPr>
            <p:nvPr/>
          </p:nvSpPr>
          <p:spPr bwMode="auto">
            <a:xfrm>
              <a:off x="2158" y="3197"/>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65" name="Oval 85">
              <a:extLst>
                <a:ext uri="{FF2B5EF4-FFF2-40B4-BE49-F238E27FC236}">
                  <a16:creationId xmlns:a16="http://schemas.microsoft.com/office/drawing/2014/main" id="{C05A2092-0CFE-B9FA-8B12-3BA0B2AAF526}"/>
                </a:ext>
              </a:extLst>
            </p:cNvPr>
            <p:cNvSpPr>
              <a:spLocks noChangeArrowheads="1"/>
            </p:cNvSpPr>
            <p:nvPr/>
          </p:nvSpPr>
          <p:spPr bwMode="auto">
            <a:xfrm>
              <a:off x="2400" y="3197"/>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66" name="Oval 86">
              <a:extLst>
                <a:ext uri="{FF2B5EF4-FFF2-40B4-BE49-F238E27FC236}">
                  <a16:creationId xmlns:a16="http://schemas.microsoft.com/office/drawing/2014/main" id="{DF12CC04-ACC2-B3D0-0C08-BD4183E5D9DF}"/>
                </a:ext>
              </a:extLst>
            </p:cNvPr>
            <p:cNvSpPr>
              <a:spLocks noChangeArrowheads="1"/>
            </p:cNvSpPr>
            <p:nvPr/>
          </p:nvSpPr>
          <p:spPr bwMode="auto">
            <a:xfrm>
              <a:off x="1451" y="2765"/>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67" name="Oval 87">
              <a:extLst>
                <a:ext uri="{FF2B5EF4-FFF2-40B4-BE49-F238E27FC236}">
                  <a16:creationId xmlns:a16="http://schemas.microsoft.com/office/drawing/2014/main" id="{476C27B2-5E26-7E09-C019-B20FD9091174}"/>
                </a:ext>
              </a:extLst>
            </p:cNvPr>
            <p:cNvSpPr>
              <a:spLocks noChangeArrowheads="1"/>
            </p:cNvSpPr>
            <p:nvPr/>
          </p:nvSpPr>
          <p:spPr bwMode="auto">
            <a:xfrm>
              <a:off x="1714" y="3028"/>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68" name="Oval 88">
              <a:extLst>
                <a:ext uri="{FF2B5EF4-FFF2-40B4-BE49-F238E27FC236}">
                  <a16:creationId xmlns:a16="http://schemas.microsoft.com/office/drawing/2014/main" id="{404B05B7-E17B-AFF1-BF10-29576504CE77}"/>
                </a:ext>
              </a:extLst>
            </p:cNvPr>
            <p:cNvSpPr>
              <a:spLocks noChangeArrowheads="1"/>
            </p:cNvSpPr>
            <p:nvPr/>
          </p:nvSpPr>
          <p:spPr bwMode="auto">
            <a:xfrm>
              <a:off x="1370" y="2986"/>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69" name="Oval 89">
              <a:extLst>
                <a:ext uri="{FF2B5EF4-FFF2-40B4-BE49-F238E27FC236}">
                  <a16:creationId xmlns:a16="http://schemas.microsoft.com/office/drawing/2014/main" id="{8A4EDCB4-1261-8932-34F8-ADDE1750894C}"/>
                </a:ext>
              </a:extLst>
            </p:cNvPr>
            <p:cNvSpPr>
              <a:spLocks noChangeArrowheads="1"/>
            </p:cNvSpPr>
            <p:nvPr/>
          </p:nvSpPr>
          <p:spPr bwMode="auto">
            <a:xfrm>
              <a:off x="1113" y="3090"/>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70" name="Oval 90">
              <a:extLst>
                <a:ext uri="{FF2B5EF4-FFF2-40B4-BE49-F238E27FC236}">
                  <a16:creationId xmlns:a16="http://schemas.microsoft.com/office/drawing/2014/main" id="{996BFB39-11D5-563E-5712-C868014DC175}"/>
                </a:ext>
              </a:extLst>
            </p:cNvPr>
            <p:cNvSpPr>
              <a:spLocks noChangeArrowheads="1"/>
            </p:cNvSpPr>
            <p:nvPr/>
          </p:nvSpPr>
          <p:spPr bwMode="auto">
            <a:xfrm>
              <a:off x="1497" y="3131"/>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71" name="AutoShape 91">
              <a:extLst>
                <a:ext uri="{FF2B5EF4-FFF2-40B4-BE49-F238E27FC236}">
                  <a16:creationId xmlns:a16="http://schemas.microsoft.com/office/drawing/2014/main" id="{13748137-B7CC-C5BE-0510-F9FD0225EE72}"/>
                </a:ext>
              </a:extLst>
            </p:cNvPr>
            <p:cNvSpPr>
              <a:spLocks noChangeArrowheads="1"/>
            </p:cNvSpPr>
            <p:nvPr/>
          </p:nvSpPr>
          <p:spPr bwMode="auto">
            <a:xfrm>
              <a:off x="1756" y="2222"/>
              <a:ext cx="701" cy="438"/>
            </a:xfrm>
            <a:prstGeom prst="triangle">
              <a:avLst>
                <a:gd name="adj" fmla="val 50000"/>
              </a:avLst>
            </a:prstGeom>
            <a:solidFill>
              <a:srgbClr val="FFE2C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72" name="Rectangle 92">
              <a:extLst>
                <a:ext uri="{FF2B5EF4-FFF2-40B4-BE49-F238E27FC236}">
                  <a16:creationId xmlns:a16="http://schemas.microsoft.com/office/drawing/2014/main" id="{C84D690E-2B53-9113-38DC-6D46D73C270F}"/>
                </a:ext>
              </a:extLst>
            </p:cNvPr>
            <p:cNvSpPr>
              <a:spLocks noChangeArrowheads="1"/>
            </p:cNvSpPr>
            <p:nvPr/>
          </p:nvSpPr>
          <p:spPr bwMode="auto">
            <a:xfrm>
              <a:off x="1833" y="2091"/>
              <a:ext cx="528"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73" name="Line 93">
              <a:extLst>
                <a:ext uri="{FF2B5EF4-FFF2-40B4-BE49-F238E27FC236}">
                  <a16:creationId xmlns:a16="http://schemas.microsoft.com/office/drawing/2014/main" id="{95E2E0E8-AA98-AAC0-E696-958177499E1E}"/>
                </a:ext>
              </a:extLst>
            </p:cNvPr>
            <p:cNvSpPr>
              <a:spLocks noChangeShapeType="1"/>
            </p:cNvSpPr>
            <p:nvPr/>
          </p:nvSpPr>
          <p:spPr bwMode="auto">
            <a:xfrm>
              <a:off x="969" y="2370"/>
              <a:ext cx="163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574" name="Oval 94">
              <a:extLst>
                <a:ext uri="{FF2B5EF4-FFF2-40B4-BE49-F238E27FC236}">
                  <a16:creationId xmlns:a16="http://schemas.microsoft.com/office/drawing/2014/main" id="{3EB98FA9-B15E-A416-2E65-872752B3AC5E}"/>
                </a:ext>
              </a:extLst>
            </p:cNvPr>
            <p:cNvSpPr>
              <a:spLocks noChangeArrowheads="1"/>
            </p:cNvSpPr>
            <p:nvPr/>
          </p:nvSpPr>
          <p:spPr bwMode="auto">
            <a:xfrm>
              <a:off x="1736" y="2622"/>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75" name="Oval 95">
              <a:extLst>
                <a:ext uri="{FF2B5EF4-FFF2-40B4-BE49-F238E27FC236}">
                  <a16:creationId xmlns:a16="http://schemas.microsoft.com/office/drawing/2014/main" id="{497DE5CB-4ED0-64E8-E55D-BFB52D1C6DB5}"/>
                </a:ext>
              </a:extLst>
            </p:cNvPr>
            <p:cNvSpPr>
              <a:spLocks noChangeArrowheads="1"/>
            </p:cNvSpPr>
            <p:nvPr/>
          </p:nvSpPr>
          <p:spPr bwMode="auto">
            <a:xfrm>
              <a:off x="2435" y="2622"/>
              <a:ext cx="42" cy="4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6576" name="Group 96">
            <a:extLst>
              <a:ext uri="{FF2B5EF4-FFF2-40B4-BE49-F238E27FC236}">
                <a16:creationId xmlns:a16="http://schemas.microsoft.com/office/drawing/2014/main" id="{BCEA9495-DF7E-883A-8C42-0EE10A7ED7F1}"/>
              </a:ext>
            </a:extLst>
          </p:cNvPr>
          <p:cNvGrpSpPr>
            <a:grpSpLocks/>
          </p:cNvGrpSpPr>
          <p:nvPr/>
        </p:nvGrpSpPr>
        <p:grpSpPr bwMode="auto">
          <a:xfrm>
            <a:off x="5800725" y="1585913"/>
            <a:ext cx="2590800" cy="1809750"/>
            <a:chOff x="969" y="2547"/>
            <a:chExt cx="1632" cy="1140"/>
          </a:xfrm>
        </p:grpSpPr>
        <p:sp>
          <p:nvSpPr>
            <p:cNvPr id="276577" name="Rectangle 97">
              <a:extLst>
                <a:ext uri="{FF2B5EF4-FFF2-40B4-BE49-F238E27FC236}">
                  <a16:creationId xmlns:a16="http://schemas.microsoft.com/office/drawing/2014/main" id="{C225B79B-E248-C9AF-4646-629DFBB481BA}"/>
                </a:ext>
              </a:extLst>
            </p:cNvPr>
            <p:cNvSpPr>
              <a:spLocks noChangeArrowheads="1"/>
            </p:cNvSpPr>
            <p:nvPr/>
          </p:nvSpPr>
          <p:spPr bwMode="auto">
            <a:xfrm>
              <a:off x="969" y="2547"/>
              <a:ext cx="1632" cy="960"/>
            </a:xfrm>
            <a:prstGeom prst="rect">
              <a:avLst/>
            </a:prstGeom>
            <a:solidFill>
              <a:srgbClr val="FFFFE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78" name="plant">
              <a:extLst>
                <a:ext uri="{FF2B5EF4-FFF2-40B4-BE49-F238E27FC236}">
                  <a16:creationId xmlns:a16="http://schemas.microsoft.com/office/drawing/2014/main" id="{F4E8C7C7-A231-B229-DF8A-9A7D9199405C}"/>
                </a:ext>
              </a:extLst>
            </p:cNvPr>
            <p:cNvSpPr>
              <a:spLocks noEditPoints="1" noChangeArrowheads="1"/>
            </p:cNvSpPr>
            <p:nvPr/>
          </p:nvSpPr>
          <p:spPr bwMode="auto">
            <a:xfrm>
              <a:off x="1509" y="3060"/>
              <a:ext cx="314" cy="313"/>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endParaRPr lang="en-US"/>
            </a:p>
          </p:txBody>
        </p:sp>
        <p:sp>
          <p:nvSpPr>
            <p:cNvPr id="276579" name="Rectangle 99">
              <a:extLst>
                <a:ext uri="{FF2B5EF4-FFF2-40B4-BE49-F238E27FC236}">
                  <a16:creationId xmlns:a16="http://schemas.microsoft.com/office/drawing/2014/main" id="{740EC310-454C-1A28-607E-CAD3F74A3B76}"/>
                </a:ext>
              </a:extLst>
            </p:cNvPr>
            <p:cNvSpPr>
              <a:spLocks noChangeArrowheads="1"/>
            </p:cNvSpPr>
            <p:nvPr/>
          </p:nvSpPr>
          <p:spPr bwMode="auto">
            <a:xfrm>
              <a:off x="1865" y="2997"/>
              <a:ext cx="345" cy="313"/>
            </a:xfrm>
            <a:prstGeom prst="rect">
              <a:avLst/>
            </a:prstGeom>
            <a:solidFill>
              <a:srgbClr val="FFF1C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80" name="AutoShape 100">
              <a:extLst>
                <a:ext uri="{FF2B5EF4-FFF2-40B4-BE49-F238E27FC236}">
                  <a16:creationId xmlns:a16="http://schemas.microsoft.com/office/drawing/2014/main" id="{97FFDC84-80D0-1C7A-5CCC-BD838224D28F}"/>
                </a:ext>
              </a:extLst>
            </p:cNvPr>
            <p:cNvSpPr>
              <a:spLocks noChangeArrowheads="1"/>
            </p:cNvSpPr>
            <p:nvPr/>
          </p:nvSpPr>
          <p:spPr bwMode="auto">
            <a:xfrm>
              <a:off x="1845" y="2753"/>
              <a:ext cx="384" cy="240"/>
            </a:xfrm>
            <a:prstGeom prst="triangle">
              <a:avLst>
                <a:gd name="adj" fmla="val 50000"/>
              </a:avLst>
            </a:prstGeom>
            <a:solidFill>
              <a:srgbClr val="FFE2C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81" name="Rectangle 101">
              <a:extLst>
                <a:ext uri="{FF2B5EF4-FFF2-40B4-BE49-F238E27FC236}">
                  <a16:creationId xmlns:a16="http://schemas.microsoft.com/office/drawing/2014/main" id="{BE0A0C4C-5B64-2E08-3A3F-FA382B546C7E}"/>
                </a:ext>
              </a:extLst>
            </p:cNvPr>
            <p:cNvSpPr>
              <a:spLocks noChangeArrowheads="1"/>
            </p:cNvSpPr>
            <p:nvPr/>
          </p:nvSpPr>
          <p:spPr bwMode="auto">
            <a:xfrm>
              <a:off x="1980" y="3153"/>
              <a:ext cx="94" cy="15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76582" name="Group 102">
              <a:extLst>
                <a:ext uri="{FF2B5EF4-FFF2-40B4-BE49-F238E27FC236}">
                  <a16:creationId xmlns:a16="http://schemas.microsoft.com/office/drawing/2014/main" id="{B3184142-437D-380B-85BE-9523CD949F98}"/>
                </a:ext>
              </a:extLst>
            </p:cNvPr>
            <p:cNvGrpSpPr>
              <a:grpSpLocks/>
            </p:cNvGrpSpPr>
            <p:nvPr/>
          </p:nvGrpSpPr>
          <p:grpSpPr bwMode="auto">
            <a:xfrm>
              <a:off x="1493" y="2739"/>
              <a:ext cx="740" cy="664"/>
              <a:chOff x="3840" y="1296"/>
              <a:chExt cx="740" cy="664"/>
            </a:xfrm>
          </p:grpSpPr>
          <p:sp>
            <p:nvSpPr>
              <p:cNvPr id="276583" name="Oval 103">
                <a:extLst>
                  <a:ext uri="{FF2B5EF4-FFF2-40B4-BE49-F238E27FC236}">
                    <a16:creationId xmlns:a16="http://schemas.microsoft.com/office/drawing/2014/main" id="{E7ADE243-0781-E3A4-F9AB-A5B178C81E7D}"/>
                  </a:ext>
                </a:extLst>
              </p:cNvPr>
              <p:cNvSpPr>
                <a:spLocks noChangeArrowheads="1"/>
              </p:cNvSpPr>
              <p:nvPr/>
            </p:nvSpPr>
            <p:spPr bwMode="auto">
              <a:xfrm>
                <a:off x="4370" y="129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84" name="Oval 104">
                <a:extLst>
                  <a:ext uri="{FF2B5EF4-FFF2-40B4-BE49-F238E27FC236}">
                    <a16:creationId xmlns:a16="http://schemas.microsoft.com/office/drawing/2014/main" id="{32B52213-D541-AA31-D991-2E24B12468CF}"/>
                  </a:ext>
                </a:extLst>
              </p:cNvPr>
              <p:cNvSpPr>
                <a:spLocks noChangeArrowheads="1"/>
              </p:cNvSpPr>
              <p:nvPr/>
            </p:nvSpPr>
            <p:spPr bwMode="auto">
              <a:xfrm>
                <a:off x="4313" y="170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85" name="Oval 105">
                <a:extLst>
                  <a:ext uri="{FF2B5EF4-FFF2-40B4-BE49-F238E27FC236}">
                    <a16:creationId xmlns:a16="http://schemas.microsoft.com/office/drawing/2014/main" id="{E830C3C2-FE08-369C-2FAD-DB0D86834723}"/>
                  </a:ext>
                </a:extLst>
              </p:cNvPr>
              <p:cNvSpPr>
                <a:spLocks noChangeArrowheads="1"/>
              </p:cNvSpPr>
              <p:nvPr/>
            </p:nvSpPr>
            <p:spPr bwMode="auto">
              <a:xfrm>
                <a:off x="4416" y="170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86" name="Oval 106">
                <a:extLst>
                  <a:ext uri="{FF2B5EF4-FFF2-40B4-BE49-F238E27FC236}">
                    <a16:creationId xmlns:a16="http://schemas.microsoft.com/office/drawing/2014/main" id="{FAFFD475-11B0-6A62-0D0A-0AE5D638A4A6}"/>
                  </a:ext>
                </a:extLst>
              </p:cNvPr>
              <p:cNvSpPr>
                <a:spLocks noChangeArrowheads="1"/>
              </p:cNvSpPr>
              <p:nvPr/>
            </p:nvSpPr>
            <p:spPr bwMode="auto">
              <a:xfrm>
                <a:off x="4199" y="184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87" name="Oval 107">
                <a:extLst>
                  <a:ext uri="{FF2B5EF4-FFF2-40B4-BE49-F238E27FC236}">
                    <a16:creationId xmlns:a16="http://schemas.microsoft.com/office/drawing/2014/main" id="{C3FC07B6-602A-D477-45CA-0183E8C043B2}"/>
                  </a:ext>
                </a:extLst>
              </p:cNvPr>
              <p:cNvSpPr>
                <a:spLocks noChangeArrowheads="1"/>
              </p:cNvSpPr>
              <p:nvPr/>
            </p:nvSpPr>
            <p:spPr bwMode="auto">
              <a:xfrm>
                <a:off x="4313" y="185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88" name="Oval 108">
                <a:extLst>
                  <a:ext uri="{FF2B5EF4-FFF2-40B4-BE49-F238E27FC236}">
                    <a16:creationId xmlns:a16="http://schemas.microsoft.com/office/drawing/2014/main" id="{775C583F-5C5D-F67E-20D5-D1B9B08EA8A6}"/>
                  </a:ext>
                </a:extLst>
              </p:cNvPr>
              <p:cNvSpPr>
                <a:spLocks noChangeArrowheads="1"/>
              </p:cNvSpPr>
              <p:nvPr/>
            </p:nvSpPr>
            <p:spPr bwMode="auto">
              <a:xfrm>
                <a:off x="4412" y="185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89" name="Oval 109">
                <a:extLst>
                  <a:ext uri="{FF2B5EF4-FFF2-40B4-BE49-F238E27FC236}">
                    <a16:creationId xmlns:a16="http://schemas.microsoft.com/office/drawing/2014/main" id="{029345E4-2805-20B1-CFBE-B83BA2B8AB1E}"/>
                  </a:ext>
                </a:extLst>
              </p:cNvPr>
              <p:cNvSpPr>
                <a:spLocks noChangeArrowheads="1"/>
              </p:cNvSpPr>
              <p:nvPr/>
            </p:nvSpPr>
            <p:spPr bwMode="auto">
              <a:xfrm>
                <a:off x="4545" y="1853"/>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90" name="Oval 110">
                <a:extLst>
                  <a:ext uri="{FF2B5EF4-FFF2-40B4-BE49-F238E27FC236}">
                    <a16:creationId xmlns:a16="http://schemas.microsoft.com/office/drawing/2014/main" id="{7EC83473-36EC-2D5D-CAD2-B2762AD67AFC}"/>
                  </a:ext>
                </a:extLst>
              </p:cNvPr>
              <p:cNvSpPr>
                <a:spLocks noChangeArrowheads="1"/>
              </p:cNvSpPr>
              <p:nvPr/>
            </p:nvSpPr>
            <p:spPr bwMode="auto">
              <a:xfrm>
                <a:off x="4202" y="153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91" name="Oval 111">
                <a:extLst>
                  <a:ext uri="{FF2B5EF4-FFF2-40B4-BE49-F238E27FC236}">
                    <a16:creationId xmlns:a16="http://schemas.microsoft.com/office/drawing/2014/main" id="{B55C0B49-316B-5AC9-BAD3-8B602BB09F4C}"/>
                  </a:ext>
                </a:extLst>
              </p:cNvPr>
              <p:cNvSpPr>
                <a:spLocks noChangeArrowheads="1"/>
              </p:cNvSpPr>
              <p:nvPr/>
            </p:nvSpPr>
            <p:spPr bwMode="auto">
              <a:xfrm>
                <a:off x="4545" y="153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92" name="Oval 112">
                <a:extLst>
                  <a:ext uri="{FF2B5EF4-FFF2-40B4-BE49-F238E27FC236}">
                    <a16:creationId xmlns:a16="http://schemas.microsoft.com/office/drawing/2014/main" id="{F3BBD7FD-BC46-9FBE-FEBB-3BE7D3CA6126}"/>
                  </a:ext>
                </a:extLst>
              </p:cNvPr>
              <p:cNvSpPr>
                <a:spLocks noChangeArrowheads="1"/>
              </p:cNvSpPr>
              <p:nvPr/>
            </p:nvSpPr>
            <p:spPr bwMode="auto">
              <a:xfrm>
                <a:off x="4025" y="1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93" name="Oval 113">
                <a:extLst>
                  <a:ext uri="{FF2B5EF4-FFF2-40B4-BE49-F238E27FC236}">
                    <a16:creationId xmlns:a16="http://schemas.microsoft.com/office/drawing/2014/main" id="{5A9A7A25-A9D8-DDC7-7111-195DBF24A62B}"/>
                  </a:ext>
                </a:extLst>
              </p:cNvPr>
              <p:cNvSpPr>
                <a:spLocks noChangeArrowheads="1"/>
              </p:cNvSpPr>
              <p:nvPr/>
            </p:nvSpPr>
            <p:spPr bwMode="auto">
              <a:xfrm>
                <a:off x="4169" y="1760"/>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94" name="Oval 114">
                <a:extLst>
                  <a:ext uri="{FF2B5EF4-FFF2-40B4-BE49-F238E27FC236}">
                    <a16:creationId xmlns:a16="http://schemas.microsoft.com/office/drawing/2014/main" id="{16356F88-2263-D251-0A74-18BAF031C1A3}"/>
                  </a:ext>
                </a:extLst>
              </p:cNvPr>
              <p:cNvSpPr>
                <a:spLocks noChangeArrowheads="1"/>
              </p:cNvSpPr>
              <p:nvPr/>
            </p:nvSpPr>
            <p:spPr bwMode="auto">
              <a:xfrm>
                <a:off x="3977" y="171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95" name="Oval 115">
                <a:extLst>
                  <a:ext uri="{FF2B5EF4-FFF2-40B4-BE49-F238E27FC236}">
                    <a16:creationId xmlns:a16="http://schemas.microsoft.com/office/drawing/2014/main" id="{4F3E4056-E6B0-2514-E3BC-3AB92D3AE5FF}"/>
                  </a:ext>
                </a:extLst>
              </p:cNvPr>
              <p:cNvSpPr>
                <a:spLocks noChangeArrowheads="1"/>
              </p:cNvSpPr>
              <p:nvPr/>
            </p:nvSpPr>
            <p:spPr bwMode="auto">
              <a:xfrm>
                <a:off x="3840" y="1794"/>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96" name="Oval 116">
                <a:extLst>
                  <a:ext uri="{FF2B5EF4-FFF2-40B4-BE49-F238E27FC236}">
                    <a16:creationId xmlns:a16="http://schemas.microsoft.com/office/drawing/2014/main" id="{34359809-BA44-63F7-BC73-0316846EC305}"/>
                  </a:ext>
                </a:extLst>
              </p:cNvPr>
              <p:cNvSpPr>
                <a:spLocks noChangeArrowheads="1"/>
              </p:cNvSpPr>
              <p:nvPr/>
            </p:nvSpPr>
            <p:spPr bwMode="auto">
              <a:xfrm>
                <a:off x="3997" y="1925"/>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6597" name="Group 117">
              <a:extLst>
                <a:ext uri="{FF2B5EF4-FFF2-40B4-BE49-F238E27FC236}">
                  <a16:creationId xmlns:a16="http://schemas.microsoft.com/office/drawing/2014/main" id="{CA41EE61-3D01-B386-7F90-2FA3FCB113D3}"/>
                </a:ext>
              </a:extLst>
            </p:cNvPr>
            <p:cNvGrpSpPr>
              <a:grpSpLocks/>
            </p:cNvGrpSpPr>
            <p:nvPr/>
          </p:nvGrpSpPr>
          <p:grpSpPr bwMode="auto">
            <a:xfrm>
              <a:off x="1061" y="2835"/>
              <a:ext cx="334" cy="490"/>
              <a:chOff x="256" y="2287"/>
              <a:chExt cx="334" cy="490"/>
            </a:xfrm>
          </p:grpSpPr>
          <p:sp>
            <p:nvSpPr>
              <p:cNvPr id="276598" name="Rectangle 118">
                <a:extLst>
                  <a:ext uri="{FF2B5EF4-FFF2-40B4-BE49-F238E27FC236}">
                    <a16:creationId xmlns:a16="http://schemas.microsoft.com/office/drawing/2014/main" id="{028D6FBF-5260-2D81-B3BA-03247BE2CBC5}"/>
                  </a:ext>
                </a:extLst>
              </p:cNvPr>
              <p:cNvSpPr>
                <a:spLocks noChangeArrowheads="1"/>
              </p:cNvSpPr>
              <p:nvPr/>
            </p:nvSpPr>
            <p:spPr bwMode="auto">
              <a:xfrm>
                <a:off x="284" y="2504"/>
                <a:ext cx="277" cy="257"/>
              </a:xfrm>
              <a:prstGeom prst="rect">
                <a:avLst/>
              </a:prstGeom>
              <a:solidFill>
                <a:srgbClr val="DDEE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99" name="AutoShape 119">
                <a:extLst>
                  <a:ext uri="{FF2B5EF4-FFF2-40B4-BE49-F238E27FC236}">
                    <a16:creationId xmlns:a16="http://schemas.microsoft.com/office/drawing/2014/main" id="{73F312BB-5898-75F0-7D88-84E7DC7A139C}"/>
                  </a:ext>
                </a:extLst>
              </p:cNvPr>
              <p:cNvSpPr>
                <a:spLocks noChangeArrowheads="1"/>
              </p:cNvSpPr>
              <p:nvPr/>
            </p:nvSpPr>
            <p:spPr bwMode="auto">
              <a:xfrm>
                <a:off x="268" y="2304"/>
                <a:ext cx="308" cy="197"/>
              </a:xfrm>
              <a:prstGeom prst="triangle">
                <a:avLst>
                  <a:gd name="adj" fmla="val 50000"/>
                </a:avLst>
              </a:prstGeom>
              <a:solidFill>
                <a:srgbClr val="DFF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00" name="Rectangle 120">
                <a:extLst>
                  <a:ext uri="{FF2B5EF4-FFF2-40B4-BE49-F238E27FC236}">
                    <a16:creationId xmlns:a16="http://schemas.microsoft.com/office/drawing/2014/main" id="{5A593148-665D-1C21-B0FA-5E1974DB632A}"/>
                  </a:ext>
                </a:extLst>
              </p:cNvPr>
              <p:cNvSpPr>
                <a:spLocks noChangeArrowheads="1"/>
              </p:cNvSpPr>
              <p:nvPr/>
            </p:nvSpPr>
            <p:spPr bwMode="auto">
              <a:xfrm>
                <a:off x="376" y="2632"/>
                <a:ext cx="76" cy="1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01" name="Oval 121">
                <a:extLst>
                  <a:ext uri="{FF2B5EF4-FFF2-40B4-BE49-F238E27FC236}">
                    <a16:creationId xmlns:a16="http://schemas.microsoft.com/office/drawing/2014/main" id="{09E3E4B1-4627-7BFE-7882-4A352E5A9807}"/>
                  </a:ext>
                </a:extLst>
              </p:cNvPr>
              <p:cNvSpPr>
                <a:spLocks noChangeArrowheads="1"/>
              </p:cNvSpPr>
              <p:nvPr/>
            </p:nvSpPr>
            <p:spPr bwMode="auto">
              <a:xfrm>
                <a:off x="406" y="2287"/>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02" name="Oval 122">
                <a:extLst>
                  <a:ext uri="{FF2B5EF4-FFF2-40B4-BE49-F238E27FC236}">
                    <a16:creationId xmlns:a16="http://schemas.microsoft.com/office/drawing/2014/main" id="{9CB09707-2488-5936-C0DE-9714CC5F68F6}"/>
                  </a:ext>
                </a:extLst>
              </p:cNvPr>
              <p:cNvSpPr>
                <a:spLocks noChangeArrowheads="1"/>
              </p:cNvSpPr>
              <p:nvPr/>
            </p:nvSpPr>
            <p:spPr bwMode="auto">
              <a:xfrm>
                <a:off x="267" y="274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03" name="Oval 123">
                <a:extLst>
                  <a:ext uri="{FF2B5EF4-FFF2-40B4-BE49-F238E27FC236}">
                    <a16:creationId xmlns:a16="http://schemas.microsoft.com/office/drawing/2014/main" id="{C1791828-8ABA-BA11-F711-04A70FCC4883}"/>
                  </a:ext>
                </a:extLst>
              </p:cNvPr>
              <p:cNvSpPr>
                <a:spLocks noChangeArrowheads="1"/>
              </p:cNvSpPr>
              <p:nvPr/>
            </p:nvSpPr>
            <p:spPr bwMode="auto">
              <a:xfrm>
                <a:off x="432" y="2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04" name="Oval 124">
                <a:extLst>
                  <a:ext uri="{FF2B5EF4-FFF2-40B4-BE49-F238E27FC236}">
                    <a16:creationId xmlns:a16="http://schemas.microsoft.com/office/drawing/2014/main" id="{6E3873A1-8CE8-02CF-FC29-EA0C31FBE11A}"/>
                  </a:ext>
                </a:extLst>
              </p:cNvPr>
              <p:cNvSpPr>
                <a:spLocks noChangeArrowheads="1"/>
              </p:cNvSpPr>
              <p:nvPr/>
            </p:nvSpPr>
            <p:spPr bwMode="auto">
              <a:xfrm>
                <a:off x="357" y="273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05" name="Oval 125">
                <a:extLst>
                  <a:ext uri="{FF2B5EF4-FFF2-40B4-BE49-F238E27FC236}">
                    <a16:creationId xmlns:a16="http://schemas.microsoft.com/office/drawing/2014/main" id="{5EE4B049-0212-F7EF-86FB-A64EC87747A0}"/>
                  </a:ext>
                </a:extLst>
              </p:cNvPr>
              <p:cNvSpPr>
                <a:spLocks noChangeArrowheads="1"/>
              </p:cNvSpPr>
              <p:nvPr/>
            </p:nvSpPr>
            <p:spPr bwMode="auto">
              <a:xfrm>
                <a:off x="434" y="274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06" name="Oval 126">
                <a:extLst>
                  <a:ext uri="{FF2B5EF4-FFF2-40B4-BE49-F238E27FC236}">
                    <a16:creationId xmlns:a16="http://schemas.microsoft.com/office/drawing/2014/main" id="{D988B241-4956-7C90-595E-289C28152AC3}"/>
                  </a:ext>
                </a:extLst>
              </p:cNvPr>
              <p:cNvSpPr>
                <a:spLocks noChangeArrowheads="1"/>
              </p:cNvSpPr>
              <p:nvPr/>
            </p:nvSpPr>
            <p:spPr bwMode="auto">
              <a:xfrm>
                <a:off x="544" y="2739"/>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07" name="Oval 127">
                <a:extLst>
                  <a:ext uri="{FF2B5EF4-FFF2-40B4-BE49-F238E27FC236}">
                    <a16:creationId xmlns:a16="http://schemas.microsoft.com/office/drawing/2014/main" id="{38DC22D9-639C-69B4-3BD7-0F99145A4337}"/>
                  </a:ext>
                </a:extLst>
              </p:cNvPr>
              <p:cNvSpPr>
                <a:spLocks noChangeArrowheads="1"/>
              </p:cNvSpPr>
              <p:nvPr/>
            </p:nvSpPr>
            <p:spPr bwMode="auto">
              <a:xfrm>
                <a:off x="256" y="2482"/>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08" name="Oval 128">
                <a:extLst>
                  <a:ext uri="{FF2B5EF4-FFF2-40B4-BE49-F238E27FC236}">
                    <a16:creationId xmlns:a16="http://schemas.microsoft.com/office/drawing/2014/main" id="{F2A8FB02-4098-691C-8BE3-3F7BF621CB85}"/>
                  </a:ext>
                </a:extLst>
              </p:cNvPr>
              <p:cNvSpPr>
                <a:spLocks noChangeArrowheads="1"/>
              </p:cNvSpPr>
              <p:nvPr/>
            </p:nvSpPr>
            <p:spPr bwMode="auto">
              <a:xfrm>
                <a:off x="555" y="2478"/>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09" name="Oval 129">
                <a:extLst>
                  <a:ext uri="{FF2B5EF4-FFF2-40B4-BE49-F238E27FC236}">
                    <a16:creationId xmlns:a16="http://schemas.microsoft.com/office/drawing/2014/main" id="{C0B53A3D-50FD-40D3-C3BB-3341884C476F}"/>
                  </a:ext>
                </a:extLst>
              </p:cNvPr>
              <p:cNvSpPr>
                <a:spLocks noChangeArrowheads="1"/>
              </p:cNvSpPr>
              <p:nvPr/>
            </p:nvSpPr>
            <p:spPr bwMode="auto">
              <a:xfrm>
                <a:off x="360" y="2616"/>
                <a:ext cx="35" cy="3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76610" name="Text Box 130">
              <a:extLst>
                <a:ext uri="{FF2B5EF4-FFF2-40B4-BE49-F238E27FC236}">
                  <a16:creationId xmlns:a16="http://schemas.microsoft.com/office/drawing/2014/main" id="{F193335B-58C3-8E5E-C756-87B3B2C018CB}"/>
                </a:ext>
              </a:extLst>
            </p:cNvPr>
            <p:cNvSpPr txBox="1">
              <a:spLocks noChangeArrowheads="1"/>
            </p:cNvSpPr>
            <p:nvPr/>
          </p:nvSpPr>
          <p:spPr bwMode="auto">
            <a:xfrm>
              <a:off x="1547" y="3514"/>
              <a:ext cx="47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Image B</a:t>
              </a:r>
            </a:p>
          </p:txBody>
        </p:sp>
      </p:grpSp>
      <p:sp>
        <p:nvSpPr>
          <p:cNvPr id="276611" name="Line 131">
            <a:extLst>
              <a:ext uri="{FF2B5EF4-FFF2-40B4-BE49-F238E27FC236}">
                <a16:creationId xmlns:a16="http://schemas.microsoft.com/office/drawing/2014/main" id="{0D8AE501-A3E2-0531-4D57-51A72E5C095E}"/>
              </a:ext>
            </a:extLst>
          </p:cNvPr>
          <p:cNvSpPr>
            <a:spLocks noChangeShapeType="1"/>
          </p:cNvSpPr>
          <p:nvPr/>
        </p:nvSpPr>
        <p:spPr bwMode="auto">
          <a:xfrm flipH="1">
            <a:off x="4179888" y="2578100"/>
            <a:ext cx="157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612" name="Text Box 132">
            <a:extLst>
              <a:ext uri="{FF2B5EF4-FFF2-40B4-BE49-F238E27FC236}">
                <a16:creationId xmlns:a16="http://schemas.microsoft.com/office/drawing/2014/main" id="{28D02DC0-BA39-C6DA-7A60-BE610420754F}"/>
              </a:ext>
            </a:extLst>
          </p:cNvPr>
          <p:cNvSpPr txBox="1">
            <a:spLocks noChangeArrowheads="1"/>
          </p:cNvSpPr>
          <p:nvPr/>
        </p:nvSpPr>
        <p:spPr bwMode="auto">
          <a:xfrm>
            <a:off x="4456113" y="2424113"/>
            <a:ext cx="1073150" cy="2746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to the right of</a:t>
            </a:r>
          </a:p>
        </p:txBody>
      </p:sp>
      <p:sp>
        <p:nvSpPr>
          <p:cNvPr id="276613" name="Line 133">
            <a:extLst>
              <a:ext uri="{FF2B5EF4-FFF2-40B4-BE49-F238E27FC236}">
                <a16:creationId xmlns:a16="http://schemas.microsoft.com/office/drawing/2014/main" id="{D300F651-2165-9703-0DD1-F39CD6AF8436}"/>
              </a:ext>
            </a:extLst>
          </p:cNvPr>
          <p:cNvSpPr>
            <a:spLocks noChangeShapeType="1"/>
          </p:cNvSpPr>
          <p:nvPr/>
        </p:nvSpPr>
        <p:spPr bwMode="auto">
          <a:xfrm flipH="1" flipV="1">
            <a:off x="4187825" y="3121025"/>
            <a:ext cx="1458913" cy="884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614" name="Text Box 134">
            <a:extLst>
              <a:ext uri="{FF2B5EF4-FFF2-40B4-BE49-F238E27FC236}">
                <a16:creationId xmlns:a16="http://schemas.microsoft.com/office/drawing/2014/main" id="{331F9132-7161-BA14-99C6-623DADBD05CA}"/>
              </a:ext>
            </a:extLst>
          </p:cNvPr>
          <p:cNvSpPr txBox="1">
            <a:spLocks noChangeArrowheads="1"/>
          </p:cNvSpPr>
          <p:nvPr/>
        </p:nvSpPr>
        <p:spPr bwMode="auto">
          <a:xfrm>
            <a:off x="4510088" y="3429000"/>
            <a:ext cx="868362" cy="27463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is detail of</a:t>
            </a:r>
          </a:p>
        </p:txBody>
      </p:sp>
      <p:sp>
        <p:nvSpPr>
          <p:cNvPr id="276615" name="Line 135">
            <a:extLst>
              <a:ext uri="{FF2B5EF4-FFF2-40B4-BE49-F238E27FC236}">
                <a16:creationId xmlns:a16="http://schemas.microsoft.com/office/drawing/2014/main" id="{FDC40117-09ED-55ED-4EA8-80B80CAA319E}"/>
              </a:ext>
            </a:extLst>
          </p:cNvPr>
          <p:cNvSpPr>
            <a:spLocks noChangeShapeType="1"/>
          </p:cNvSpPr>
          <p:nvPr/>
        </p:nvSpPr>
        <p:spPr bwMode="auto">
          <a:xfrm flipH="1" flipV="1">
            <a:off x="2024063" y="3160713"/>
            <a:ext cx="384175" cy="10747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616" name="Text Box 136">
            <a:extLst>
              <a:ext uri="{FF2B5EF4-FFF2-40B4-BE49-F238E27FC236}">
                <a16:creationId xmlns:a16="http://schemas.microsoft.com/office/drawing/2014/main" id="{64EB60C9-AD3A-FEB9-63C3-DF65FB4A9609}"/>
              </a:ext>
            </a:extLst>
          </p:cNvPr>
          <p:cNvSpPr txBox="1">
            <a:spLocks noChangeArrowheads="1"/>
          </p:cNvSpPr>
          <p:nvPr/>
        </p:nvSpPr>
        <p:spPr bwMode="auto">
          <a:xfrm>
            <a:off x="1652588" y="3621088"/>
            <a:ext cx="1139825" cy="2746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is zoom-out of</a:t>
            </a:r>
          </a:p>
        </p:txBody>
      </p:sp>
      <p:sp>
        <p:nvSpPr>
          <p:cNvPr id="276617" name="Line 137">
            <a:extLst>
              <a:ext uri="{FF2B5EF4-FFF2-40B4-BE49-F238E27FC236}">
                <a16:creationId xmlns:a16="http://schemas.microsoft.com/office/drawing/2014/main" id="{8A9FDDCE-C08D-8B34-E5CE-20DF7F502D60}"/>
              </a:ext>
            </a:extLst>
          </p:cNvPr>
          <p:cNvSpPr>
            <a:spLocks noChangeShapeType="1"/>
          </p:cNvSpPr>
          <p:nvPr/>
        </p:nvSpPr>
        <p:spPr bwMode="auto">
          <a:xfrm flipH="1">
            <a:off x="3341688" y="3198813"/>
            <a:ext cx="423862" cy="9985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618" name="Text Box 138">
            <a:extLst>
              <a:ext uri="{FF2B5EF4-FFF2-40B4-BE49-F238E27FC236}">
                <a16:creationId xmlns:a16="http://schemas.microsoft.com/office/drawing/2014/main" id="{93BF6503-A89C-0D33-FECA-37D7838B33D8}"/>
              </a:ext>
            </a:extLst>
          </p:cNvPr>
          <p:cNvSpPr txBox="1">
            <a:spLocks noChangeArrowheads="1"/>
          </p:cNvSpPr>
          <p:nvPr/>
        </p:nvSpPr>
        <p:spPr bwMode="auto">
          <a:xfrm>
            <a:off x="3073400" y="3621088"/>
            <a:ext cx="868363" cy="2746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is detail of</a:t>
            </a:r>
          </a:p>
        </p:txBody>
      </p:sp>
      <p:sp>
        <p:nvSpPr>
          <p:cNvPr id="276619" name="Line 139">
            <a:extLst>
              <a:ext uri="{FF2B5EF4-FFF2-40B4-BE49-F238E27FC236}">
                <a16:creationId xmlns:a16="http://schemas.microsoft.com/office/drawing/2014/main" id="{E2871E50-9597-51F2-6073-B73109F2F1F3}"/>
              </a:ext>
            </a:extLst>
          </p:cNvPr>
          <p:cNvSpPr>
            <a:spLocks noChangeShapeType="1"/>
          </p:cNvSpPr>
          <p:nvPr/>
        </p:nvSpPr>
        <p:spPr bwMode="auto">
          <a:xfrm flipH="1">
            <a:off x="4179888" y="2117725"/>
            <a:ext cx="1574800"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620" name="Text Box 140">
            <a:extLst>
              <a:ext uri="{FF2B5EF4-FFF2-40B4-BE49-F238E27FC236}">
                <a16:creationId xmlns:a16="http://schemas.microsoft.com/office/drawing/2014/main" id="{0C7580D5-3323-2179-E292-24D3990F7B00}"/>
              </a:ext>
            </a:extLst>
          </p:cNvPr>
          <p:cNvSpPr txBox="1">
            <a:spLocks noChangeArrowheads="1"/>
          </p:cNvSpPr>
          <p:nvPr/>
        </p:nvSpPr>
        <p:spPr bwMode="auto">
          <a:xfrm>
            <a:off x="4513263" y="1963738"/>
            <a:ext cx="981075" cy="2746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to the left of</a:t>
            </a:r>
          </a:p>
        </p:txBody>
      </p:sp>
      <p:sp>
        <p:nvSpPr>
          <p:cNvPr id="276621" name="Line 141">
            <a:extLst>
              <a:ext uri="{FF2B5EF4-FFF2-40B4-BE49-F238E27FC236}">
                <a16:creationId xmlns:a16="http://schemas.microsoft.com/office/drawing/2014/main" id="{28EA7D6D-D9EF-F40B-25C5-54A004B6FFA3}"/>
              </a:ext>
            </a:extLst>
          </p:cNvPr>
          <p:cNvSpPr>
            <a:spLocks noChangeShapeType="1"/>
          </p:cNvSpPr>
          <p:nvPr/>
        </p:nvSpPr>
        <p:spPr bwMode="auto">
          <a:xfrm flipV="1">
            <a:off x="4525963" y="4351338"/>
            <a:ext cx="1150937" cy="6905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622" name="Text Box 142">
            <a:extLst>
              <a:ext uri="{FF2B5EF4-FFF2-40B4-BE49-F238E27FC236}">
                <a16:creationId xmlns:a16="http://schemas.microsoft.com/office/drawing/2014/main" id="{333E214A-5B0E-0912-E1D9-74954913BBEA}"/>
              </a:ext>
            </a:extLst>
          </p:cNvPr>
          <p:cNvSpPr txBox="1">
            <a:spLocks noChangeArrowheads="1"/>
          </p:cNvSpPr>
          <p:nvPr/>
        </p:nvSpPr>
        <p:spPr bwMode="auto">
          <a:xfrm>
            <a:off x="4572000" y="4543425"/>
            <a:ext cx="1139825" cy="27463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is zoom-out of</a:t>
            </a:r>
          </a:p>
        </p:txBody>
      </p:sp>
      <p:sp>
        <p:nvSpPr>
          <p:cNvPr id="276623" name="Line 143">
            <a:extLst>
              <a:ext uri="{FF2B5EF4-FFF2-40B4-BE49-F238E27FC236}">
                <a16:creationId xmlns:a16="http://schemas.microsoft.com/office/drawing/2014/main" id="{55435697-68B9-7B80-7B09-504E8ED26196}"/>
              </a:ext>
            </a:extLst>
          </p:cNvPr>
          <p:cNvSpPr>
            <a:spLocks noChangeShapeType="1"/>
          </p:cNvSpPr>
          <p:nvPr/>
        </p:nvSpPr>
        <p:spPr bwMode="auto">
          <a:xfrm flipH="1">
            <a:off x="4572000" y="4887913"/>
            <a:ext cx="1114425" cy="6921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624" name="Text Box 144">
            <a:extLst>
              <a:ext uri="{FF2B5EF4-FFF2-40B4-BE49-F238E27FC236}">
                <a16:creationId xmlns:a16="http://schemas.microsoft.com/office/drawing/2014/main" id="{321087A8-90A5-F7E5-2A43-A3E6E6203C98}"/>
              </a:ext>
            </a:extLst>
          </p:cNvPr>
          <p:cNvSpPr txBox="1">
            <a:spLocks noChangeArrowheads="1"/>
          </p:cNvSpPr>
          <p:nvPr/>
        </p:nvSpPr>
        <p:spPr bwMode="auto">
          <a:xfrm>
            <a:off x="4725988" y="5113338"/>
            <a:ext cx="868362" cy="2746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is detail of</a:t>
            </a:r>
          </a:p>
        </p:txBody>
      </p:sp>
      <p:sp>
        <p:nvSpPr>
          <p:cNvPr id="276625" name="Line 145">
            <a:extLst>
              <a:ext uri="{FF2B5EF4-FFF2-40B4-BE49-F238E27FC236}">
                <a16:creationId xmlns:a16="http://schemas.microsoft.com/office/drawing/2014/main" id="{C07A4471-04E8-F3BA-D68F-1E4E9D04221E}"/>
              </a:ext>
            </a:extLst>
          </p:cNvPr>
          <p:cNvSpPr>
            <a:spLocks noChangeShapeType="1"/>
          </p:cNvSpPr>
          <p:nvPr/>
        </p:nvSpPr>
        <p:spPr bwMode="auto">
          <a:xfrm flipH="1" flipV="1">
            <a:off x="5916613" y="3236913"/>
            <a:ext cx="268287" cy="7302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626" name="Line 146">
            <a:extLst>
              <a:ext uri="{FF2B5EF4-FFF2-40B4-BE49-F238E27FC236}">
                <a16:creationId xmlns:a16="http://schemas.microsoft.com/office/drawing/2014/main" id="{C4E27322-1809-7A91-BFFC-04F7031865D0}"/>
              </a:ext>
            </a:extLst>
          </p:cNvPr>
          <p:cNvSpPr>
            <a:spLocks noChangeShapeType="1"/>
          </p:cNvSpPr>
          <p:nvPr/>
        </p:nvSpPr>
        <p:spPr bwMode="auto">
          <a:xfrm flipH="1">
            <a:off x="6799263" y="3236913"/>
            <a:ext cx="960437" cy="7683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627" name="Text Box 147">
            <a:extLst>
              <a:ext uri="{FF2B5EF4-FFF2-40B4-BE49-F238E27FC236}">
                <a16:creationId xmlns:a16="http://schemas.microsoft.com/office/drawing/2014/main" id="{D40A2884-2D14-6C34-5BB2-F7906A892771}"/>
              </a:ext>
            </a:extLst>
          </p:cNvPr>
          <p:cNvSpPr txBox="1">
            <a:spLocks noChangeArrowheads="1"/>
          </p:cNvSpPr>
          <p:nvPr/>
        </p:nvSpPr>
        <p:spPr bwMode="auto">
          <a:xfrm>
            <a:off x="5624513" y="3467100"/>
            <a:ext cx="868362" cy="27463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is detail of</a:t>
            </a:r>
          </a:p>
        </p:txBody>
      </p:sp>
      <p:sp>
        <p:nvSpPr>
          <p:cNvPr id="276628" name="Text Box 148">
            <a:extLst>
              <a:ext uri="{FF2B5EF4-FFF2-40B4-BE49-F238E27FC236}">
                <a16:creationId xmlns:a16="http://schemas.microsoft.com/office/drawing/2014/main" id="{305A7E05-AA9A-386F-DB0A-02CC816602CA}"/>
              </a:ext>
            </a:extLst>
          </p:cNvPr>
          <p:cNvSpPr txBox="1">
            <a:spLocks noChangeArrowheads="1"/>
          </p:cNvSpPr>
          <p:nvPr/>
        </p:nvSpPr>
        <p:spPr bwMode="auto">
          <a:xfrm>
            <a:off x="6684963" y="3505200"/>
            <a:ext cx="1139825" cy="27463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is zoom-out of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6616"/>
                                        </p:tgtEl>
                                        <p:attrNameLst>
                                          <p:attrName>style.visibility</p:attrName>
                                        </p:attrNameLst>
                                      </p:cBhvr>
                                      <p:to>
                                        <p:strVal val="visible"/>
                                      </p:to>
                                    </p:set>
                                    <p:animEffect transition="in" filter="fade">
                                      <p:cBhvr>
                                        <p:cTn id="7" dur="500"/>
                                        <p:tgtEl>
                                          <p:spTgt spid="276616"/>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76615"/>
                                        </p:tgtEl>
                                        <p:attrNameLst>
                                          <p:attrName>style.visibility</p:attrName>
                                        </p:attrNameLst>
                                      </p:cBhvr>
                                      <p:to>
                                        <p:strVal val="visible"/>
                                      </p:to>
                                    </p:set>
                                    <p:animEffect transition="in" filter="fade">
                                      <p:cBhvr>
                                        <p:cTn id="11" dur="500"/>
                                        <p:tgtEl>
                                          <p:spTgt spid="27661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6618"/>
                                        </p:tgtEl>
                                        <p:attrNameLst>
                                          <p:attrName>style.visibility</p:attrName>
                                        </p:attrNameLst>
                                      </p:cBhvr>
                                      <p:to>
                                        <p:strVal val="visible"/>
                                      </p:to>
                                    </p:set>
                                    <p:animEffect transition="in" filter="fade">
                                      <p:cBhvr>
                                        <p:cTn id="16" dur="500"/>
                                        <p:tgtEl>
                                          <p:spTgt spid="276618"/>
                                        </p:tgtEl>
                                      </p:cBhvr>
                                    </p:animEffect>
                                  </p:childTnLst>
                                </p:cTn>
                              </p:par>
                              <p:par>
                                <p:cTn id="17" presetID="10" presetClass="entr" presetSubtype="0" fill="hold" nodeType="withEffect">
                                  <p:stCondLst>
                                    <p:cond delay="0"/>
                                  </p:stCondLst>
                                  <p:childTnLst>
                                    <p:set>
                                      <p:cBhvr>
                                        <p:cTn id="18" dur="1" fill="hold">
                                          <p:stCondLst>
                                            <p:cond delay="0"/>
                                          </p:stCondLst>
                                        </p:cTn>
                                        <p:tgtEl>
                                          <p:spTgt spid="276617"/>
                                        </p:tgtEl>
                                        <p:attrNameLst>
                                          <p:attrName>style.visibility</p:attrName>
                                        </p:attrNameLst>
                                      </p:cBhvr>
                                      <p:to>
                                        <p:strVal val="visible"/>
                                      </p:to>
                                    </p:set>
                                    <p:animEffect transition="in" filter="fade">
                                      <p:cBhvr>
                                        <p:cTn id="19" dur="500"/>
                                        <p:tgtEl>
                                          <p:spTgt spid="276617"/>
                                        </p:tgtEl>
                                      </p:cBhvr>
                                    </p:animEffect>
                                  </p:childTnLst>
                                </p:cTn>
                              </p:par>
                              <p:par>
                                <p:cTn id="20" presetID="10" presetClass="entr" presetSubtype="0" fill="hold" nodeType="withEffect">
                                  <p:stCondLst>
                                    <p:cond delay="0"/>
                                  </p:stCondLst>
                                  <p:childTnLst>
                                    <p:set>
                                      <p:cBhvr>
                                        <p:cTn id="21" dur="1" fill="hold">
                                          <p:stCondLst>
                                            <p:cond delay="0"/>
                                          </p:stCondLst>
                                        </p:cTn>
                                        <p:tgtEl>
                                          <p:spTgt spid="276619"/>
                                        </p:tgtEl>
                                        <p:attrNameLst>
                                          <p:attrName>style.visibility</p:attrName>
                                        </p:attrNameLst>
                                      </p:cBhvr>
                                      <p:to>
                                        <p:strVal val="visible"/>
                                      </p:to>
                                    </p:set>
                                    <p:animEffect transition="in" filter="fade">
                                      <p:cBhvr>
                                        <p:cTn id="22" dur="500"/>
                                        <p:tgtEl>
                                          <p:spTgt spid="2766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76620"/>
                                        </p:tgtEl>
                                        <p:attrNameLst>
                                          <p:attrName>style.visibility</p:attrName>
                                        </p:attrNameLst>
                                      </p:cBhvr>
                                      <p:to>
                                        <p:strVal val="visible"/>
                                      </p:to>
                                    </p:set>
                                    <p:animEffect transition="in" filter="fade">
                                      <p:cBhvr>
                                        <p:cTn id="25" dur="500"/>
                                        <p:tgtEl>
                                          <p:spTgt spid="2766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6622"/>
                                        </p:tgtEl>
                                        <p:attrNameLst>
                                          <p:attrName>style.visibility</p:attrName>
                                        </p:attrNameLst>
                                      </p:cBhvr>
                                      <p:to>
                                        <p:strVal val="visible"/>
                                      </p:to>
                                    </p:set>
                                    <p:animEffect transition="in" filter="fade">
                                      <p:cBhvr>
                                        <p:cTn id="28" dur="500"/>
                                        <p:tgtEl>
                                          <p:spTgt spid="2766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76624"/>
                                        </p:tgtEl>
                                        <p:attrNameLst>
                                          <p:attrName>style.visibility</p:attrName>
                                        </p:attrNameLst>
                                      </p:cBhvr>
                                      <p:to>
                                        <p:strVal val="visible"/>
                                      </p:to>
                                    </p:set>
                                    <p:animEffect transition="in" filter="fade">
                                      <p:cBhvr>
                                        <p:cTn id="31" dur="500"/>
                                        <p:tgtEl>
                                          <p:spTgt spid="2766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6627"/>
                                        </p:tgtEl>
                                        <p:attrNameLst>
                                          <p:attrName>style.visibility</p:attrName>
                                        </p:attrNameLst>
                                      </p:cBhvr>
                                      <p:to>
                                        <p:strVal val="visible"/>
                                      </p:to>
                                    </p:set>
                                    <p:animEffect transition="in" filter="fade">
                                      <p:cBhvr>
                                        <p:cTn id="34" dur="500"/>
                                        <p:tgtEl>
                                          <p:spTgt spid="27662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6628"/>
                                        </p:tgtEl>
                                        <p:attrNameLst>
                                          <p:attrName>style.visibility</p:attrName>
                                        </p:attrNameLst>
                                      </p:cBhvr>
                                      <p:to>
                                        <p:strVal val="visible"/>
                                      </p:to>
                                    </p:set>
                                    <p:animEffect transition="in" filter="fade">
                                      <p:cBhvr>
                                        <p:cTn id="37" dur="500"/>
                                        <p:tgtEl>
                                          <p:spTgt spid="276628"/>
                                        </p:tgtEl>
                                      </p:cBhvr>
                                    </p:animEffect>
                                  </p:childTnLst>
                                </p:cTn>
                              </p:par>
                              <p:par>
                                <p:cTn id="38" presetID="10" presetClass="entr" presetSubtype="0" fill="hold" nodeType="withEffect">
                                  <p:stCondLst>
                                    <p:cond delay="0"/>
                                  </p:stCondLst>
                                  <p:childTnLst>
                                    <p:set>
                                      <p:cBhvr>
                                        <p:cTn id="39" dur="1" fill="hold">
                                          <p:stCondLst>
                                            <p:cond delay="0"/>
                                          </p:stCondLst>
                                        </p:cTn>
                                        <p:tgtEl>
                                          <p:spTgt spid="276621"/>
                                        </p:tgtEl>
                                        <p:attrNameLst>
                                          <p:attrName>style.visibility</p:attrName>
                                        </p:attrNameLst>
                                      </p:cBhvr>
                                      <p:to>
                                        <p:strVal val="visible"/>
                                      </p:to>
                                    </p:set>
                                    <p:animEffect transition="in" filter="fade">
                                      <p:cBhvr>
                                        <p:cTn id="40" dur="500"/>
                                        <p:tgtEl>
                                          <p:spTgt spid="276621"/>
                                        </p:tgtEl>
                                      </p:cBhvr>
                                    </p:animEffect>
                                  </p:childTnLst>
                                </p:cTn>
                              </p:par>
                              <p:par>
                                <p:cTn id="41" presetID="10" presetClass="entr" presetSubtype="0" fill="hold" nodeType="withEffect">
                                  <p:stCondLst>
                                    <p:cond delay="0"/>
                                  </p:stCondLst>
                                  <p:childTnLst>
                                    <p:set>
                                      <p:cBhvr>
                                        <p:cTn id="42" dur="1" fill="hold">
                                          <p:stCondLst>
                                            <p:cond delay="0"/>
                                          </p:stCondLst>
                                        </p:cTn>
                                        <p:tgtEl>
                                          <p:spTgt spid="276623"/>
                                        </p:tgtEl>
                                        <p:attrNameLst>
                                          <p:attrName>style.visibility</p:attrName>
                                        </p:attrNameLst>
                                      </p:cBhvr>
                                      <p:to>
                                        <p:strVal val="visible"/>
                                      </p:to>
                                    </p:set>
                                    <p:animEffect transition="in" filter="fade">
                                      <p:cBhvr>
                                        <p:cTn id="43" dur="500"/>
                                        <p:tgtEl>
                                          <p:spTgt spid="276623"/>
                                        </p:tgtEl>
                                      </p:cBhvr>
                                    </p:animEffect>
                                  </p:childTnLst>
                                </p:cTn>
                              </p:par>
                              <p:par>
                                <p:cTn id="44" presetID="10" presetClass="entr" presetSubtype="0" fill="hold" nodeType="withEffect">
                                  <p:stCondLst>
                                    <p:cond delay="0"/>
                                  </p:stCondLst>
                                  <p:childTnLst>
                                    <p:set>
                                      <p:cBhvr>
                                        <p:cTn id="45" dur="1" fill="hold">
                                          <p:stCondLst>
                                            <p:cond delay="0"/>
                                          </p:stCondLst>
                                        </p:cTn>
                                        <p:tgtEl>
                                          <p:spTgt spid="276625"/>
                                        </p:tgtEl>
                                        <p:attrNameLst>
                                          <p:attrName>style.visibility</p:attrName>
                                        </p:attrNameLst>
                                      </p:cBhvr>
                                      <p:to>
                                        <p:strVal val="visible"/>
                                      </p:to>
                                    </p:set>
                                    <p:animEffect transition="in" filter="fade">
                                      <p:cBhvr>
                                        <p:cTn id="46" dur="500"/>
                                        <p:tgtEl>
                                          <p:spTgt spid="276625"/>
                                        </p:tgtEl>
                                      </p:cBhvr>
                                    </p:animEffect>
                                  </p:childTnLst>
                                </p:cTn>
                              </p:par>
                              <p:par>
                                <p:cTn id="47" presetID="10" presetClass="entr" presetSubtype="0" fill="hold" nodeType="withEffect">
                                  <p:stCondLst>
                                    <p:cond delay="0"/>
                                  </p:stCondLst>
                                  <p:childTnLst>
                                    <p:set>
                                      <p:cBhvr>
                                        <p:cTn id="48" dur="1" fill="hold">
                                          <p:stCondLst>
                                            <p:cond delay="0"/>
                                          </p:stCondLst>
                                        </p:cTn>
                                        <p:tgtEl>
                                          <p:spTgt spid="276626"/>
                                        </p:tgtEl>
                                        <p:attrNameLst>
                                          <p:attrName>style.visibility</p:attrName>
                                        </p:attrNameLst>
                                      </p:cBhvr>
                                      <p:to>
                                        <p:strVal val="visible"/>
                                      </p:to>
                                    </p:set>
                                    <p:animEffect transition="in" filter="fade">
                                      <p:cBhvr>
                                        <p:cTn id="49" dur="500"/>
                                        <p:tgtEl>
                                          <p:spTgt spid="27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16" grpId="0" animBg="1"/>
      <p:bldP spid="276618" grpId="0" animBg="1"/>
      <p:bldP spid="276620" grpId="0" animBg="1"/>
      <p:bldP spid="276622" grpId="0" animBg="1"/>
      <p:bldP spid="276624" grpId="0" animBg="1"/>
      <p:bldP spid="276627" grpId="0" animBg="1"/>
      <p:bldP spid="27662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A78A78B2-3E62-3E58-E256-1C2B8F771928}"/>
              </a:ext>
            </a:extLst>
          </p:cNvPr>
          <p:cNvSpPr>
            <a:spLocks noGrp="1" noChangeArrowheads="1"/>
          </p:cNvSpPr>
          <p:nvPr>
            <p:ph type="title"/>
          </p:nvPr>
        </p:nvSpPr>
        <p:spPr/>
        <p:txBody>
          <a:bodyPr/>
          <a:lstStyle/>
          <a:p>
            <a:r>
              <a:rPr lang="en-US" altLang="en-US"/>
              <a:t>Overhead map</a:t>
            </a:r>
          </a:p>
        </p:txBody>
      </p:sp>
      <p:pic>
        <p:nvPicPr>
          <p:cNvPr id="55307" name="PragueAlign2.wmv">
            <a:hlinkClick r:id="" action="ppaction://media"/>
            <a:extLst>
              <a:ext uri="{FF2B5EF4-FFF2-40B4-BE49-F238E27FC236}">
                <a16:creationId xmlns:a16="http://schemas.microsoft.com/office/drawing/2014/main" id="{FC1F8E5B-C8E5-9E2B-35D2-C24E977D402D}"/>
              </a:ext>
            </a:extLst>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1768475" y="1585913"/>
            <a:ext cx="5800725" cy="434975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530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5307"/>
                                        </p:tgtEl>
                                      </p:cBhvr>
                                    </p:cmd>
                                  </p:childTnLst>
                                </p:cTn>
                              </p:par>
                            </p:childTnLst>
                          </p:cTn>
                        </p:par>
                      </p:childTnLst>
                    </p:cTn>
                  </p:par>
                </p:childTnLst>
              </p:cTn>
              <p:nextCondLst>
                <p:cond evt="onClick" delay="0">
                  <p:tgtEl>
                    <p:spTgt spid="55307"/>
                  </p:tgtEl>
                </p:cond>
              </p:nextCondLst>
            </p:seq>
            <p:video>
              <p:cMediaNode vol="80000">
                <p:cTn id="7" fill="hold" display="0">
                  <p:stCondLst>
                    <p:cond delay="indefinite"/>
                  </p:stCondLst>
                </p:cTn>
                <p:tgtEl>
                  <p:spTgt spid="55307"/>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51" name="Picture 7">
            <a:extLst>
              <a:ext uri="{FF2B5EF4-FFF2-40B4-BE49-F238E27FC236}">
                <a16:creationId xmlns:a16="http://schemas.microsoft.com/office/drawing/2014/main" id="{3F50CC61-9F7C-EFEA-115F-D47BE1AE2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3" y="134938"/>
            <a:ext cx="9372601" cy="658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7756" name="Freeform 12">
            <a:extLst>
              <a:ext uri="{FF2B5EF4-FFF2-40B4-BE49-F238E27FC236}">
                <a16:creationId xmlns:a16="http://schemas.microsoft.com/office/drawing/2014/main" id="{FE2BAD7B-0C4F-30FA-56A1-5485F3E4CD9D}"/>
              </a:ext>
            </a:extLst>
          </p:cNvPr>
          <p:cNvSpPr>
            <a:spLocks/>
          </p:cNvSpPr>
          <p:nvPr/>
        </p:nvSpPr>
        <p:spPr bwMode="auto">
          <a:xfrm>
            <a:off x="4205288" y="3028950"/>
            <a:ext cx="382587" cy="2065338"/>
          </a:xfrm>
          <a:custGeom>
            <a:avLst/>
            <a:gdLst>
              <a:gd name="T0" fmla="*/ 0 w 241"/>
              <a:gd name="T1" fmla="*/ 1301 h 1301"/>
              <a:gd name="T2" fmla="*/ 41 w 241"/>
              <a:gd name="T3" fmla="*/ 638 h 1301"/>
              <a:gd name="T4" fmla="*/ 241 w 241"/>
              <a:gd name="T5" fmla="*/ 0 h 1301"/>
            </a:gdLst>
            <a:ahLst/>
            <a:cxnLst>
              <a:cxn ang="0">
                <a:pos x="T0" y="T1"/>
              </a:cxn>
              <a:cxn ang="0">
                <a:pos x="T2" y="T3"/>
              </a:cxn>
              <a:cxn ang="0">
                <a:pos x="T4" y="T5"/>
              </a:cxn>
            </a:cxnLst>
            <a:rect l="0" t="0" r="r" b="b"/>
            <a:pathLst>
              <a:path w="241" h="1301">
                <a:moveTo>
                  <a:pt x="0" y="1301"/>
                </a:moveTo>
                <a:cubicBezTo>
                  <a:pt x="8" y="1191"/>
                  <a:pt x="1" y="855"/>
                  <a:pt x="41" y="638"/>
                </a:cubicBezTo>
                <a:cubicBezTo>
                  <a:pt x="81" y="421"/>
                  <a:pt x="199" y="133"/>
                  <a:pt x="241" y="0"/>
                </a:cubicBezTo>
              </a:path>
            </a:pathLst>
          </a:custGeom>
          <a:noFill/>
          <a:ln w="25400">
            <a:solidFill>
              <a:srgbClr val="FF0000"/>
            </a:solidFill>
            <a:round/>
            <a:headEn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752" name="Oval 8">
            <a:extLst>
              <a:ext uri="{FF2B5EF4-FFF2-40B4-BE49-F238E27FC236}">
                <a16:creationId xmlns:a16="http://schemas.microsoft.com/office/drawing/2014/main" id="{AF86A5D1-A525-2503-1C9C-7C7FF5A0CD8E}"/>
              </a:ext>
            </a:extLst>
          </p:cNvPr>
          <p:cNvSpPr>
            <a:spLocks noChangeArrowheads="1"/>
          </p:cNvSpPr>
          <p:nvPr/>
        </p:nvSpPr>
        <p:spPr bwMode="auto">
          <a:xfrm>
            <a:off x="4148138" y="5041900"/>
            <a:ext cx="115887" cy="115888"/>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753" name="Oval 9">
            <a:extLst>
              <a:ext uri="{FF2B5EF4-FFF2-40B4-BE49-F238E27FC236}">
                <a16:creationId xmlns:a16="http://schemas.microsoft.com/office/drawing/2014/main" id="{3E0916DD-E31C-063F-62F4-D84D08D215C6}"/>
              </a:ext>
            </a:extLst>
          </p:cNvPr>
          <p:cNvSpPr>
            <a:spLocks noChangeArrowheads="1"/>
          </p:cNvSpPr>
          <p:nvPr/>
        </p:nvSpPr>
        <p:spPr bwMode="auto">
          <a:xfrm>
            <a:off x="4532313" y="2967038"/>
            <a:ext cx="115887" cy="115887"/>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757" name="Text Box 13">
            <a:extLst>
              <a:ext uri="{FF2B5EF4-FFF2-40B4-BE49-F238E27FC236}">
                <a16:creationId xmlns:a16="http://schemas.microsoft.com/office/drawing/2014/main" id="{7E197851-6AB7-776C-0F6F-B9B64C007A98}"/>
              </a:ext>
            </a:extLst>
          </p:cNvPr>
          <p:cNvSpPr txBox="1">
            <a:spLocks noChangeArrowheads="1"/>
          </p:cNvSpPr>
          <p:nvPr/>
        </p:nvSpPr>
        <p:spPr bwMode="auto">
          <a:xfrm>
            <a:off x="4225925" y="4927600"/>
            <a:ext cx="669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alpha val="50000"/>
                    </a:schemeClr>
                  </a:outerShdw>
                </a:effectLst>
              </a14:hiddenEffects>
            </a:ext>
          </a:extLst>
        </p:spPr>
        <p:txBody>
          <a:bodyPr wrap="none">
            <a:spAutoFit/>
          </a:bodyPr>
          <a:lstStyle/>
          <a:p>
            <a:r>
              <a:rPr lang="en-US" altLang="en-US">
                <a:solidFill>
                  <a:srgbClr val="FFFFFF"/>
                </a:solidFill>
                <a:latin typeface="Times New Roman" panose="02020603050405020304" pitchFamily="18" charset="0"/>
              </a:rPr>
              <a:t>Rome</a:t>
            </a:r>
          </a:p>
        </p:txBody>
      </p:sp>
      <p:sp>
        <p:nvSpPr>
          <p:cNvPr id="287758" name="Text Box 14">
            <a:extLst>
              <a:ext uri="{FF2B5EF4-FFF2-40B4-BE49-F238E27FC236}">
                <a16:creationId xmlns:a16="http://schemas.microsoft.com/office/drawing/2014/main" id="{2F725B25-C710-3517-A51A-C6B0C62FAAF9}"/>
              </a:ext>
            </a:extLst>
          </p:cNvPr>
          <p:cNvSpPr txBox="1">
            <a:spLocks noChangeArrowheads="1"/>
          </p:cNvSpPr>
          <p:nvPr/>
        </p:nvSpPr>
        <p:spPr bwMode="auto">
          <a:xfrm>
            <a:off x="4610100" y="2852738"/>
            <a:ext cx="749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alpha val="50000"/>
                    </a:schemeClr>
                  </a:outerShdw>
                </a:effectLst>
              </a14:hiddenEffects>
            </a:ext>
          </a:extLst>
        </p:spPr>
        <p:txBody>
          <a:bodyPr wrap="none">
            <a:spAutoFit/>
          </a:bodyPr>
          <a:lstStyle/>
          <a:p>
            <a:r>
              <a:rPr lang="en-US" altLang="en-US">
                <a:solidFill>
                  <a:srgbClr val="FFFFFF"/>
                </a:solidFill>
                <a:latin typeface="Times New Roman" panose="02020603050405020304" pitchFamily="18" charset="0"/>
              </a:rPr>
              <a:t>Prague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87756"/>
                                        </p:tgtEl>
                                        <p:attrNameLst>
                                          <p:attrName>style.visibility</p:attrName>
                                        </p:attrNameLst>
                                      </p:cBhvr>
                                      <p:to>
                                        <p:strVal val="visible"/>
                                      </p:to>
                                    </p:set>
                                    <p:animEffect transition="in" filter="wipe(down)">
                                      <p:cBhvr>
                                        <p:cTn id="7" dur="1000"/>
                                        <p:tgtEl>
                                          <p:spTgt spid="287756"/>
                                        </p:tgtEl>
                                      </p:cBhvr>
                                    </p:animEffect>
                                  </p:childTnLst>
                                </p:cTn>
                              </p:par>
                            </p:childTnLst>
                          </p:cTn>
                        </p:par>
                        <p:par>
                          <p:cTn id="8" fill="hold" nodeType="afterGroup">
                            <p:stCondLst>
                              <p:cond delay="1000"/>
                            </p:stCondLst>
                            <p:childTnLst>
                              <p:par>
                                <p:cTn id="9" presetID="1" presetClass="entr" presetSubtype="0" fill="hold" nodeType="afterEffect">
                                  <p:stCondLst>
                                    <p:cond delay="0"/>
                                  </p:stCondLst>
                                  <p:childTnLst>
                                    <p:set>
                                      <p:cBhvr>
                                        <p:cTn id="10" dur="1" fill="hold">
                                          <p:stCondLst>
                                            <p:cond delay="0"/>
                                          </p:stCondLst>
                                        </p:cTn>
                                        <p:tgtEl>
                                          <p:spTgt spid="28775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77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5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5FE1F-01A5-1018-E2A7-333814A32917}"/>
              </a:ext>
            </a:extLst>
          </p:cNvPr>
          <p:cNvSpPr>
            <a:spLocks noGrp="1"/>
          </p:cNvSpPr>
          <p:nvPr>
            <p:ph type="title"/>
          </p:nvPr>
        </p:nvSpPr>
        <p:spPr/>
        <p:txBody>
          <a:bodyPr/>
          <a:lstStyle/>
          <a:p>
            <a:r>
              <a:rPr lang="en-US" dirty="0"/>
              <a:t>Campanile Movie (SIGGRAPH 97 ET)</a:t>
            </a:r>
          </a:p>
        </p:txBody>
      </p:sp>
      <p:pic>
        <p:nvPicPr>
          <p:cNvPr id="6" name="debevec-campanile.m4v">
            <a:hlinkClick r:id="" action="ppaction://media"/>
            <a:extLst>
              <a:ext uri="{FF2B5EF4-FFF2-40B4-BE49-F238E27FC236}">
                <a16:creationId xmlns:a16="http://schemas.microsoft.com/office/drawing/2014/main" id="{F5B116FF-5C22-0835-21FF-1900BA2AA1C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63625" y="1316038"/>
            <a:ext cx="6983413" cy="5237162"/>
          </a:xfrm>
        </p:spPr>
      </p:pic>
      <p:sp>
        <p:nvSpPr>
          <p:cNvPr id="7" name="TextBox 6">
            <a:extLst>
              <a:ext uri="{FF2B5EF4-FFF2-40B4-BE49-F238E27FC236}">
                <a16:creationId xmlns:a16="http://schemas.microsoft.com/office/drawing/2014/main" id="{AD176EE3-6361-E9DC-9BC7-D2255070EF25}"/>
              </a:ext>
            </a:extLst>
          </p:cNvPr>
          <p:cNvSpPr txBox="1"/>
          <p:nvPr/>
        </p:nvSpPr>
        <p:spPr>
          <a:xfrm>
            <a:off x="5040504" y="6517710"/>
            <a:ext cx="4103496" cy="584775"/>
          </a:xfrm>
          <a:prstGeom prst="rect">
            <a:avLst/>
          </a:prstGeom>
          <a:noFill/>
        </p:spPr>
        <p:txBody>
          <a:bodyPr wrap="none" rtlCol="0">
            <a:spAutoFit/>
          </a:bodyPr>
          <a:lstStyle/>
          <a:p>
            <a:r>
              <a:rPr lang="en-US" dirty="0"/>
              <a:t>For audio, play off </a:t>
            </a:r>
            <a:r>
              <a:rPr lang="en-US" dirty="0" err="1"/>
              <a:t>debevec-campanile.mov</a:t>
            </a:r>
            <a:endParaRPr lang="en-US" dirty="0"/>
          </a:p>
          <a:p>
            <a:endParaRPr lang="en-US" dirty="0"/>
          </a:p>
        </p:txBody>
      </p:sp>
    </p:spTree>
    <p:extLst>
      <p:ext uri="{BB962C8B-B14F-4D97-AF65-F5344CB8AC3E}">
        <p14:creationId xmlns:p14="http://schemas.microsoft.com/office/powerpoint/2010/main" val="335189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4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0F782-8C0E-9E08-88B9-8E586E762396}"/>
            </a:ext>
          </a:extLst>
        </p:cNvPr>
        <p:cNvGrpSpPr/>
        <p:nvPr/>
      </p:nvGrpSpPr>
      <p:grpSpPr>
        <a:xfrm>
          <a:off x="0" y="0"/>
          <a:ext cx="0" cy="0"/>
          <a:chOff x="0" y="0"/>
          <a:chExt cx="0" cy="0"/>
        </a:xfrm>
      </p:grpSpPr>
      <p:sp>
        <p:nvSpPr>
          <p:cNvPr id="57346" name="Rectangle 2">
            <a:extLst>
              <a:ext uri="{FF2B5EF4-FFF2-40B4-BE49-F238E27FC236}">
                <a16:creationId xmlns:a16="http://schemas.microsoft.com/office/drawing/2014/main" id="{814EFBB7-224F-893D-69B5-8F14EAB1F5CB}"/>
              </a:ext>
            </a:extLst>
          </p:cNvPr>
          <p:cNvSpPr>
            <a:spLocks noGrp="1" noChangeArrowheads="1"/>
          </p:cNvSpPr>
          <p:nvPr>
            <p:ph type="title"/>
          </p:nvPr>
        </p:nvSpPr>
        <p:spPr/>
        <p:txBody>
          <a:bodyPr/>
          <a:lstStyle/>
          <a:p>
            <a:r>
              <a:rPr lang="en-US" altLang="en-US"/>
              <a:t>Prague Old Town Square</a:t>
            </a:r>
          </a:p>
        </p:txBody>
      </p:sp>
      <p:pic>
        <p:nvPicPr>
          <p:cNvPr id="3" name="PragueInteract3.m4v">
            <a:hlinkClick r:id="" action="ppaction://media"/>
            <a:extLst>
              <a:ext uri="{FF2B5EF4-FFF2-40B4-BE49-F238E27FC236}">
                <a16:creationId xmlns:a16="http://schemas.microsoft.com/office/drawing/2014/main" id="{DAE6364A-E0BA-FBAA-8422-248B203AA38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63625" y="1533525"/>
            <a:ext cx="6983413" cy="5237163"/>
          </a:xfrm>
        </p:spPr>
      </p:pic>
    </p:spTree>
    <p:extLst>
      <p:ext uri="{BB962C8B-B14F-4D97-AF65-F5344CB8AC3E}">
        <p14:creationId xmlns:p14="http://schemas.microsoft.com/office/powerpoint/2010/main" val="254789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a:extLst>
              <a:ext uri="{FF2B5EF4-FFF2-40B4-BE49-F238E27FC236}">
                <a16:creationId xmlns:a16="http://schemas.microsoft.com/office/drawing/2014/main" id="{A60C77BA-6C29-53EA-D509-32FF409C2F6F}"/>
              </a:ext>
            </a:extLst>
          </p:cNvPr>
          <p:cNvSpPr>
            <a:spLocks noGrp="1" noChangeArrowheads="1"/>
          </p:cNvSpPr>
          <p:nvPr>
            <p:ph type="title"/>
          </p:nvPr>
        </p:nvSpPr>
        <p:spPr/>
        <p:txBody>
          <a:bodyPr/>
          <a:lstStyle/>
          <a:p>
            <a:r>
              <a:rPr lang="en-US" altLang="en-US"/>
              <a:t>Photo Tourism overview</a:t>
            </a:r>
          </a:p>
        </p:txBody>
      </p:sp>
      <p:sp>
        <p:nvSpPr>
          <p:cNvPr id="278531" name="AutoShape 3">
            <a:extLst>
              <a:ext uri="{FF2B5EF4-FFF2-40B4-BE49-F238E27FC236}">
                <a16:creationId xmlns:a16="http://schemas.microsoft.com/office/drawing/2014/main" id="{2A00E225-7DF2-4500-1AC5-6AF0432D20B5}"/>
              </a:ext>
            </a:extLst>
          </p:cNvPr>
          <p:cNvSpPr>
            <a:spLocks noChangeArrowheads="1"/>
          </p:cNvSpPr>
          <p:nvPr/>
        </p:nvSpPr>
        <p:spPr bwMode="auto">
          <a:xfrm>
            <a:off x="3352800" y="3152775"/>
            <a:ext cx="2239963" cy="1143000"/>
          </a:xfrm>
          <a:prstGeom prst="roundRect">
            <a:avLst>
              <a:gd name="adj" fmla="val 16667"/>
            </a:avLst>
          </a:prstGeom>
          <a:solidFill>
            <a:srgbClr val="FFCCCC"/>
          </a:solidFill>
          <a:ln w="38100">
            <a:solidFill>
              <a:schemeClr val="tx1"/>
            </a:solidFill>
            <a:round/>
            <a:headEnd/>
            <a:tailEnd/>
          </a:ln>
          <a:effectLst>
            <a:outerShdw dist="35921" dir="2700000" algn="ctr" rotWithShape="0">
              <a:schemeClr val="bg2">
                <a:alpha val="50000"/>
              </a:schemeClr>
            </a:outerShdw>
          </a:effectLst>
        </p:spPr>
        <p:txBody>
          <a:bodyPr anchor="ctr"/>
          <a:lstStyle/>
          <a:p>
            <a:pPr algn="ctr"/>
            <a:r>
              <a:rPr lang="en-US" altLang="en-US" sz="2400"/>
              <a:t>Scene reconstruction</a:t>
            </a:r>
          </a:p>
        </p:txBody>
      </p:sp>
      <p:sp>
        <p:nvSpPr>
          <p:cNvPr id="278532" name="AutoShape 4">
            <a:extLst>
              <a:ext uri="{FF2B5EF4-FFF2-40B4-BE49-F238E27FC236}">
                <a16:creationId xmlns:a16="http://schemas.microsoft.com/office/drawing/2014/main" id="{4A70E20F-1D92-C312-7EF1-7DDE58270C4A}"/>
              </a:ext>
            </a:extLst>
          </p:cNvPr>
          <p:cNvSpPr>
            <a:spLocks noChangeArrowheads="1"/>
          </p:cNvSpPr>
          <p:nvPr/>
        </p:nvSpPr>
        <p:spPr bwMode="auto">
          <a:xfrm>
            <a:off x="7010400" y="2592388"/>
            <a:ext cx="1905000" cy="2362200"/>
          </a:xfrm>
          <a:prstGeom prst="roundRect">
            <a:avLst>
              <a:gd name="adj" fmla="val 16667"/>
            </a:avLst>
          </a:prstGeom>
          <a:solidFill>
            <a:srgbClr val="99CCFF"/>
          </a:solidFill>
          <a:ln w="38100">
            <a:solidFill>
              <a:schemeClr val="tx1"/>
            </a:solidFill>
            <a:round/>
            <a:headEnd/>
            <a:tailEnd/>
          </a:ln>
          <a:effectLst>
            <a:outerShdw dist="35921" dir="2700000" algn="ctr" rotWithShape="0">
              <a:schemeClr val="bg2">
                <a:alpha val="50000"/>
              </a:schemeClr>
            </a:outerShdw>
          </a:effectLst>
        </p:spPr>
        <p:txBody>
          <a:bodyPr anchor="ctr"/>
          <a:lstStyle/>
          <a:p>
            <a:pPr algn="ctr"/>
            <a:endParaRPr lang="en-US" altLang="en-US" sz="2000"/>
          </a:p>
          <a:p>
            <a:pPr algn="ctr"/>
            <a:endParaRPr lang="en-US" altLang="en-US" sz="2000"/>
          </a:p>
          <a:p>
            <a:pPr algn="ctr"/>
            <a:endParaRPr lang="en-US" altLang="en-US" sz="2000"/>
          </a:p>
          <a:p>
            <a:pPr algn="ctr"/>
            <a:endParaRPr lang="en-US" altLang="en-US" sz="2000"/>
          </a:p>
          <a:p>
            <a:pPr algn="ctr"/>
            <a:endParaRPr lang="en-US" altLang="en-US" sz="2000"/>
          </a:p>
          <a:p>
            <a:pPr algn="ctr"/>
            <a:r>
              <a:rPr lang="en-US" altLang="en-US" sz="2000"/>
              <a:t>Photo Explorer</a:t>
            </a:r>
          </a:p>
        </p:txBody>
      </p:sp>
      <p:pic>
        <p:nvPicPr>
          <p:cNvPr id="278533" name="Picture 5">
            <a:extLst>
              <a:ext uri="{FF2B5EF4-FFF2-40B4-BE49-F238E27FC236}">
                <a16:creationId xmlns:a16="http://schemas.microsoft.com/office/drawing/2014/main" id="{FF480286-D767-F528-89FD-AB4ACB280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0" y="2849563"/>
            <a:ext cx="1600200" cy="1200150"/>
          </a:xfrm>
          <a:prstGeom prst="rect">
            <a:avLst/>
          </a:prstGeom>
          <a:noFill/>
          <a:extLst>
            <a:ext uri="{909E8E84-426E-40DD-AFC4-6F175D3DCCD1}">
              <a14:hiddenFill xmlns:a14="http://schemas.microsoft.com/office/drawing/2010/main">
                <a:solidFill>
                  <a:srgbClr val="FFFFFF"/>
                </a:solidFill>
              </a14:hiddenFill>
            </a:ext>
          </a:extLst>
        </p:spPr>
      </p:pic>
      <p:pic>
        <p:nvPicPr>
          <p:cNvPr id="278534" name="Picture 6">
            <a:extLst>
              <a:ext uri="{FF2B5EF4-FFF2-40B4-BE49-F238E27FC236}">
                <a16:creationId xmlns:a16="http://schemas.microsoft.com/office/drawing/2014/main" id="{493D983B-691A-59D8-F7EC-C84690E8E7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924175"/>
            <a:ext cx="1905000" cy="1579563"/>
          </a:xfrm>
          <a:prstGeom prst="rect">
            <a:avLst/>
          </a:prstGeom>
          <a:noFill/>
          <a:extLst>
            <a:ext uri="{909E8E84-426E-40DD-AFC4-6F175D3DCCD1}">
              <a14:hiddenFill xmlns:a14="http://schemas.microsoft.com/office/drawing/2010/main">
                <a:solidFill>
                  <a:srgbClr val="FFFFFF"/>
                </a:solidFill>
              </a14:hiddenFill>
            </a:ext>
          </a:extLst>
        </p:spPr>
      </p:pic>
      <p:sp>
        <p:nvSpPr>
          <p:cNvPr id="278535" name="Text Box 7">
            <a:extLst>
              <a:ext uri="{FF2B5EF4-FFF2-40B4-BE49-F238E27FC236}">
                <a16:creationId xmlns:a16="http://schemas.microsoft.com/office/drawing/2014/main" id="{E06CD460-A1CD-9164-62A4-440B88548C09}"/>
              </a:ext>
            </a:extLst>
          </p:cNvPr>
          <p:cNvSpPr txBox="1">
            <a:spLocks noChangeArrowheads="1"/>
          </p:cNvSpPr>
          <p:nvPr/>
        </p:nvSpPr>
        <p:spPr bwMode="auto">
          <a:xfrm>
            <a:off x="184150" y="4524375"/>
            <a:ext cx="202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t>Input photographs</a:t>
            </a:r>
          </a:p>
        </p:txBody>
      </p:sp>
      <p:sp>
        <p:nvSpPr>
          <p:cNvPr id="278536" name="AutoShape 8">
            <a:extLst>
              <a:ext uri="{FF2B5EF4-FFF2-40B4-BE49-F238E27FC236}">
                <a16:creationId xmlns:a16="http://schemas.microsoft.com/office/drawing/2014/main" id="{CB020A07-D537-9C9F-0021-64A6CE088C9E}"/>
              </a:ext>
            </a:extLst>
          </p:cNvPr>
          <p:cNvSpPr>
            <a:spLocks noChangeArrowheads="1"/>
          </p:cNvSpPr>
          <p:nvPr/>
        </p:nvSpPr>
        <p:spPr bwMode="auto">
          <a:xfrm>
            <a:off x="5867400" y="3457575"/>
            <a:ext cx="685800" cy="547688"/>
          </a:xfrm>
          <a:prstGeom prst="rightArrow">
            <a:avLst>
              <a:gd name="adj1" fmla="val 50148"/>
              <a:gd name="adj2" fmla="val 58841"/>
            </a:avLst>
          </a:prstGeom>
          <a:solidFill>
            <a:srgbClr val="FFFFCC"/>
          </a:solidFill>
          <a:ln w="2857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en-US"/>
          </a:p>
        </p:txBody>
      </p:sp>
      <p:sp>
        <p:nvSpPr>
          <p:cNvPr id="278537" name="AutoShape 9">
            <a:extLst>
              <a:ext uri="{FF2B5EF4-FFF2-40B4-BE49-F238E27FC236}">
                <a16:creationId xmlns:a16="http://schemas.microsoft.com/office/drawing/2014/main" id="{5C56AB3D-A16A-A9B9-6726-47558AF413F8}"/>
              </a:ext>
            </a:extLst>
          </p:cNvPr>
          <p:cNvSpPr>
            <a:spLocks noChangeArrowheads="1"/>
          </p:cNvSpPr>
          <p:nvPr/>
        </p:nvSpPr>
        <p:spPr bwMode="auto">
          <a:xfrm>
            <a:off x="2393950" y="3457575"/>
            <a:ext cx="685800" cy="547688"/>
          </a:xfrm>
          <a:prstGeom prst="rightArrow">
            <a:avLst>
              <a:gd name="adj1" fmla="val 50148"/>
              <a:gd name="adj2" fmla="val 58841"/>
            </a:avLst>
          </a:prstGeom>
          <a:solidFill>
            <a:srgbClr val="FFFFCC"/>
          </a:solidFill>
          <a:ln w="2857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en-US"/>
          </a:p>
        </p:txBody>
      </p:sp>
      <p:sp>
        <p:nvSpPr>
          <p:cNvPr id="278538" name="Rectangle 10">
            <a:extLst>
              <a:ext uri="{FF2B5EF4-FFF2-40B4-BE49-F238E27FC236}">
                <a16:creationId xmlns:a16="http://schemas.microsoft.com/office/drawing/2014/main" id="{243CEAA1-55E3-6DB4-ED35-DD3B5DED8A5B}"/>
              </a:ext>
            </a:extLst>
          </p:cNvPr>
          <p:cNvSpPr>
            <a:spLocks noChangeArrowheads="1"/>
          </p:cNvSpPr>
          <p:nvPr/>
        </p:nvSpPr>
        <p:spPr bwMode="auto">
          <a:xfrm>
            <a:off x="0" y="2466975"/>
            <a:ext cx="3124200" cy="2590800"/>
          </a:xfrm>
          <a:prstGeom prst="rect">
            <a:avLst/>
          </a:prstGeom>
          <a:solidFill>
            <a:schemeClr val="bg1">
              <a:alpha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539" name="Rectangle 11">
            <a:extLst>
              <a:ext uri="{FF2B5EF4-FFF2-40B4-BE49-F238E27FC236}">
                <a16:creationId xmlns:a16="http://schemas.microsoft.com/office/drawing/2014/main" id="{2EF8E64D-1D9E-24F6-3820-B5202922657D}"/>
              </a:ext>
            </a:extLst>
          </p:cNvPr>
          <p:cNvSpPr>
            <a:spLocks noChangeArrowheads="1"/>
          </p:cNvSpPr>
          <p:nvPr/>
        </p:nvSpPr>
        <p:spPr bwMode="auto">
          <a:xfrm>
            <a:off x="3200400" y="2543175"/>
            <a:ext cx="2438400" cy="2590800"/>
          </a:xfrm>
          <a:prstGeom prst="rect">
            <a:avLst/>
          </a:prstGeom>
          <a:solidFill>
            <a:schemeClr val="bg1">
              <a:alpha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540" name="Rectangle 12">
            <a:extLst>
              <a:ext uri="{FF2B5EF4-FFF2-40B4-BE49-F238E27FC236}">
                <a16:creationId xmlns:a16="http://schemas.microsoft.com/office/drawing/2014/main" id="{6DA62171-A155-96AD-A0BF-F427C6E1B1A8}"/>
              </a:ext>
            </a:extLst>
          </p:cNvPr>
          <p:cNvSpPr>
            <a:spLocks noGrp="1" noChangeArrowheads="1"/>
          </p:cNvSpPr>
          <p:nvPr>
            <p:ph type="body" idx="1"/>
          </p:nvPr>
        </p:nvSpPr>
        <p:spPr>
          <a:xfrm>
            <a:off x="7029450" y="5080000"/>
            <a:ext cx="1766888" cy="1228725"/>
          </a:xfrm>
          <a:noFill/>
          <a:ln/>
        </p:spPr>
        <p:txBody>
          <a:bodyPr/>
          <a:lstStyle/>
          <a:p>
            <a:pPr>
              <a:spcBef>
                <a:spcPts val="200"/>
              </a:spcBef>
              <a:spcAft>
                <a:spcPts val="200"/>
              </a:spcAft>
            </a:pPr>
            <a:r>
              <a:rPr lang="en-US" altLang="en-US" sz="1700"/>
              <a:t>Navigation</a:t>
            </a:r>
          </a:p>
          <a:p>
            <a:pPr>
              <a:spcBef>
                <a:spcPts val="200"/>
              </a:spcBef>
              <a:spcAft>
                <a:spcPts val="200"/>
              </a:spcAft>
            </a:pPr>
            <a:r>
              <a:rPr lang="en-US" altLang="en-US" sz="1700"/>
              <a:t>Rendering</a:t>
            </a:r>
          </a:p>
          <a:p>
            <a:pPr>
              <a:spcBef>
                <a:spcPts val="200"/>
              </a:spcBef>
              <a:spcAft>
                <a:spcPts val="200"/>
              </a:spcAft>
            </a:pPr>
            <a:r>
              <a:rPr lang="en-US" altLang="en-US" sz="1700"/>
              <a:t>Annotations</a:t>
            </a:r>
          </a:p>
        </p:txBody>
      </p:sp>
      <p:sp>
        <p:nvSpPr>
          <p:cNvPr id="278543" name="Rectangle 15">
            <a:extLst>
              <a:ext uri="{FF2B5EF4-FFF2-40B4-BE49-F238E27FC236}">
                <a16:creationId xmlns:a16="http://schemas.microsoft.com/office/drawing/2014/main" id="{02D16FB8-E2DA-829A-C9F0-9CCD1EC12D25}"/>
              </a:ext>
            </a:extLst>
          </p:cNvPr>
          <p:cNvSpPr>
            <a:spLocks noChangeArrowheads="1"/>
          </p:cNvSpPr>
          <p:nvPr/>
        </p:nvSpPr>
        <p:spPr bwMode="auto">
          <a:xfrm>
            <a:off x="7029450" y="5426075"/>
            <a:ext cx="1730375" cy="344488"/>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544" name="Rectangle 16">
            <a:extLst>
              <a:ext uri="{FF2B5EF4-FFF2-40B4-BE49-F238E27FC236}">
                <a16:creationId xmlns:a16="http://schemas.microsoft.com/office/drawing/2014/main" id="{7518C43D-52E0-698D-7287-C6E97300975C}"/>
              </a:ext>
            </a:extLst>
          </p:cNvPr>
          <p:cNvSpPr>
            <a:spLocks noChangeArrowheads="1"/>
          </p:cNvSpPr>
          <p:nvPr/>
        </p:nvSpPr>
        <p:spPr bwMode="auto">
          <a:xfrm>
            <a:off x="6991350" y="5810250"/>
            <a:ext cx="1806575" cy="344488"/>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545" name="Rectangle 17">
            <a:extLst>
              <a:ext uri="{FF2B5EF4-FFF2-40B4-BE49-F238E27FC236}">
                <a16:creationId xmlns:a16="http://schemas.microsoft.com/office/drawing/2014/main" id="{1B2246FF-0450-5DC6-AC07-09DE7C6EA6DC}"/>
              </a:ext>
            </a:extLst>
          </p:cNvPr>
          <p:cNvSpPr>
            <a:spLocks noChangeArrowheads="1"/>
          </p:cNvSpPr>
          <p:nvPr/>
        </p:nvSpPr>
        <p:spPr bwMode="auto">
          <a:xfrm>
            <a:off x="6953250" y="5118100"/>
            <a:ext cx="1844675" cy="344488"/>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8545"/>
                                        </p:tgtEl>
                                        <p:attrNameLst>
                                          <p:attrName>style.visibility</p:attrName>
                                        </p:attrNameLst>
                                      </p:cBhvr>
                                      <p:to>
                                        <p:strVal val="visible"/>
                                      </p:to>
                                    </p:set>
                                    <p:animEffect transition="in" filter="fade">
                                      <p:cBhvr>
                                        <p:cTn id="7" dur="500"/>
                                        <p:tgtEl>
                                          <p:spTgt spid="278545"/>
                                        </p:tgtEl>
                                      </p:cBhvr>
                                    </p:animEffect>
                                  </p:childTnLst>
                                </p:cTn>
                              </p:par>
                              <p:par>
                                <p:cTn id="8" presetID="10" presetClass="exit" presetSubtype="0" fill="hold" nodeType="withEffect">
                                  <p:stCondLst>
                                    <p:cond delay="0"/>
                                  </p:stCondLst>
                                  <p:childTnLst>
                                    <p:animEffect transition="out" filter="fade">
                                      <p:cBhvr>
                                        <p:cTn id="9" dur="500"/>
                                        <p:tgtEl>
                                          <p:spTgt spid="278543"/>
                                        </p:tgtEl>
                                      </p:cBhvr>
                                    </p:animEffect>
                                    <p:set>
                                      <p:cBhvr>
                                        <p:cTn id="10" dur="1" fill="hold">
                                          <p:stCondLst>
                                            <p:cond delay="499"/>
                                          </p:stCondLst>
                                        </p:cTn>
                                        <p:tgtEl>
                                          <p:spTgt spid="2785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E69D525C-44B7-C55F-F7D7-F525F17E2A04}"/>
              </a:ext>
            </a:extLst>
          </p:cNvPr>
          <p:cNvSpPr>
            <a:spLocks noGrp="1" noChangeArrowheads="1"/>
          </p:cNvSpPr>
          <p:nvPr>
            <p:ph type="title"/>
          </p:nvPr>
        </p:nvSpPr>
        <p:spPr/>
        <p:txBody>
          <a:bodyPr/>
          <a:lstStyle/>
          <a:p>
            <a:r>
              <a:rPr lang="en-US" altLang="en-US"/>
              <a:t>Rendering</a:t>
            </a:r>
          </a:p>
        </p:txBody>
      </p:sp>
      <p:pic>
        <p:nvPicPr>
          <p:cNvPr id="130053" name="Picture 5">
            <a:extLst>
              <a:ext uri="{FF2B5EF4-FFF2-40B4-BE49-F238E27FC236}">
                <a16:creationId xmlns:a16="http://schemas.microsoft.com/office/drawing/2014/main" id="{6DCD9A3E-C6C2-5F4D-174D-67CE725DC7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1355725"/>
            <a:ext cx="6989763" cy="5243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6" name="Picture 6">
            <a:extLst>
              <a:ext uri="{FF2B5EF4-FFF2-40B4-BE49-F238E27FC236}">
                <a16:creationId xmlns:a16="http://schemas.microsoft.com/office/drawing/2014/main" id="{F8645D35-3D49-5BDF-E294-7F1E1EEA19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0313" y="1419225"/>
            <a:ext cx="6827837" cy="5121275"/>
          </a:xfrm>
          <a:prstGeom prst="rect">
            <a:avLst/>
          </a:prstGeom>
          <a:noFill/>
          <a:extLst>
            <a:ext uri="{909E8E84-426E-40DD-AFC4-6F175D3DCCD1}">
              <a14:hiddenFill xmlns:a14="http://schemas.microsoft.com/office/drawing/2010/main">
                <a:solidFill>
                  <a:srgbClr val="FFFFFF"/>
                </a:solidFill>
              </a14:hiddenFill>
            </a:ext>
          </a:extLst>
        </p:spPr>
      </p:pic>
      <p:pic>
        <p:nvPicPr>
          <p:cNvPr id="215047" name="Picture 7">
            <a:extLst>
              <a:ext uri="{FF2B5EF4-FFF2-40B4-BE49-F238E27FC236}">
                <a16:creationId xmlns:a16="http://schemas.microsoft.com/office/drawing/2014/main" id="{DEC3CD2D-C8AC-4116-378E-7F02ED3487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0313" y="1419225"/>
            <a:ext cx="6827837" cy="5121275"/>
          </a:xfrm>
          <a:prstGeom prst="rect">
            <a:avLst/>
          </a:prstGeom>
          <a:noFill/>
          <a:extLst>
            <a:ext uri="{909E8E84-426E-40DD-AFC4-6F175D3DCCD1}">
              <a14:hiddenFill xmlns:a14="http://schemas.microsoft.com/office/drawing/2010/main">
                <a:solidFill>
                  <a:srgbClr val="FFFFFF"/>
                </a:solidFill>
              </a14:hiddenFill>
            </a:ext>
          </a:extLst>
        </p:spPr>
      </p:pic>
      <p:pic>
        <p:nvPicPr>
          <p:cNvPr id="215048" name="Picture 8">
            <a:extLst>
              <a:ext uri="{FF2B5EF4-FFF2-40B4-BE49-F238E27FC236}">
                <a16:creationId xmlns:a16="http://schemas.microsoft.com/office/drawing/2014/main" id="{752FD2B4-25C3-DA81-48D8-C6B2E01593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0313" y="1419225"/>
            <a:ext cx="6827837" cy="5121275"/>
          </a:xfrm>
          <a:prstGeom prst="rect">
            <a:avLst/>
          </a:prstGeom>
          <a:noFill/>
          <a:extLst>
            <a:ext uri="{909E8E84-426E-40DD-AFC4-6F175D3DCCD1}">
              <a14:hiddenFill xmlns:a14="http://schemas.microsoft.com/office/drawing/2010/main">
                <a:solidFill>
                  <a:srgbClr val="FFFFFF"/>
                </a:solidFill>
              </a14:hiddenFill>
            </a:ext>
          </a:extLst>
        </p:spPr>
      </p:pic>
      <p:pic>
        <p:nvPicPr>
          <p:cNvPr id="215049" name="Picture 9">
            <a:extLst>
              <a:ext uri="{FF2B5EF4-FFF2-40B4-BE49-F238E27FC236}">
                <a16:creationId xmlns:a16="http://schemas.microsoft.com/office/drawing/2014/main" id="{60893A43-0D2F-CF3F-5CEB-A67E27DF9D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0313" y="1419225"/>
            <a:ext cx="6827837" cy="5121275"/>
          </a:xfrm>
          <a:prstGeom prst="rect">
            <a:avLst/>
          </a:prstGeom>
          <a:noFill/>
          <a:extLst>
            <a:ext uri="{909E8E84-426E-40DD-AFC4-6F175D3DCCD1}">
              <a14:hiddenFill xmlns:a14="http://schemas.microsoft.com/office/drawing/2010/main">
                <a:solidFill>
                  <a:srgbClr val="FFFFFF"/>
                </a:solidFill>
              </a14:hiddenFill>
            </a:ext>
          </a:extLst>
        </p:spPr>
      </p:pic>
      <p:pic>
        <p:nvPicPr>
          <p:cNvPr id="215050" name="Picture 10">
            <a:extLst>
              <a:ext uri="{FF2B5EF4-FFF2-40B4-BE49-F238E27FC236}">
                <a16:creationId xmlns:a16="http://schemas.microsoft.com/office/drawing/2014/main" id="{C4F6BFE6-F4B9-E491-1495-9B7EAF2B1F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0313" y="1419225"/>
            <a:ext cx="6827837" cy="5121275"/>
          </a:xfrm>
          <a:prstGeom prst="rect">
            <a:avLst/>
          </a:prstGeom>
          <a:noFill/>
          <a:extLst>
            <a:ext uri="{909E8E84-426E-40DD-AFC4-6F175D3DCCD1}">
              <a14:hiddenFill xmlns:a14="http://schemas.microsoft.com/office/drawing/2010/main">
                <a:solidFill>
                  <a:srgbClr val="FFFFFF"/>
                </a:solidFill>
              </a14:hiddenFill>
            </a:ext>
          </a:extLst>
        </p:spPr>
      </p:pic>
      <p:sp>
        <p:nvSpPr>
          <p:cNvPr id="215054" name="Rectangle 14">
            <a:extLst>
              <a:ext uri="{FF2B5EF4-FFF2-40B4-BE49-F238E27FC236}">
                <a16:creationId xmlns:a16="http://schemas.microsoft.com/office/drawing/2014/main" id="{561B985B-D961-DE21-8BE8-266E2647686B}"/>
              </a:ext>
            </a:extLst>
          </p:cNvPr>
          <p:cNvSpPr>
            <a:spLocks noChangeArrowheads="1"/>
          </p:cNvSpPr>
          <p:nvPr/>
        </p:nvSpPr>
        <p:spPr bwMode="auto">
          <a:xfrm>
            <a:off x="304800" y="179388"/>
            <a:ext cx="8458200" cy="1098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808080"/>
                  </a:outerShdw>
                </a:effectLst>
              </a14:hiddenEffects>
            </a:ext>
          </a:extLst>
        </p:spPr>
        <p:txBody>
          <a:bodyPr anchor="ctr"/>
          <a:lstStyle>
            <a:lvl1pPr eaLnBrk="0">
              <a:defRPr sz="3700" b="1">
                <a:solidFill>
                  <a:schemeClr val="tx1"/>
                </a:solidFill>
                <a:effectLst>
                  <a:outerShdw blurRad="38100" dist="38100" dir="2700000" algn="tl">
                    <a:srgbClr val="C0C0C0"/>
                  </a:outerShdw>
                </a:effectLst>
                <a:latin typeface="Arial" panose="020B0604020202020204" pitchFamily="34" charset="0"/>
              </a:defRPr>
            </a:lvl1pPr>
            <a:lvl2pPr eaLnBrk="0">
              <a:defRPr sz="3700" b="1">
                <a:solidFill>
                  <a:schemeClr val="tx1"/>
                </a:solidFill>
                <a:effectLst>
                  <a:outerShdw blurRad="38100" dist="38100" dir="2700000" algn="tl">
                    <a:srgbClr val="C0C0C0"/>
                  </a:outerShdw>
                </a:effectLst>
                <a:latin typeface="Arial" panose="020B0604020202020204" pitchFamily="34" charset="0"/>
              </a:defRPr>
            </a:lvl2pPr>
            <a:lvl3pPr eaLnBrk="0">
              <a:defRPr sz="3700" b="1">
                <a:solidFill>
                  <a:schemeClr val="tx1"/>
                </a:solidFill>
                <a:effectLst>
                  <a:outerShdw blurRad="38100" dist="38100" dir="2700000" algn="tl">
                    <a:srgbClr val="C0C0C0"/>
                  </a:outerShdw>
                </a:effectLst>
                <a:latin typeface="Arial" panose="020B0604020202020204" pitchFamily="34" charset="0"/>
              </a:defRPr>
            </a:lvl3pPr>
            <a:lvl4pPr eaLnBrk="0">
              <a:defRPr sz="3700" b="1">
                <a:solidFill>
                  <a:schemeClr val="tx1"/>
                </a:solidFill>
                <a:effectLst>
                  <a:outerShdw blurRad="38100" dist="38100" dir="2700000" algn="tl">
                    <a:srgbClr val="C0C0C0"/>
                  </a:outerShdw>
                </a:effectLst>
                <a:latin typeface="Arial" panose="020B0604020202020204" pitchFamily="34" charset="0"/>
              </a:defRPr>
            </a:lvl4pPr>
            <a:lvl5pPr eaLnBrk="0">
              <a:defRPr sz="3700" b="1">
                <a:solidFill>
                  <a:schemeClr val="tx1"/>
                </a:solidFill>
                <a:effectLst>
                  <a:outerShdw blurRad="38100" dist="38100" dir="2700000" algn="tl">
                    <a:srgbClr val="C0C0C0"/>
                  </a:outerShdw>
                </a:effectLst>
                <a:latin typeface="Arial" panose="020B0604020202020204" pitchFamily="34" charset="0"/>
              </a:defRPr>
            </a:lvl5pPr>
            <a:lvl6pPr marL="457200" eaLnBrk="0" fontAlgn="base">
              <a:spcBef>
                <a:spcPct val="0"/>
              </a:spcBef>
              <a:spcAft>
                <a:spcPct val="0"/>
              </a:spcAft>
              <a:defRPr sz="3700" b="1">
                <a:solidFill>
                  <a:schemeClr val="tx1"/>
                </a:solidFill>
                <a:effectLst>
                  <a:outerShdw blurRad="38100" dist="38100" dir="2700000" algn="tl">
                    <a:srgbClr val="C0C0C0"/>
                  </a:outerShdw>
                </a:effectLst>
                <a:latin typeface="Arial" panose="020B0604020202020204" pitchFamily="34" charset="0"/>
              </a:defRPr>
            </a:lvl6pPr>
            <a:lvl7pPr marL="914400" eaLnBrk="0" fontAlgn="base">
              <a:spcBef>
                <a:spcPct val="0"/>
              </a:spcBef>
              <a:spcAft>
                <a:spcPct val="0"/>
              </a:spcAft>
              <a:defRPr sz="3700" b="1">
                <a:solidFill>
                  <a:schemeClr val="tx1"/>
                </a:solidFill>
                <a:effectLst>
                  <a:outerShdw blurRad="38100" dist="38100" dir="2700000" algn="tl">
                    <a:srgbClr val="C0C0C0"/>
                  </a:outerShdw>
                </a:effectLst>
                <a:latin typeface="Arial" panose="020B0604020202020204" pitchFamily="34" charset="0"/>
              </a:defRPr>
            </a:lvl7pPr>
            <a:lvl8pPr marL="1371600" eaLnBrk="0" fontAlgn="base">
              <a:spcBef>
                <a:spcPct val="0"/>
              </a:spcBef>
              <a:spcAft>
                <a:spcPct val="0"/>
              </a:spcAft>
              <a:defRPr sz="3700" b="1">
                <a:solidFill>
                  <a:schemeClr val="tx1"/>
                </a:solidFill>
                <a:effectLst>
                  <a:outerShdw blurRad="38100" dist="38100" dir="2700000" algn="tl">
                    <a:srgbClr val="C0C0C0"/>
                  </a:outerShdw>
                </a:effectLst>
                <a:latin typeface="Arial" panose="020B0604020202020204" pitchFamily="34" charset="0"/>
              </a:defRPr>
            </a:lvl8pPr>
            <a:lvl9pPr marL="1828800" eaLnBrk="0" fontAlgn="base">
              <a:spcBef>
                <a:spcPct val="0"/>
              </a:spcBef>
              <a:spcAft>
                <a:spcPct val="0"/>
              </a:spcAft>
              <a:defRPr sz="3700" b="1">
                <a:solidFill>
                  <a:schemeClr val="tx1"/>
                </a:solidFill>
                <a:effectLst>
                  <a:outerShdw blurRad="38100" dist="38100" dir="2700000" algn="tl">
                    <a:srgbClr val="C0C0C0"/>
                  </a:outerShdw>
                </a:effectLst>
                <a:latin typeface="Arial" panose="020B0604020202020204" pitchFamily="34" charset="0"/>
              </a:defRPr>
            </a:lvl9pPr>
          </a:lstStyle>
          <a:p>
            <a:r>
              <a:rPr lang="en-US" altLang="en-US"/>
              <a:t>Rendering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5047"/>
                                        </p:tgtEl>
                                        <p:attrNameLst>
                                          <p:attrName>style.visibility</p:attrName>
                                        </p:attrNameLst>
                                      </p:cBhvr>
                                      <p:to>
                                        <p:strVal val="visible"/>
                                      </p:to>
                                    </p:set>
                                    <p:animEffect transition="in" filter="fade">
                                      <p:cBhvr>
                                        <p:cTn id="7" dur="500"/>
                                        <p:tgtEl>
                                          <p:spTgt spid="2150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15048"/>
                                        </p:tgtEl>
                                        <p:attrNameLst>
                                          <p:attrName>style.visibility</p:attrName>
                                        </p:attrNameLst>
                                      </p:cBhvr>
                                      <p:to>
                                        <p:strVal val="visible"/>
                                      </p:to>
                                    </p:set>
                                    <p:animEffect transition="in" filter="fade">
                                      <p:cBhvr>
                                        <p:cTn id="12" dur="500"/>
                                        <p:tgtEl>
                                          <p:spTgt spid="2150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15049"/>
                                        </p:tgtEl>
                                        <p:attrNameLst>
                                          <p:attrName>style.visibility</p:attrName>
                                        </p:attrNameLst>
                                      </p:cBhvr>
                                      <p:to>
                                        <p:strVal val="visible"/>
                                      </p:to>
                                    </p:set>
                                    <p:animEffect transition="in" filter="fade">
                                      <p:cBhvr>
                                        <p:cTn id="17" dur="500"/>
                                        <p:tgtEl>
                                          <p:spTgt spid="21504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15050"/>
                                        </p:tgtEl>
                                        <p:attrNameLst>
                                          <p:attrName>style.visibility</p:attrName>
                                        </p:attrNameLst>
                                      </p:cBhvr>
                                      <p:to>
                                        <p:strVal val="visible"/>
                                      </p:to>
                                    </p:set>
                                    <p:animEffect transition="in" filter="fade">
                                      <p:cBhvr>
                                        <p:cTn id="22" dur="500"/>
                                        <p:tgtEl>
                                          <p:spTgt spid="215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8" name="PragueProjectors.wmv">
            <a:hlinkClick r:id="" action="ppaction://media"/>
            <a:extLst>
              <a:ext uri="{FF2B5EF4-FFF2-40B4-BE49-F238E27FC236}">
                <a16:creationId xmlns:a16="http://schemas.microsoft.com/office/drawing/2014/main" id="{0DD84A4F-14EC-473E-54B6-57BFA6AEDE96}"/>
              </a:ext>
            </a:extLst>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230313" y="1431925"/>
            <a:ext cx="6837362" cy="512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100" name="Rectangle 12">
            <a:extLst>
              <a:ext uri="{FF2B5EF4-FFF2-40B4-BE49-F238E27FC236}">
                <a16:creationId xmlns:a16="http://schemas.microsoft.com/office/drawing/2014/main" id="{8676EB2D-EBB6-ECD1-993A-11EE65530CBA}"/>
              </a:ext>
            </a:extLst>
          </p:cNvPr>
          <p:cNvSpPr>
            <a:spLocks noGrp="1" noChangeArrowheads="1"/>
          </p:cNvSpPr>
          <p:nvPr>
            <p:ph type="title"/>
          </p:nvPr>
        </p:nvSpPr>
        <p:spPr>
          <a:noFill/>
          <a:ln/>
        </p:spPr>
        <p:txBody>
          <a:bodyPr/>
          <a:lstStyle/>
          <a:p>
            <a:r>
              <a:rPr lang="en-US" altLang="en-US"/>
              <a:t>Rendering</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709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17098"/>
                                        </p:tgtEl>
                                      </p:cBhvr>
                                    </p:cmd>
                                  </p:childTnLst>
                                </p:cTn>
                              </p:par>
                            </p:childTnLst>
                          </p:cTn>
                        </p:par>
                      </p:childTnLst>
                    </p:cTn>
                  </p:par>
                </p:childTnLst>
              </p:cTn>
              <p:nextCondLst>
                <p:cond evt="onClick" delay="0">
                  <p:tgtEl>
                    <p:spTgt spid="217098"/>
                  </p:tgtEl>
                </p:cond>
              </p:nextCondLst>
            </p:seq>
            <p:video>
              <p:cMediaNode vol="80000">
                <p:cTn id="7" fill="hold" display="0">
                  <p:stCondLst>
                    <p:cond delay="indefinite"/>
                  </p:stCondLst>
                </p:cTn>
                <p:tgtEl>
                  <p:spTgt spid="217098"/>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a:extLst>
              <a:ext uri="{FF2B5EF4-FFF2-40B4-BE49-F238E27FC236}">
                <a16:creationId xmlns:a16="http://schemas.microsoft.com/office/drawing/2014/main" id="{B8AB0B43-ECBB-E2F8-B90A-A2930C864BF0}"/>
              </a:ext>
            </a:extLst>
          </p:cNvPr>
          <p:cNvSpPr>
            <a:spLocks noGrp="1" noChangeArrowheads="1"/>
          </p:cNvSpPr>
          <p:nvPr>
            <p:ph type="title"/>
          </p:nvPr>
        </p:nvSpPr>
        <p:spPr/>
        <p:txBody>
          <a:bodyPr/>
          <a:lstStyle/>
          <a:p>
            <a:r>
              <a:rPr lang="en-US" altLang="en-US"/>
              <a:t>Rendering transitions</a:t>
            </a:r>
          </a:p>
        </p:txBody>
      </p:sp>
      <p:pic>
        <p:nvPicPr>
          <p:cNvPr id="284675" name="Picture 3">
            <a:extLst>
              <a:ext uri="{FF2B5EF4-FFF2-40B4-BE49-F238E27FC236}">
                <a16:creationId xmlns:a16="http://schemas.microsoft.com/office/drawing/2014/main" id="{6D5B183F-D2D8-D007-5700-D4D319D1E1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6675" y="2660650"/>
            <a:ext cx="2305050" cy="1727200"/>
          </a:xfrm>
          <a:prstGeom prst="rect">
            <a:avLst/>
          </a:prstGeom>
          <a:noFill/>
          <a:extLst>
            <a:ext uri="{909E8E84-426E-40DD-AFC4-6F175D3DCCD1}">
              <a14:hiddenFill xmlns:a14="http://schemas.microsoft.com/office/drawing/2010/main">
                <a:solidFill>
                  <a:srgbClr val="FFFFFF"/>
                </a:solidFill>
              </a14:hiddenFill>
            </a:ext>
          </a:extLst>
        </p:spPr>
      </p:pic>
      <p:pic>
        <p:nvPicPr>
          <p:cNvPr id="284676" name="Picture 4">
            <a:extLst>
              <a:ext uri="{FF2B5EF4-FFF2-40B4-BE49-F238E27FC236}">
                <a16:creationId xmlns:a16="http://schemas.microsoft.com/office/drawing/2014/main" id="{D5AADD27-D2FF-F4ED-AB29-79A5D1E3E1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4488" y="2660650"/>
            <a:ext cx="2303462" cy="1727200"/>
          </a:xfrm>
          <a:prstGeom prst="rect">
            <a:avLst/>
          </a:prstGeom>
          <a:noFill/>
          <a:extLst>
            <a:ext uri="{909E8E84-426E-40DD-AFC4-6F175D3DCCD1}">
              <a14:hiddenFill xmlns:a14="http://schemas.microsoft.com/office/drawing/2010/main">
                <a:solidFill>
                  <a:srgbClr val="FFFFFF"/>
                </a:solidFill>
              </a14:hiddenFill>
            </a:ext>
          </a:extLst>
        </p:spPr>
      </p:pic>
      <p:sp>
        <p:nvSpPr>
          <p:cNvPr id="284677" name="AutoShape 5">
            <a:extLst>
              <a:ext uri="{FF2B5EF4-FFF2-40B4-BE49-F238E27FC236}">
                <a16:creationId xmlns:a16="http://schemas.microsoft.com/office/drawing/2014/main" id="{7FEA4CFD-43C4-805F-FF91-075F8C63CB53}"/>
              </a:ext>
            </a:extLst>
          </p:cNvPr>
          <p:cNvSpPr>
            <a:spLocks noChangeArrowheads="1"/>
          </p:cNvSpPr>
          <p:nvPr/>
        </p:nvSpPr>
        <p:spPr bwMode="auto">
          <a:xfrm>
            <a:off x="4264025" y="3275013"/>
            <a:ext cx="615950" cy="538162"/>
          </a:xfrm>
          <a:prstGeom prst="rightArrow">
            <a:avLst>
              <a:gd name="adj1" fmla="val 49852"/>
              <a:gd name="adj2" fmla="val 44542"/>
            </a:avLst>
          </a:prstGeom>
          <a:solidFill>
            <a:srgbClr val="CCECFF"/>
          </a:solidFill>
          <a:ln w="2857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en-US"/>
          </a:p>
        </p:txBody>
      </p:sp>
    </p:spTree>
  </p:cSld>
  <p:clrMapOvr>
    <a:masterClrMapping/>
  </p:clrMapOvr>
  <p:transition advClick="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a:extLst>
              <a:ext uri="{FF2B5EF4-FFF2-40B4-BE49-F238E27FC236}">
                <a16:creationId xmlns:a16="http://schemas.microsoft.com/office/drawing/2014/main" id="{7D9B0CD5-2AD3-3640-6785-F25BCB86DB00}"/>
              </a:ext>
            </a:extLst>
          </p:cNvPr>
          <p:cNvSpPr>
            <a:spLocks noGrp="1" noChangeArrowheads="1"/>
          </p:cNvSpPr>
          <p:nvPr>
            <p:ph type="title"/>
          </p:nvPr>
        </p:nvSpPr>
        <p:spPr/>
        <p:txBody>
          <a:bodyPr/>
          <a:lstStyle/>
          <a:p>
            <a:r>
              <a:rPr lang="en-US" altLang="en-US"/>
              <a:t>Rendering transitions</a:t>
            </a:r>
          </a:p>
        </p:txBody>
      </p:sp>
      <p:pic>
        <p:nvPicPr>
          <p:cNvPr id="283652" name="Picture 4">
            <a:extLst>
              <a:ext uri="{FF2B5EF4-FFF2-40B4-BE49-F238E27FC236}">
                <a16:creationId xmlns:a16="http://schemas.microsoft.com/office/drawing/2014/main" id="{42CF69AE-F59F-7BA9-568A-48B6E2D58D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6675" y="2660650"/>
            <a:ext cx="2305050" cy="1727200"/>
          </a:xfrm>
          <a:prstGeom prst="rect">
            <a:avLst/>
          </a:prstGeom>
          <a:noFill/>
          <a:extLst>
            <a:ext uri="{909E8E84-426E-40DD-AFC4-6F175D3DCCD1}">
              <a14:hiddenFill xmlns:a14="http://schemas.microsoft.com/office/drawing/2010/main">
                <a:solidFill>
                  <a:srgbClr val="FFFFFF"/>
                </a:solidFill>
              </a14:hiddenFill>
            </a:ext>
          </a:extLst>
        </p:spPr>
      </p:pic>
      <p:pic>
        <p:nvPicPr>
          <p:cNvPr id="283653" name="Picture 5">
            <a:extLst>
              <a:ext uri="{FF2B5EF4-FFF2-40B4-BE49-F238E27FC236}">
                <a16:creationId xmlns:a16="http://schemas.microsoft.com/office/drawing/2014/main" id="{25F54571-C0F4-51E2-1512-E45609983C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4488" y="2660650"/>
            <a:ext cx="2303462" cy="1727200"/>
          </a:xfrm>
          <a:prstGeom prst="rect">
            <a:avLst/>
          </a:prstGeom>
          <a:noFill/>
          <a:extLst>
            <a:ext uri="{909E8E84-426E-40DD-AFC4-6F175D3DCCD1}">
              <a14:hiddenFill xmlns:a14="http://schemas.microsoft.com/office/drawing/2010/main">
                <a:solidFill>
                  <a:srgbClr val="FFFFFF"/>
                </a:solidFill>
              </a14:hiddenFill>
            </a:ext>
          </a:extLst>
        </p:spPr>
      </p:pic>
      <p:sp>
        <p:nvSpPr>
          <p:cNvPr id="283654" name="AutoShape 6">
            <a:extLst>
              <a:ext uri="{FF2B5EF4-FFF2-40B4-BE49-F238E27FC236}">
                <a16:creationId xmlns:a16="http://schemas.microsoft.com/office/drawing/2014/main" id="{E28AD4B4-CDF9-FFF5-0B73-693EEE914D26}"/>
              </a:ext>
            </a:extLst>
          </p:cNvPr>
          <p:cNvSpPr>
            <a:spLocks noChangeArrowheads="1"/>
          </p:cNvSpPr>
          <p:nvPr/>
        </p:nvSpPr>
        <p:spPr bwMode="auto">
          <a:xfrm>
            <a:off x="4264025" y="3275013"/>
            <a:ext cx="615950" cy="538162"/>
          </a:xfrm>
          <a:prstGeom prst="rightArrow">
            <a:avLst>
              <a:gd name="adj1" fmla="val 49852"/>
              <a:gd name="adj2" fmla="val 44542"/>
            </a:avLst>
          </a:prstGeom>
          <a:solidFill>
            <a:srgbClr val="CCECFF"/>
          </a:solidFill>
          <a:ln w="2857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en-US"/>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5.55556E-7 -1.08746E-6 L -0.15937 -1.08746E-6 " pathEditMode="relative" rAng="0" ptsTypes="AA">
                                      <p:cBhvr>
                                        <p:cTn id="6" dur="1000" fill="hold"/>
                                        <p:tgtEl>
                                          <p:spTgt spid="283653"/>
                                        </p:tgtEl>
                                        <p:attrNameLst>
                                          <p:attrName>ppt_x</p:attrName>
                                          <p:attrName>ppt_y</p:attrName>
                                        </p:attrNameLst>
                                      </p:cBhvr>
                                      <p:rCtr x="-7969" y="0"/>
                                    </p:animMotion>
                                  </p:childTnLst>
                                </p:cTn>
                              </p:par>
                              <p:par>
                                <p:cTn id="7" presetID="63" presetClass="path" presetSubtype="0" accel="50000" decel="50000" fill="hold" nodeType="withEffect">
                                  <p:stCondLst>
                                    <p:cond delay="0"/>
                                  </p:stCondLst>
                                  <p:childTnLst>
                                    <p:animMotion origin="layout" path="M 1.11111E-6 -1.08746E-6 L 0.16805 -1.08746E-6 " pathEditMode="relative" rAng="0" ptsTypes="AA">
                                      <p:cBhvr>
                                        <p:cTn id="8" dur="1000" fill="hold"/>
                                        <p:tgtEl>
                                          <p:spTgt spid="283652"/>
                                        </p:tgtEl>
                                        <p:attrNameLst>
                                          <p:attrName>ppt_x</p:attrName>
                                          <p:attrName>ppt_y</p:attrName>
                                        </p:attrNameLst>
                                      </p:cBhvr>
                                      <p:rCtr x="8403" y="0"/>
                                    </p:animMotion>
                                  </p:childTnLst>
                                </p:cTn>
                              </p:par>
                              <p:par>
                                <p:cTn id="9" presetID="10" presetClass="exit" presetSubtype="0" fill="hold" nodeType="withEffect">
                                  <p:stCondLst>
                                    <p:cond delay="0"/>
                                  </p:stCondLst>
                                  <p:childTnLst>
                                    <p:animEffect transition="out" filter="fade">
                                      <p:cBhvr>
                                        <p:cTn id="10" dur="500"/>
                                        <p:tgtEl>
                                          <p:spTgt spid="283654"/>
                                        </p:tgtEl>
                                      </p:cBhvr>
                                    </p:animEffect>
                                    <p:set>
                                      <p:cBhvr>
                                        <p:cTn id="11" dur="1" fill="hold">
                                          <p:stCondLst>
                                            <p:cond delay="499"/>
                                          </p:stCondLst>
                                        </p:cTn>
                                        <p:tgtEl>
                                          <p:spTgt spid="2836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4E826-74B4-0835-8566-C66F59A11E5E}"/>
            </a:ext>
          </a:extLst>
        </p:cNvPr>
        <p:cNvGrpSpPr/>
        <p:nvPr/>
      </p:nvGrpSpPr>
      <p:grpSpPr>
        <a:xfrm>
          <a:off x="0" y="0"/>
          <a:ext cx="0" cy="0"/>
          <a:chOff x="0" y="0"/>
          <a:chExt cx="0" cy="0"/>
        </a:xfrm>
      </p:grpSpPr>
      <p:sp>
        <p:nvSpPr>
          <p:cNvPr id="282626" name="Rectangle 2">
            <a:extLst>
              <a:ext uri="{FF2B5EF4-FFF2-40B4-BE49-F238E27FC236}">
                <a16:creationId xmlns:a16="http://schemas.microsoft.com/office/drawing/2014/main" id="{C8CD13BF-6AD0-E750-A217-EC47455E7CE5}"/>
              </a:ext>
            </a:extLst>
          </p:cNvPr>
          <p:cNvSpPr>
            <a:spLocks noGrp="1" noChangeArrowheads="1"/>
          </p:cNvSpPr>
          <p:nvPr>
            <p:ph type="title"/>
          </p:nvPr>
        </p:nvSpPr>
        <p:spPr/>
        <p:txBody>
          <a:bodyPr/>
          <a:lstStyle/>
          <a:p>
            <a:r>
              <a:rPr lang="en-US" altLang="en-US"/>
              <a:t>Rendering transitions</a:t>
            </a:r>
          </a:p>
        </p:txBody>
      </p:sp>
      <p:pic>
        <p:nvPicPr>
          <p:cNvPr id="282628" name="Picture 4">
            <a:extLst>
              <a:ext uri="{FF2B5EF4-FFF2-40B4-BE49-F238E27FC236}">
                <a16:creationId xmlns:a16="http://schemas.microsoft.com/office/drawing/2014/main" id="{087EE212-5551-5F79-CD99-24F309429A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3375" y="2660650"/>
            <a:ext cx="2305050" cy="1727200"/>
          </a:xfrm>
          <a:prstGeom prst="rect">
            <a:avLst/>
          </a:prstGeom>
          <a:noFill/>
          <a:extLst>
            <a:ext uri="{909E8E84-426E-40DD-AFC4-6F175D3DCCD1}">
              <a14:hiddenFill xmlns:a14="http://schemas.microsoft.com/office/drawing/2010/main">
                <a:solidFill>
                  <a:srgbClr val="FFFFFF"/>
                </a:solidFill>
              </a14:hiddenFill>
            </a:ext>
          </a:extLst>
        </p:spPr>
      </p:pic>
      <p:pic>
        <p:nvPicPr>
          <p:cNvPr id="282629" name="Picture 5">
            <a:extLst>
              <a:ext uri="{FF2B5EF4-FFF2-40B4-BE49-F238E27FC236}">
                <a16:creationId xmlns:a16="http://schemas.microsoft.com/office/drawing/2014/main" id="{B6D4804E-8701-75B5-3340-F61420BFD4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2660650"/>
            <a:ext cx="2303463" cy="1727200"/>
          </a:xfrm>
          <a:prstGeom prst="rect">
            <a:avLst/>
          </a:prstGeom>
          <a:noFill/>
          <a:extLst>
            <a:ext uri="{909E8E84-426E-40DD-AFC4-6F175D3DCCD1}">
              <a14:hiddenFill xmlns:a14="http://schemas.microsoft.com/office/drawing/2010/main">
                <a:solidFill>
                  <a:srgbClr val="FFFFFF"/>
                </a:solidFill>
              </a14:hiddenFill>
            </a:ext>
          </a:extLst>
        </p:spPr>
      </p:pic>
      <p:sp>
        <p:nvSpPr>
          <p:cNvPr id="282632" name="AutoShape 8">
            <a:extLst>
              <a:ext uri="{FF2B5EF4-FFF2-40B4-BE49-F238E27FC236}">
                <a16:creationId xmlns:a16="http://schemas.microsoft.com/office/drawing/2014/main" id="{B639CE35-650F-5836-70B8-21B259177FD2}"/>
              </a:ext>
            </a:extLst>
          </p:cNvPr>
          <p:cNvSpPr>
            <a:spLocks noChangeArrowheads="1"/>
          </p:cNvSpPr>
          <p:nvPr/>
        </p:nvSpPr>
        <p:spPr bwMode="auto">
          <a:xfrm>
            <a:off x="2574925" y="3352800"/>
            <a:ext cx="461963" cy="403225"/>
          </a:xfrm>
          <a:prstGeom prst="rightArrow">
            <a:avLst>
              <a:gd name="adj1" fmla="val 49852"/>
              <a:gd name="adj2" fmla="val 44586"/>
            </a:avLst>
          </a:prstGeom>
          <a:solidFill>
            <a:srgbClr val="CCECFF"/>
          </a:solidFill>
          <a:ln w="2857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en-US"/>
          </a:p>
        </p:txBody>
      </p:sp>
      <p:sp>
        <p:nvSpPr>
          <p:cNvPr id="282633" name="AutoShape 9">
            <a:extLst>
              <a:ext uri="{FF2B5EF4-FFF2-40B4-BE49-F238E27FC236}">
                <a16:creationId xmlns:a16="http://schemas.microsoft.com/office/drawing/2014/main" id="{EE040DD4-11AE-FE33-82F4-7C7E5035E5BA}"/>
              </a:ext>
            </a:extLst>
          </p:cNvPr>
          <p:cNvSpPr>
            <a:spLocks noChangeArrowheads="1"/>
          </p:cNvSpPr>
          <p:nvPr/>
        </p:nvSpPr>
        <p:spPr bwMode="auto">
          <a:xfrm>
            <a:off x="6146800" y="3352800"/>
            <a:ext cx="461963" cy="403225"/>
          </a:xfrm>
          <a:prstGeom prst="rightArrow">
            <a:avLst>
              <a:gd name="adj1" fmla="val 49852"/>
              <a:gd name="adj2" fmla="val 44586"/>
            </a:avLst>
          </a:prstGeom>
          <a:solidFill>
            <a:srgbClr val="CCECFF"/>
          </a:solidFill>
          <a:ln w="2857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en-US"/>
          </a:p>
        </p:txBody>
      </p:sp>
      <p:pic>
        <p:nvPicPr>
          <p:cNvPr id="2" name="PragueMorph2.m4v">
            <a:hlinkClick r:id="" action="ppaction://media"/>
            <a:extLst>
              <a:ext uri="{FF2B5EF4-FFF2-40B4-BE49-F238E27FC236}">
                <a16:creationId xmlns:a16="http://schemas.microsoft.com/office/drawing/2014/main" id="{68D08ABE-8704-2E6A-F3B9-5E281143F62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76391" y="2468875"/>
            <a:ext cx="2991218" cy="2243414"/>
          </a:xfrm>
          <a:prstGeom prst="rect">
            <a:avLst/>
          </a:prstGeom>
        </p:spPr>
      </p:pic>
    </p:spTree>
    <p:extLst>
      <p:ext uri="{BB962C8B-B14F-4D97-AF65-F5344CB8AC3E}">
        <p14:creationId xmlns:p14="http://schemas.microsoft.com/office/powerpoint/2010/main" val="28719846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82632"/>
                                        </p:tgtEl>
                                        <p:attrNameLst>
                                          <p:attrName>style.visibility</p:attrName>
                                        </p:attrNameLst>
                                      </p:cBhvr>
                                      <p:to>
                                        <p:strVal val="visible"/>
                                      </p:to>
                                    </p:set>
                                    <p:animEffect transition="in" filter="fade">
                                      <p:cBhvr>
                                        <p:cTn id="7" dur="500"/>
                                        <p:tgtEl>
                                          <p:spTgt spid="282632"/>
                                        </p:tgtEl>
                                      </p:cBhvr>
                                    </p:animEffect>
                                  </p:childTnLst>
                                </p:cTn>
                              </p:par>
                              <p:par>
                                <p:cTn id="8" presetID="10" presetClass="entr" presetSubtype="0" fill="hold" nodeType="withEffect">
                                  <p:stCondLst>
                                    <p:cond delay="0"/>
                                  </p:stCondLst>
                                  <p:childTnLst>
                                    <p:set>
                                      <p:cBhvr>
                                        <p:cTn id="9" dur="1" fill="hold">
                                          <p:stCondLst>
                                            <p:cond delay="0"/>
                                          </p:stCondLst>
                                        </p:cTn>
                                        <p:tgtEl>
                                          <p:spTgt spid="282633"/>
                                        </p:tgtEl>
                                        <p:attrNameLst>
                                          <p:attrName>style.visibility</p:attrName>
                                        </p:attrNameLst>
                                      </p:cBhvr>
                                      <p:to>
                                        <p:strVal val="visible"/>
                                      </p:to>
                                    </p:set>
                                    <p:animEffect transition="in" filter="fade">
                                      <p:cBhvr>
                                        <p:cTn id="10" dur="500"/>
                                        <p:tgtEl>
                                          <p:spTgt spid="28263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1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DFFE5BFC-6927-F023-F26E-4B89C55D7718}"/>
              </a:ext>
            </a:extLst>
          </p:cNvPr>
          <p:cNvSpPr>
            <a:spLocks noGrp="1" noChangeArrowheads="1"/>
          </p:cNvSpPr>
          <p:nvPr>
            <p:ph type="title"/>
          </p:nvPr>
        </p:nvSpPr>
        <p:spPr/>
        <p:txBody>
          <a:bodyPr/>
          <a:lstStyle/>
          <a:p>
            <a:r>
              <a:rPr lang="en-US" altLang="en-US"/>
              <a:t>Rendering transitions</a:t>
            </a:r>
          </a:p>
        </p:txBody>
      </p:sp>
      <p:sp>
        <p:nvSpPr>
          <p:cNvPr id="149508" name="AutoShape 4">
            <a:extLst>
              <a:ext uri="{FF2B5EF4-FFF2-40B4-BE49-F238E27FC236}">
                <a16:creationId xmlns:a16="http://schemas.microsoft.com/office/drawing/2014/main" id="{649E1587-C9DF-77CE-8293-D0A7217D24F3}"/>
              </a:ext>
            </a:extLst>
          </p:cNvPr>
          <p:cNvSpPr>
            <a:spLocks noChangeArrowheads="1"/>
          </p:cNvSpPr>
          <p:nvPr/>
        </p:nvSpPr>
        <p:spPr bwMode="auto">
          <a:xfrm>
            <a:off x="2162175" y="3529013"/>
            <a:ext cx="1981200" cy="1219200"/>
          </a:xfrm>
          <a:custGeom>
            <a:avLst/>
            <a:gdLst>
              <a:gd name="G0" fmla="+- 3140 0 0"/>
              <a:gd name="G1" fmla="+- 21600 0 3140"/>
              <a:gd name="G2" fmla="*/ 3140 1 2"/>
              <a:gd name="G3" fmla="+- 21600 0 G2"/>
              <a:gd name="G4" fmla="+/ 3140 21600 2"/>
              <a:gd name="G5" fmla="+/ G1 0 2"/>
              <a:gd name="G6" fmla="*/ 21600 21600 3140"/>
              <a:gd name="G7" fmla="*/ G6 1 2"/>
              <a:gd name="G8" fmla="+- 21600 0 G7"/>
              <a:gd name="G9" fmla="*/ 21600 1 2"/>
              <a:gd name="G10" fmla="+- 3140 0 G9"/>
              <a:gd name="G11" fmla="?: G10 G8 0"/>
              <a:gd name="G12" fmla="?: G10 G7 21600"/>
              <a:gd name="T0" fmla="*/ 20030 w 21600"/>
              <a:gd name="T1" fmla="*/ 10800 h 21600"/>
              <a:gd name="T2" fmla="*/ 10800 w 21600"/>
              <a:gd name="T3" fmla="*/ 21600 h 21600"/>
              <a:gd name="T4" fmla="*/ 1570 w 21600"/>
              <a:gd name="T5" fmla="*/ 10800 h 21600"/>
              <a:gd name="T6" fmla="*/ 10800 w 21600"/>
              <a:gd name="T7" fmla="*/ 0 h 21600"/>
              <a:gd name="T8" fmla="*/ 3370 w 21600"/>
              <a:gd name="T9" fmla="*/ 3370 h 21600"/>
              <a:gd name="T10" fmla="*/ 18230 w 21600"/>
              <a:gd name="T11" fmla="*/ 18230 h 21600"/>
            </a:gdLst>
            <a:ahLst/>
            <a:cxnLst>
              <a:cxn ang="0">
                <a:pos x="T0" y="T1"/>
              </a:cxn>
              <a:cxn ang="0">
                <a:pos x="T2" y="T3"/>
              </a:cxn>
              <a:cxn ang="0">
                <a:pos x="T4" y="T5"/>
              </a:cxn>
              <a:cxn ang="0">
                <a:pos x="T6" y="T7"/>
              </a:cxn>
            </a:cxnLst>
            <a:rect l="T8" t="T9" r="T10" b="T11"/>
            <a:pathLst>
              <a:path w="21600" h="21600">
                <a:moveTo>
                  <a:pt x="0" y="0"/>
                </a:moveTo>
                <a:lnTo>
                  <a:pt x="3140" y="21600"/>
                </a:lnTo>
                <a:lnTo>
                  <a:pt x="18460" y="21600"/>
                </a:lnTo>
                <a:lnTo>
                  <a:pt x="21600" y="0"/>
                </a:lnTo>
                <a:close/>
              </a:path>
            </a:pathLst>
          </a:custGeom>
          <a:solidFill>
            <a:srgbClr val="FFFFDD"/>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09" name="AutoShape 5">
            <a:extLst>
              <a:ext uri="{FF2B5EF4-FFF2-40B4-BE49-F238E27FC236}">
                <a16:creationId xmlns:a16="http://schemas.microsoft.com/office/drawing/2014/main" id="{6BB5B743-3354-7314-9404-1B41A95F222A}"/>
              </a:ext>
            </a:extLst>
          </p:cNvPr>
          <p:cNvSpPr>
            <a:spLocks noChangeArrowheads="1"/>
          </p:cNvSpPr>
          <p:nvPr/>
        </p:nvSpPr>
        <p:spPr bwMode="auto">
          <a:xfrm>
            <a:off x="3243263" y="3932238"/>
            <a:ext cx="657225" cy="358775"/>
          </a:xfrm>
          <a:custGeom>
            <a:avLst/>
            <a:gdLst>
              <a:gd name="G0" fmla="+- 3140 0 0"/>
              <a:gd name="G1" fmla="+- 21600 0 3140"/>
              <a:gd name="G2" fmla="*/ 3140 1 2"/>
              <a:gd name="G3" fmla="+- 21600 0 G2"/>
              <a:gd name="G4" fmla="+/ 3140 21600 2"/>
              <a:gd name="G5" fmla="+/ G1 0 2"/>
              <a:gd name="G6" fmla="*/ 21600 21600 3140"/>
              <a:gd name="G7" fmla="*/ G6 1 2"/>
              <a:gd name="G8" fmla="+- 21600 0 G7"/>
              <a:gd name="G9" fmla="*/ 21600 1 2"/>
              <a:gd name="G10" fmla="+- 3140 0 G9"/>
              <a:gd name="G11" fmla="?: G10 G8 0"/>
              <a:gd name="G12" fmla="?: G10 G7 21600"/>
              <a:gd name="T0" fmla="*/ 20030 w 21600"/>
              <a:gd name="T1" fmla="*/ 10800 h 21600"/>
              <a:gd name="T2" fmla="*/ 10800 w 21600"/>
              <a:gd name="T3" fmla="*/ 21600 h 21600"/>
              <a:gd name="T4" fmla="*/ 1570 w 21600"/>
              <a:gd name="T5" fmla="*/ 10800 h 21600"/>
              <a:gd name="T6" fmla="*/ 10800 w 21600"/>
              <a:gd name="T7" fmla="*/ 0 h 21600"/>
              <a:gd name="T8" fmla="*/ 3370 w 21600"/>
              <a:gd name="T9" fmla="*/ 3370 h 21600"/>
              <a:gd name="T10" fmla="*/ 18230 w 21600"/>
              <a:gd name="T11" fmla="*/ 18230 h 21600"/>
            </a:gdLst>
            <a:ahLst/>
            <a:cxnLst>
              <a:cxn ang="0">
                <a:pos x="T0" y="T1"/>
              </a:cxn>
              <a:cxn ang="0">
                <a:pos x="T2" y="T3"/>
              </a:cxn>
              <a:cxn ang="0">
                <a:pos x="T4" y="T5"/>
              </a:cxn>
              <a:cxn ang="0">
                <a:pos x="T6" y="T7"/>
              </a:cxn>
            </a:cxnLst>
            <a:rect l="T8" t="T9" r="T10" b="T11"/>
            <a:pathLst>
              <a:path w="21600" h="21600">
                <a:moveTo>
                  <a:pt x="0" y="0"/>
                </a:moveTo>
                <a:lnTo>
                  <a:pt x="3140" y="21600"/>
                </a:lnTo>
                <a:lnTo>
                  <a:pt x="18460" y="21600"/>
                </a:lnTo>
                <a:lnTo>
                  <a:pt x="21600" y="0"/>
                </a:lnTo>
                <a:close/>
              </a:path>
            </a:pathLst>
          </a:custGeom>
          <a:solidFill>
            <a:srgbClr val="FFF1C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10" name="AutoShape 6">
            <a:extLst>
              <a:ext uri="{FF2B5EF4-FFF2-40B4-BE49-F238E27FC236}">
                <a16:creationId xmlns:a16="http://schemas.microsoft.com/office/drawing/2014/main" id="{C2D5B7AE-9F48-DD67-3C1C-9956B7739B8C}"/>
              </a:ext>
            </a:extLst>
          </p:cNvPr>
          <p:cNvSpPr>
            <a:spLocks noChangeArrowheads="1"/>
          </p:cNvSpPr>
          <p:nvPr/>
        </p:nvSpPr>
        <p:spPr bwMode="auto">
          <a:xfrm>
            <a:off x="3152775" y="3681413"/>
            <a:ext cx="838200" cy="239712"/>
          </a:xfrm>
          <a:prstGeom prst="triangle">
            <a:avLst>
              <a:gd name="adj" fmla="val 50000"/>
            </a:avLst>
          </a:prstGeom>
          <a:solidFill>
            <a:srgbClr val="FFE2C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11" name="AutoShape 7">
            <a:extLst>
              <a:ext uri="{FF2B5EF4-FFF2-40B4-BE49-F238E27FC236}">
                <a16:creationId xmlns:a16="http://schemas.microsoft.com/office/drawing/2014/main" id="{15F2ACFB-8D7A-84C4-93B8-7FAAE67850CF}"/>
              </a:ext>
            </a:extLst>
          </p:cNvPr>
          <p:cNvSpPr>
            <a:spLocks noChangeArrowheads="1"/>
          </p:cNvSpPr>
          <p:nvPr/>
        </p:nvSpPr>
        <p:spPr bwMode="auto">
          <a:xfrm>
            <a:off x="3457575" y="4062413"/>
            <a:ext cx="187325" cy="228600"/>
          </a:xfrm>
          <a:custGeom>
            <a:avLst/>
            <a:gdLst>
              <a:gd name="G0" fmla="+- 1831 0 0"/>
              <a:gd name="G1" fmla="+- 21600 0 1831"/>
              <a:gd name="G2" fmla="*/ 1831 1 2"/>
              <a:gd name="G3" fmla="+- 21600 0 G2"/>
              <a:gd name="G4" fmla="+/ 1831 21600 2"/>
              <a:gd name="G5" fmla="+/ G1 0 2"/>
              <a:gd name="G6" fmla="*/ 21600 21600 1831"/>
              <a:gd name="G7" fmla="*/ G6 1 2"/>
              <a:gd name="G8" fmla="+- 21600 0 G7"/>
              <a:gd name="G9" fmla="*/ 21600 1 2"/>
              <a:gd name="G10" fmla="+- 1831 0 G9"/>
              <a:gd name="G11" fmla="?: G10 G8 0"/>
              <a:gd name="G12" fmla="?: G10 G7 21600"/>
              <a:gd name="T0" fmla="*/ 20684 w 21600"/>
              <a:gd name="T1" fmla="*/ 10800 h 21600"/>
              <a:gd name="T2" fmla="*/ 10800 w 21600"/>
              <a:gd name="T3" fmla="*/ 21600 h 21600"/>
              <a:gd name="T4" fmla="*/ 916 w 21600"/>
              <a:gd name="T5" fmla="*/ 10800 h 21600"/>
              <a:gd name="T6" fmla="*/ 10800 w 21600"/>
              <a:gd name="T7" fmla="*/ 0 h 21600"/>
              <a:gd name="T8" fmla="*/ 2716 w 21600"/>
              <a:gd name="T9" fmla="*/ 2716 h 21600"/>
              <a:gd name="T10" fmla="*/ 18884 w 21600"/>
              <a:gd name="T11" fmla="*/ 18884 h 21600"/>
            </a:gdLst>
            <a:ahLst/>
            <a:cxnLst>
              <a:cxn ang="0">
                <a:pos x="T0" y="T1"/>
              </a:cxn>
              <a:cxn ang="0">
                <a:pos x="T2" y="T3"/>
              </a:cxn>
              <a:cxn ang="0">
                <a:pos x="T4" y="T5"/>
              </a:cxn>
              <a:cxn ang="0">
                <a:pos x="T6" y="T7"/>
              </a:cxn>
            </a:cxnLst>
            <a:rect l="T8" t="T9" r="T10" b="T11"/>
            <a:pathLst>
              <a:path w="21600" h="21600">
                <a:moveTo>
                  <a:pt x="0" y="0"/>
                </a:moveTo>
                <a:lnTo>
                  <a:pt x="1831" y="21600"/>
                </a:lnTo>
                <a:lnTo>
                  <a:pt x="19769" y="21600"/>
                </a:lnTo>
                <a:lnTo>
                  <a:pt x="21600" y="0"/>
                </a:lnTo>
                <a:close/>
              </a:path>
            </a:pathLst>
          </a:custGeom>
          <a:solidFill>
            <a:srgbClr val="FFF1C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12" name="plant">
            <a:extLst>
              <a:ext uri="{FF2B5EF4-FFF2-40B4-BE49-F238E27FC236}">
                <a16:creationId xmlns:a16="http://schemas.microsoft.com/office/drawing/2014/main" id="{8B9DC33D-C8E1-5D2D-5443-250221F5D30F}"/>
              </a:ext>
            </a:extLst>
          </p:cNvPr>
          <p:cNvSpPr>
            <a:spLocks noEditPoints="1" noChangeArrowheads="1"/>
          </p:cNvSpPr>
          <p:nvPr/>
        </p:nvSpPr>
        <p:spPr bwMode="auto">
          <a:xfrm>
            <a:off x="2695575" y="4138613"/>
            <a:ext cx="4572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endParaRPr lang="en-US"/>
          </a:p>
        </p:txBody>
      </p:sp>
      <p:sp>
        <p:nvSpPr>
          <p:cNvPr id="149513" name="Oval 9">
            <a:extLst>
              <a:ext uri="{FF2B5EF4-FFF2-40B4-BE49-F238E27FC236}">
                <a16:creationId xmlns:a16="http://schemas.microsoft.com/office/drawing/2014/main" id="{C9B90328-B171-88E8-BDC4-E2566E492DBF}"/>
              </a:ext>
            </a:extLst>
          </p:cNvPr>
          <p:cNvSpPr>
            <a:spLocks noChangeArrowheads="1"/>
          </p:cNvSpPr>
          <p:nvPr/>
        </p:nvSpPr>
        <p:spPr bwMode="auto">
          <a:xfrm>
            <a:off x="3686175" y="2614613"/>
            <a:ext cx="55563"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14" name="Oval 10">
            <a:extLst>
              <a:ext uri="{FF2B5EF4-FFF2-40B4-BE49-F238E27FC236}">
                <a16:creationId xmlns:a16="http://schemas.microsoft.com/office/drawing/2014/main" id="{52BCF0D6-49D4-2192-4028-3FFE0BC5C7D1}"/>
              </a:ext>
            </a:extLst>
          </p:cNvPr>
          <p:cNvSpPr>
            <a:spLocks noChangeArrowheads="1"/>
          </p:cNvSpPr>
          <p:nvPr/>
        </p:nvSpPr>
        <p:spPr bwMode="auto">
          <a:xfrm>
            <a:off x="3609975" y="2538413"/>
            <a:ext cx="55563"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15" name="Oval 11">
            <a:extLst>
              <a:ext uri="{FF2B5EF4-FFF2-40B4-BE49-F238E27FC236}">
                <a16:creationId xmlns:a16="http://schemas.microsoft.com/office/drawing/2014/main" id="{C8442179-EA64-CD40-052F-F985AB996E40}"/>
              </a:ext>
            </a:extLst>
          </p:cNvPr>
          <p:cNvSpPr>
            <a:spLocks noChangeArrowheads="1"/>
          </p:cNvSpPr>
          <p:nvPr/>
        </p:nvSpPr>
        <p:spPr bwMode="auto">
          <a:xfrm>
            <a:off x="3497263" y="2538413"/>
            <a:ext cx="55562"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16" name="Oval 12">
            <a:extLst>
              <a:ext uri="{FF2B5EF4-FFF2-40B4-BE49-F238E27FC236}">
                <a16:creationId xmlns:a16="http://schemas.microsoft.com/office/drawing/2014/main" id="{3E9997A1-5D53-2F88-78CE-7E3A07BE4B7A}"/>
              </a:ext>
            </a:extLst>
          </p:cNvPr>
          <p:cNvSpPr>
            <a:spLocks noChangeArrowheads="1"/>
          </p:cNvSpPr>
          <p:nvPr/>
        </p:nvSpPr>
        <p:spPr bwMode="auto">
          <a:xfrm>
            <a:off x="3533775" y="2614613"/>
            <a:ext cx="55563"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49517" name="Oval 13">
            <a:extLst>
              <a:ext uri="{FF2B5EF4-FFF2-40B4-BE49-F238E27FC236}">
                <a16:creationId xmlns:a16="http://schemas.microsoft.com/office/drawing/2014/main" id="{96A15F9E-F86D-C5F9-C016-88793CDAB7D7}"/>
              </a:ext>
            </a:extLst>
          </p:cNvPr>
          <p:cNvSpPr>
            <a:spLocks noChangeArrowheads="1"/>
          </p:cNvSpPr>
          <p:nvPr/>
        </p:nvSpPr>
        <p:spPr bwMode="auto">
          <a:xfrm>
            <a:off x="3609975" y="2690813"/>
            <a:ext cx="55563"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49518" name="Oval 14">
            <a:extLst>
              <a:ext uri="{FF2B5EF4-FFF2-40B4-BE49-F238E27FC236}">
                <a16:creationId xmlns:a16="http://schemas.microsoft.com/office/drawing/2014/main" id="{AED1C2CD-8CC3-4D74-D7FD-C297A0F201DB}"/>
              </a:ext>
            </a:extLst>
          </p:cNvPr>
          <p:cNvSpPr>
            <a:spLocks noChangeArrowheads="1"/>
          </p:cNvSpPr>
          <p:nvPr/>
        </p:nvSpPr>
        <p:spPr bwMode="auto">
          <a:xfrm>
            <a:off x="3457575" y="2690813"/>
            <a:ext cx="55563"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49519" name="Oval 15">
            <a:extLst>
              <a:ext uri="{FF2B5EF4-FFF2-40B4-BE49-F238E27FC236}">
                <a16:creationId xmlns:a16="http://schemas.microsoft.com/office/drawing/2014/main" id="{838A6B1B-DEFB-5F27-0545-4AFE43B98249}"/>
              </a:ext>
            </a:extLst>
          </p:cNvPr>
          <p:cNvSpPr>
            <a:spLocks noChangeArrowheads="1"/>
          </p:cNvSpPr>
          <p:nvPr/>
        </p:nvSpPr>
        <p:spPr bwMode="auto">
          <a:xfrm>
            <a:off x="3305175" y="2690813"/>
            <a:ext cx="55563"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49520" name="Oval 16">
            <a:extLst>
              <a:ext uri="{FF2B5EF4-FFF2-40B4-BE49-F238E27FC236}">
                <a16:creationId xmlns:a16="http://schemas.microsoft.com/office/drawing/2014/main" id="{1466F2AF-9442-798A-A3F1-051BDB9789E3}"/>
              </a:ext>
            </a:extLst>
          </p:cNvPr>
          <p:cNvSpPr>
            <a:spLocks noChangeArrowheads="1"/>
          </p:cNvSpPr>
          <p:nvPr/>
        </p:nvSpPr>
        <p:spPr bwMode="auto">
          <a:xfrm>
            <a:off x="3381375" y="2767013"/>
            <a:ext cx="55563"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49521" name="Oval 17">
            <a:extLst>
              <a:ext uri="{FF2B5EF4-FFF2-40B4-BE49-F238E27FC236}">
                <a16:creationId xmlns:a16="http://schemas.microsoft.com/office/drawing/2014/main" id="{6889CDB9-AD17-9A96-BD57-8B1634C82C75}"/>
              </a:ext>
            </a:extLst>
          </p:cNvPr>
          <p:cNvSpPr>
            <a:spLocks noChangeArrowheads="1"/>
          </p:cNvSpPr>
          <p:nvPr/>
        </p:nvSpPr>
        <p:spPr bwMode="auto">
          <a:xfrm>
            <a:off x="3381375" y="2843213"/>
            <a:ext cx="55563"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49522" name="Oval 18">
            <a:extLst>
              <a:ext uri="{FF2B5EF4-FFF2-40B4-BE49-F238E27FC236}">
                <a16:creationId xmlns:a16="http://schemas.microsoft.com/office/drawing/2014/main" id="{1EE31B08-5C08-481A-FAEC-B0F59A186996}"/>
              </a:ext>
            </a:extLst>
          </p:cNvPr>
          <p:cNvSpPr>
            <a:spLocks noChangeArrowheads="1"/>
          </p:cNvSpPr>
          <p:nvPr/>
        </p:nvSpPr>
        <p:spPr bwMode="auto">
          <a:xfrm>
            <a:off x="3381375" y="2959100"/>
            <a:ext cx="55563" cy="55563"/>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49523" name="Oval 19">
            <a:extLst>
              <a:ext uri="{FF2B5EF4-FFF2-40B4-BE49-F238E27FC236}">
                <a16:creationId xmlns:a16="http://schemas.microsoft.com/office/drawing/2014/main" id="{017C5D35-49F7-9CF2-942F-5861DBA3FB9B}"/>
              </a:ext>
            </a:extLst>
          </p:cNvPr>
          <p:cNvSpPr>
            <a:spLocks noChangeArrowheads="1"/>
          </p:cNvSpPr>
          <p:nvPr/>
        </p:nvSpPr>
        <p:spPr bwMode="auto">
          <a:xfrm>
            <a:off x="3457575" y="3071813"/>
            <a:ext cx="55563"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49524" name="Oval 20">
            <a:extLst>
              <a:ext uri="{FF2B5EF4-FFF2-40B4-BE49-F238E27FC236}">
                <a16:creationId xmlns:a16="http://schemas.microsoft.com/office/drawing/2014/main" id="{7E0A50B6-F1D8-B8FA-52FB-AB20C7D5A59B}"/>
              </a:ext>
            </a:extLst>
          </p:cNvPr>
          <p:cNvSpPr>
            <a:spLocks noChangeArrowheads="1"/>
          </p:cNvSpPr>
          <p:nvPr/>
        </p:nvSpPr>
        <p:spPr bwMode="auto">
          <a:xfrm>
            <a:off x="3609975" y="3071813"/>
            <a:ext cx="55563"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49525" name="Oval 21">
            <a:extLst>
              <a:ext uri="{FF2B5EF4-FFF2-40B4-BE49-F238E27FC236}">
                <a16:creationId xmlns:a16="http://schemas.microsoft.com/office/drawing/2014/main" id="{D466D330-A67A-CD24-D60E-50571B3A7C48}"/>
              </a:ext>
            </a:extLst>
          </p:cNvPr>
          <p:cNvSpPr>
            <a:spLocks noChangeArrowheads="1"/>
          </p:cNvSpPr>
          <p:nvPr/>
        </p:nvSpPr>
        <p:spPr bwMode="auto">
          <a:xfrm>
            <a:off x="3533775" y="3148013"/>
            <a:ext cx="55563"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49526" name="Oval 22">
            <a:extLst>
              <a:ext uri="{FF2B5EF4-FFF2-40B4-BE49-F238E27FC236}">
                <a16:creationId xmlns:a16="http://schemas.microsoft.com/office/drawing/2014/main" id="{C73528EB-1770-8FD1-0045-413A39BE00C1}"/>
              </a:ext>
            </a:extLst>
          </p:cNvPr>
          <p:cNvSpPr>
            <a:spLocks noChangeArrowheads="1"/>
          </p:cNvSpPr>
          <p:nvPr/>
        </p:nvSpPr>
        <p:spPr bwMode="auto">
          <a:xfrm>
            <a:off x="3533775" y="2995613"/>
            <a:ext cx="55563"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49527" name="Oval 23">
            <a:extLst>
              <a:ext uri="{FF2B5EF4-FFF2-40B4-BE49-F238E27FC236}">
                <a16:creationId xmlns:a16="http://schemas.microsoft.com/office/drawing/2014/main" id="{0273157F-2F60-0AD3-48D2-2D6CC32DA63D}"/>
              </a:ext>
            </a:extLst>
          </p:cNvPr>
          <p:cNvSpPr>
            <a:spLocks noChangeArrowheads="1"/>
          </p:cNvSpPr>
          <p:nvPr/>
        </p:nvSpPr>
        <p:spPr bwMode="auto">
          <a:xfrm>
            <a:off x="3533775" y="2919413"/>
            <a:ext cx="55563"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49528" name="Oval 24">
            <a:extLst>
              <a:ext uri="{FF2B5EF4-FFF2-40B4-BE49-F238E27FC236}">
                <a16:creationId xmlns:a16="http://schemas.microsoft.com/office/drawing/2014/main" id="{F689A838-8599-99DB-6C8C-7D9168E95443}"/>
              </a:ext>
            </a:extLst>
          </p:cNvPr>
          <p:cNvSpPr>
            <a:spLocks noChangeArrowheads="1"/>
          </p:cNvSpPr>
          <p:nvPr/>
        </p:nvSpPr>
        <p:spPr bwMode="auto">
          <a:xfrm>
            <a:off x="3609975" y="2919413"/>
            <a:ext cx="55563"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49529" name="Oval 25">
            <a:extLst>
              <a:ext uri="{FF2B5EF4-FFF2-40B4-BE49-F238E27FC236}">
                <a16:creationId xmlns:a16="http://schemas.microsoft.com/office/drawing/2014/main" id="{5BE6283E-90A5-3B68-C43F-60782B31D766}"/>
              </a:ext>
            </a:extLst>
          </p:cNvPr>
          <p:cNvSpPr>
            <a:spLocks noChangeArrowheads="1"/>
          </p:cNvSpPr>
          <p:nvPr/>
        </p:nvSpPr>
        <p:spPr bwMode="auto">
          <a:xfrm>
            <a:off x="3649663" y="2959100"/>
            <a:ext cx="55562" cy="55563"/>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49530" name="Oval 26">
            <a:extLst>
              <a:ext uri="{FF2B5EF4-FFF2-40B4-BE49-F238E27FC236}">
                <a16:creationId xmlns:a16="http://schemas.microsoft.com/office/drawing/2014/main" id="{110ED3DE-4744-6528-FA46-9D4E5BE9C675}"/>
              </a:ext>
            </a:extLst>
          </p:cNvPr>
          <p:cNvSpPr>
            <a:spLocks noChangeArrowheads="1"/>
          </p:cNvSpPr>
          <p:nvPr/>
        </p:nvSpPr>
        <p:spPr bwMode="auto">
          <a:xfrm>
            <a:off x="3725863" y="2919413"/>
            <a:ext cx="55562"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49531" name="Oval 27">
            <a:extLst>
              <a:ext uri="{FF2B5EF4-FFF2-40B4-BE49-F238E27FC236}">
                <a16:creationId xmlns:a16="http://schemas.microsoft.com/office/drawing/2014/main" id="{4F51082F-0A91-E6AB-594B-DFBA4CDEC44F}"/>
              </a:ext>
            </a:extLst>
          </p:cNvPr>
          <p:cNvSpPr>
            <a:spLocks noChangeArrowheads="1"/>
          </p:cNvSpPr>
          <p:nvPr/>
        </p:nvSpPr>
        <p:spPr bwMode="auto">
          <a:xfrm>
            <a:off x="3725863" y="2843213"/>
            <a:ext cx="55562"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49532" name="Oval 28">
            <a:extLst>
              <a:ext uri="{FF2B5EF4-FFF2-40B4-BE49-F238E27FC236}">
                <a16:creationId xmlns:a16="http://schemas.microsoft.com/office/drawing/2014/main" id="{26EAF87A-AC98-CB78-2077-47B5F58A8DFF}"/>
              </a:ext>
            </a:extLst>
          </p:cNvPr>
          <p:cNvSpPr>
            <a:spLocks noChangeArrowheads="1"/>
          </p:cNvSpPr>
          <p:nvPr/>
        </p:nvSpPr>
        <p:spPr bwMode="auto">
          <a:xfrm>
            <a:off x="3802063" y="2767013"/>
            <a:ext cx="55562"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49533" name="Oval 29">
            <a:extLst>
              <a:ext uri="{FF2B5EF4-FFF2-40B4-BE49-F238E27FC236}">
                <a16:creationId xmlns:a16="http://schemas.microsoft.com/office/drawing/2014/main" id="{5865EA44-B4E5-EFD6-30F3-DE3AD7F5FC85}"/>
              </a:ext>
            </a:extLst>
          </p:cNvPr>
          <p:cNvSpPr>
            <a:spLocks noChangeArrowheads="1"/>
          </p:cNvSpPr>
          <p:nvPr/>
        </p:nvSpPr>
        <p:spPr bwMode="auto">
          <a:xfrm>
            <a:off x="3725863" y="2690813"/>
            <a:ext cx="55562"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49534" name="Oval 30">
            <a:extLst>
              <a:ext uri="{FF2B5EF4-FFF2-40B4-BE49-F238E27FC236}">
                <a16:creationId xmlns:a16="http://schemas.microsoft.com/office/drawing/2014/main" id="{F554042E-0124-76C5-5CC6-4C48A980FF44}"/>
              </a:ext>
            </a:extLst>
          </p:cNvPr>
          <p:cNvSpPr>
            <a:spLocks noChangeArrowheads="1"/>
          </p:cNvSpPr>
          <p:nvPr/>
        </p:nvSpPr>
        <p:spPr bwMode="auto">
          <a:xfrm>
            <a:off x="3609975" y="3224213"/>
            <a:ext cx="55563"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49535" name="Oval 31">
            <a:extLst>
              <a:ext uri="{FF2B5EF4-FFF2-40B4-BE49-F238E27FC236}">
                <a16:creationId xmlns:a16="http://schemas.microsoft.com/office/drawing/2014/main" id="{531F520C-6CFE-98D6-75F4-2BF78E241143}"/>
              </a:ext>
            </a:extLst>
          </p:cNvPr>
          <p:cNvSpPr>
            <a:spLocks noChangeArrowheads="1"/>
          </p:cNvSpPr>
          <p:nvPr/>
        </p:nvSpPr>
        <p:spPr bwMode="auto">
          <a:xfrm>
            <a:off x="3954463" y="2233613"/>
            <a:ext cx="55562"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36" name="Oval 32">
            <a:extLst>
              <a:ext uri="{FF2B5EF4-FFF2-40B4-BE49-F238E27FC236}">
                <a16:creationId xmlns:a16="http://schemas.microsoft.com/office/drawing/2014/main" id="{A74C37F0-A157-F97E-CA64-5655DE7894E2}"/>
              </a:ext>
            </a:extLst>
          </p:cNvPr>
          <p:cNvSpPr>
            <a:spLocks noChangeArrowheads="1"/>
          </p:cNvSpPr>
          <p:nvPr/>
        </p:nvSpPr>
        <p:spPr bwMode="auto">
          <a:xfrm>
            <a:off x="4067175" y="2157413"/>
            <a:ext cx="55563"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37" name="Oval 33">
            <a:extLst>
              <a:ext uri="{FF2B5EF4-FFF2-40B4-BE49-F238E27FC236}">
                <a16:creationId xmlns:a16="http://schemas.microsoft.com/office/drawing/2014/main" id="{CCC917C1-D4B8-DE73-8CCD-AA93F119DE0F}"/>
              </a:ext>
            </a:extLst>
          </p:cNvPr>
          <p:cNvSpPr>
            <a:spLocks noChangeArrowheads="1"/>
          </p:cNvSpPr>
          <p:nvPr/>
        </p:nvSpPr>
        <p:spPr bwMode="auto">
          <a:xfrm>
            <a:off x="4183063" y="2081213"/>
            <a:ext cx="55562"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38" name="Oval 34">
            <a:extLst>
              <a:ext uri="{FF2B5EF4-FFF2-40B4-BE49-F238E27FC236}">
                <a16:creationId xmlns:a16="http://schemas.microsoft.com/office/drawing/2014/main" id="{440ADFE5-E44E-B298-5ED5-9E78227BE546}"/>
              </a:ext>
            </a:extLst>
          </p:cNvPr>
          <p:cNvSpPr>
            <a:spLocks noChangeArrowheads="1"/>
          </p:cNvSpPr>
          <p:nvPr/>
        </p:nvSpPr>
        <p:spPr bwMode="auto">
          <a:xfrm>
            <a:off x="4295775" y="2005013"/>
            <a:ext cx="55563"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39" name="Oval 35">
            <a:extLst>
              <a:ext uri="{FF2B5EF4-FFF2-40B4-BE49-F238E27FC236}">
                <a16:creationId xmlns:a16="http://schemas.microsoft.com/office/drawing/2014/main" id="{99918BB5-FAE3-2A79-59AB-287A838897D4}"/>
              </a:ext>
            </a:extLst>
          </p:cNvPr>
          <p:cNvSpPr>
            <a:spLocks noChangeArrowheads="1"/>
          </p:cNvSpPr>
          <p:nvPr/>
        </p:nvSpPr>
        <p:spPr bwMode="auto">
          <a:xfrm>
            <a:off x="4411663" y="1928813"/>
            <a:ext cx="55562"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40" name="Oval 36">
            <a:extLst>
              <a:ext uri="{FF2B5EF4-FFF2-40B4-BE49-F238E27FC236}">
                <a16:creationId xmlns:a16="http://schemas.microsoft.com/office/drawing/2014/main" id="{98FB4C85-FE1F-3891-45B7-B6B8C89BF573}"/>
              </a:ext>
            </a:extLst>
          </p:cNvPr>
          <p:cNvSpPr>
            <a:spLocks noChangeArrowheads="1"/>
          </p:cNvSpPr>
          <p:nvPr/>
        </p:nvSpPr>
        <p:spPr bwMode="auto">
          <a:xfrm>
            <a:off x="3838575" y="2309813"/>
            <a:ext cx="55563"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41" name="Oval 37">
            <a:extLst>
              <a:ext uri="{FF2B5EF4-FFF2-40B4-BE49-F238E27FC236}">
                <a16:creationId xmlns:a16="http://schemas.microsoft.com/office/drawing/2014/main" id="{397AEB8A-893E-B190-DB0D-F76A6AA87B9C}"/>
              </a:ext>
            </a:extLst>
          </p:cNvPr>
          <p:cNvSpPr>
            <a:spLocks noChangeArrowheads="1"/>
          </p:cNvSpPr>
          <p:nvPr/>
        </p:nvSpPr>
        <p:spPr bwMode="auto">
          <a:xfrm>
            <a:off x="4067175" y="2309813"/>
            <a:ext cx="55563"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42" name="Oval 38">
            <a:extLst>
              <a:ext uri="{FF2B5EF4-FFF2-40B4-BE49-F238E27FC236}">
                <a16:creationId xmlns:a16="http://schemas.microsoft.com/office/drawing/2014/main" id="{E67E551F-2DB7-6C51-DC9C-0F79520F1452}"/>
              </a:ext>
            </a:extLst>
          </p:cNvPr>
          <p:cNvSpPr>
            <a:spLocks noChangeArrowheads="1"/>
          </p:cNvSpPr>
          <p:nvPr/>
        </p:nvSpPr>
        <p:spPr bwMode="auto">
          <a:xfrm>
            <a:off x="4564063" y="2005013"/>
            <a:ext cx="55562"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43" name="Oval 39">
            <a:extLst>
              <a:ext uri="{FF2B5EF4-FFF2-40B4-BE49-F238E27FC236}">
                <a16:creationId xmlns:a16="http://schemas.microsoft.com/office/drawing/2014/main" id="{79ACD4C8-BFEC-B040-A801-A8706B60E3D8}"/>
              </a:ext>
            </a:extLst>
          </p:cNvPr>
          <p:cNvSpPr>
            <a:spLocks noChangeArrowheads="1"/>
          </p:cNvSpPr>
          <p:nvPr/>
        </p:nvSpPr>
        <p:spPr bwMode="auto">
          <a:xfrm>
            <a:off x="4716463" y="2081213"/>
            <a:ext cx="55562"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44" name="Oval 40">
            <a:extLst>
              <a:ext uri="{FF2B5EF4-FFF2-40B4-BE49-F238E27FC236}">
                <a16:creationId xmlns:a16="http://schemas.microsoft.com/office/drawing/2014/main" id="{B1523C53-3A78-9E85-3EE4-E476DEA84CB7}"/>
              </a:ext>
            </a:extLst>
          </p:cNvPr>
          <p:cNvSpPr>
            <a:spLocks noChangeArrowheads="1"/>
          </p:cNvSpPr>
          <p:nvPr/>
        </p:nvSpPr>
        <p:spPr bwMode="auto">
          <a:xfrm>
            <a:off x="4868863" y="2157413"/>
            <a:ext cx="55562"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45" name="Oval 41">
            <a:extLst>
              <a:ext uri="{FF2B5EF4-FFF2-40B4-BE49-F238E27FC236}">
                <a16:creationId xmlns:a16="http://schemas.microsoft.com/office/drawing/2014/main" id="{FA221DC9-B868-47F4-00C3-5198C1C540C9}"/>
              </a:ext>
            </a:extLst>
          </p:cNvPr>
          <p:cNvSpPr>
            <a:spLocks noChangeArrowheads="1"/>
          </p:cNvSpPr>
          <p:nvPr/>
        </p:nvSpPr>
        <p:spPr bwMode="auto">
          <a:xfrm>
            <a:off x="5021263" y="2233613"/>
            <a:ext cx="55562"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46" name="Oval 42">
            <a:extLst>
              <a:ext uri="{FF2B5EF4-FFF2-40B4-BE49-F238E27FC236}">
                <a16:creationId xmlns:a16="http://schemas.microsoft.com/office/drawing/2014/main" id="{1FD4D4E0-F24D-0249-A957-E1C38FBA8992}"/>
              </a:ext>
            </a:extLst>
          </p:cNvPr>
          <p:cNvSpPr>
            <a:spLocks noChangeArrowheads="1"/>
          </p:cNvSpPr>
          <p:nvPr/>
        </p:nvSpPr>
        <p:spPr bwMode="auto">
          <a:xfrm>
            <a:off x="5173663" y="2309813"/>
            <a:ext cx="55562"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47" name="Oval 43">
            <a:extLst>
              <a:ext uri="{FF2B5EF4-FFF2-40B4-BE49-F238E27FC236}">
                <a16:creationId xmlns:a16="http://schemas.microsoft.com/office/drawing/2014/main" id="{268E84C7-7104-6EA9-7D74-15DDB703FE96}"/>
              </a:ext>
            </a:extLst>
          </p:cNvPr>
          <p:cNvSpPr>
            <a:spLocks noChangeArrowheads="1"/>
          </p:cNvSpPr>
          <p:nvPr/>
        </p:nvSpPr>
        <p:spPr bwMode="auto">
          <a:xfrm>
            <a:off x="4219575" y="2309813"/>
            <a:ext cx="55563"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48" name="Oval 44">
            <a:extLst>
              <a:ext uri="{FF2B5EF4-FFF2-40B4-BE49-F238E27FC236}">
                <a16:creationId xmlns:a16="http://schemas.microsoft.com/office/drawing/2014/main" id="{9AD354CE-5878-1293-CA71-A6F6E905818B}"/>
              </a:ext>
            </a:extLst>
          </p:cNvPr>
          <p:cNvSpPr>
            <a:spLocks noChangeArrowheads="1"/>
          </p:cNvSpPr>
          <p:nvPr/>
        </p:nvSpPr>
        <p:spPr bwMode="auto">
          <a:xfrm>
            <a:off x="4411663" y="2309813"/>
            <a:ext cx="55562"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49" name="Oval 45">
            <a:extLst>
              <a:ext uri="{FF2B5EF4-FFF2-40B4-BE49-F238E27FC236}">
                <a16:creationId xmlns:a16="http://schemas.microsoft.com/office/drawing/2014/main" id="{8406EE73-A18A-558D-B766-E7507A313B7A}"/>
              </a:ext>
            </a:extLst>
          </p:cNvPr>
          <p:cNvSpPr>
            <a:spLocks noChangeArrowheads="1"/>
          </p:cNvSpPr>
          <p:nvPr/>
        </p:nvSpPr>
        <p:spPr bwMode="auto">
          <a:xfrm>
            <a:off x="4640263" y="2309813"/>
            <a:ext cx="55562"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50" name="Oval 46">
            <a:extLst>
              <a:ext uri="{FF2B5EF4-FFF2-40B4-BE49-F238E27FC236}">
                <a16:creationId xmlns:a16="http://schemas.microsoft.com/office/drawing/2014/main" id="{9A7F76EC-D4A7-1ECC-96FF-D2645FA62341}"/>
              </a:ext>
            </a:extLst>
          </p:cNvPr>
          <p:cNvSpPr>
            <a:spLocks noChangeArrowheads="1"/>
          </p:cNvSpPr>
          <p:nvPr/>
        </p:nvSpPr>
        <p:spPr bwMode="auto">
          <a:xfrm>
            <a:off x="4829175" y="2309813"/>
            <a:ext cx="55563"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51" name="Oval 47">
            <a:extLst>
              <a:ext uri="{FF2B5EF4-FFF2-40B4-BE49-F238E27FC236}">
                <a16:creationId xmlns:a16="http://schemas.microsoft.com/office/drawing/2014/main" id="{2AA39990-3A8C-E436-8B13-C22A82CE55E2}"/>
              </a:ext>
            </a:extLst>
          </p:cNvPr>
          <p:cNvSpPr>
            <a:spLocks noChangeArrowheads="1"/>
          </p:cNvSpPr>
          <p:nvPr/>
        </p:nvSpPr>
        <p:spPr bwMode="auto">
          <a:xfrm>
            <a:off x="5021263" y="2309813"/>
            <a:ext cx="55562"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52" name="Oval 48">
            <a:extLst>
              <a:ext uri="{FF2B5EF4-FFF2-40B4-BE49-F238E27FC236}">
                <a16:creationId xmlns:a16="http://schemas.microsoft.com/office/drawing/2014/main" id="{E4C21AF6-744C-E9BF-25FE-21C67902E772}"/>
              </a:ext>
            </a:extLst>
          </p:cNvPr>
          <p:cNvSpPr>
            <a:spLocks noChangeArrowheads="1"/>
          </p:cNvSpPr>
          <p:nvPr/>
        </p:nvSpPr>
        <p:spPr bwMode="auto">
          <a:xfrm>
            <a:off x="4335463" y="2309813"/>
            <a:ext cx="55562"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53" name="Oval 49">
            <a:extLst>
              <a:ext uri="{FF2B5EF4-FFF2-40B4-BE49-F238E27FC236}">
                <a16:creationId xmlns:a16="http://schemas.microsoft.com/office/drawing/2014/main" id="{2F46ABA1-6290-8A6C-C8DE-B81298C9CDC8}"/>
              </a:ext>
            </a:extLst>
          </p:cNvPr>
          <p:cNvSpPr>
            <a:spLocks noChangeArrowheads="1"/>
          </p:cNvSpPr>
          <p:nvPr/>
        </p:nvSpPr>
        <p:spPr bwMode="auto">
          <a:xfrm>
            <a:off x="4143375" y="2120900"/>
            <a:ext cx="55563" cy="55563"/>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54" name="Oval 50">
            <a:extLst>
              <a:ext uri="{FF2B5EF4-FFF2-40B4-BE49-F238E27FC236}">
                <a16:creationId xmlns:a16="http://schemas.microsoft.com/office/drawing/2014/main" id="{FF3C5B4E-EC34-993A-DD5A-CF97608D591C}"/>
              </a:ext>
            </a:extLst>
          </p:cNvPr>
          <p:cNvSpPr>
            <a:spLocks noChangeArrowheads="1"/>
          </p:cNvSpPr>
          <p:nvPr/>
        </p:nvSpPr>
        <p:spPr bwMode="auto">
          <a:xfrm>
            <a:off x="4792663" y="2309813"/>
            <a:ext cx="55562"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55" name="Oval 51">
            <a:extLst>
              <a:ext uri="{FF2B5EF4-FFF2-40B4-BE49-F238E27FC236}">
                <a16:creationId xmlns:a16="http://schemas.microsoft.com/office/drawing/2014/main" id="{E35F964B-4685-A992-A27F-C7883ACC195E}"/>
              </a:ext>
            </a:extLst>
          </p:cNvPr>
          <p:cNvSpPr>
            <a:spLocks noChangeArrowheads="1"/>
          </p:cNvSpPr>
          <p:nvPr/>
        </p:nvSpPr>
        <p:spPr bwMode="auto">
          <a:xfrm>
            <a:off x="3954463" y="2386013"/>
            <a:ext cx="55562"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56" name="Oval 52">
            <a:extLst>
              <a:ext uri="{FF2B5EF4-FFF2-40B4-BE49-F238E27FC236}">
                <a16:creationId xmlns:a16="http://schemas.microsoft.com/office/drawing/2014/main" id="{15349F30-8315-17A7-CCF5-050C72DBB789}"/>
              </a:ext>
            </a:extLst>
          </p:cNvPr>
          <p:cNvSpPr>
            <a:spLocks noChangeArrowheads="1"/>
          </p:cNvSpPr>
          <p:nvPr/>
        </p:nvSpPr>
        <p:spPr bwMode="auto">
          <a:xfrm>
            <a:off x="3948113" y="2511425"/>
            <a:ext cx="55562" cy="55563"/>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57" name="Oval 53">
            <a:extLst>
              <a:ext uri="{FF2B5EF4-FFF2-40B4-BE49-F238E27FC236}">
                <a16:creationId xmlns:a16="http://schemas.microsoft.com/office/drawing/2014/main" id="{685D7459-782B-2D8A-0366-6A7C7B32C918}"/>
              </a:ext>
            </a:extLst>
          </p:cNvPr>
          <p:cNvSpPr>
            <a:spLocks noChangeArrowheads="1"/>
          </p:cNvSpPr>
          <p:nvPr/>
        </p:nvSpPr>
        <p:spPr bwMode="auto">
          <a:xfrm>
            <a:off x="3954463" y="2654300"/>
            <a:ext cx="55562" cy="55563"/>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58" name="Oval 54">
            <a:extLst>
              <a:ext uri="{FF2B5EF4-FFF2-40B4-BE49-F238E27FC236}">
                <a16:creationId xmlns:a16="http://schemas.microsoft.com/office/drawing/2014/main" id="{E37A8674-2B1A-A22A-5273-1093CE14D0CA}"/>
              </a:ext>
            </a:extLst>
          </p:cNvPr>
          <p:cNvSpPr>
            <a:spLocks noChangeArrowheads="1"/>
          </p:cNvSpPr>
          <p:nvPr/>
        </p:nvSpPr>
        <p:spPr bwMode="auto">
          <a:xfrm>
            <a:off x="3954463" y="2690813"/>
            <a:ext cx="55562"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59" name="Oval 55">
            <a:extLst>
              <a:ext uri="{FF2B5EF4-FFF2-40B4-BE49-F238E27FC236}">
                <a16:creationId xmlns:a16="http://schemas.microsoft.com/office/drawing/2014/main" id="{649EFD79-595F-9515-F6E9-2C85FB164861}"/>
              </a:ext>
            </a:extLst>
          </p:cNvPr>
          <p:cNvSpPr>
            <a:spLocks noChangeArrowheads="1"/>
          </p:cNvSpPr>
          <p:nvPr/>
        </p:nvSpPr>
        <p:spPr bwMode="auto">
          <a:xfrm>
            <a:off x="3954463" y="2767013"/>
            <a:ext cx="55562"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60" name="Oval 56">
            <a:extLst>
              <a:ext uri="{FF2B5EF4-FFF2-40B4-BE49-F238E27FC236}">
                <a16:creationId xmlns:a16="http://schemas.microsoft.com/office/drawing/2014/main" id="{93DE6D62-040B-8938-EBEF-920DBB70B5DE}"/>
              </a:ext>
            </a:extLst>
          </p:cNvPr>
          <p:cNvSpPr>
            <a:spLocks noChangeArrowheads="1"/>
          </p:cNvSpPr>
          <p:nvPr/>
        </p:nvSpPr>
        <p:spPr bwMode="auto">
          <a:xfrm>
            <a:off x="3954463" y="2919413"/>
            <a:ext cx="55562"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61" name="Oval 57">
            <a:extLst>
              <a:ext uri="{FF2B5EF4-FFF2-40B4-BE49-F238E27FC236}">
                <a16:creationId xmlns:a16="http://schemas.microsoft.com/office/drawing/2014/main" id="{87F3D85C-FFDB-70AD-8D5F-E92FCD000D4B}"/>
              </a:ext>
            </a:extLst>
          </p:cNvPr>
          <p:cNvSpPr>
            <a:spLocks noChangeArrowheads="1"/>
          </p:cNvSpPr>
          <p:nvPr/>
        </p:nvSpPr>
        <p:spPr bwMode="auto">
          <a:xfrm>
            <a:off x="3990975" y="3074988"/>
            <a:ext cx="55563"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62" name="Oval 58">
            <a:extLst>
              <a:ext uri="{FF2B5EF4-FFF2-40B4-BE49-F238E27FC236}">
                <a16:creationId xmlns:a16="http://schemas.microsoft.com/office/drawing/2014/main" id="{C90F20A8-8E9B-B1BD-E3B2-E9A75781C3CC}"/>
              </a:ext>
            </a:extLst>
          </p:cNvPr>
          <p:cNvSpPr>
            <a:spLocks noChangeArrowheads="1"/>
          </p:cNvSpPr>
          <p:nvPr/>
        </p:nvSpPr>
        <p:spPr bwMode="auto">
          <a:xfrm>
            <a:off x="4067175" y="3074988"/>
            <a:ext cx="55563"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63" name="Oval 59">
            <a:extLst>
              <a:ext uri="{FF2B5EF4-FFF2-40B4-BE49-F238E27FC236}">
                <a16:creationId xmlns:a16="http://schemas.microsoft.com/office/drawing/2014/main" id="{337BD8B7-A468-330A-C4D9-4D1348CDEE31}"/>
              </a:ext>
            </a:extLst>
          </p:cNvPr>
          <p:cNvSpPr>
            <a:spLocks noChangeArrowheads="1"/>
          </p:cNvSpPr>
          <p:nvPr/>
        </p:nvSpPr>
        <p:spPr bwMode="auto">
          <a:xfrm>
            <a:off x="4143375" y="3074988"/>
            <a:ext cx="55563"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64" name="Oval 60">
            <a:extLst>
              <a:ext uri="{FF2B5EF4-FFF2-40B4-BE49-F238E27FC236}">
                <a16:creationId xmlns:a16="http://schemas.microsoft.com/office/drawing/2014/main" id="{0125C85B-9692-C9E2-B22F-0CACA4C2A130}"/>
              </a:ext>
            </a:extLst>
          </p:cNvPr>
          <p:cNvSpPr>
            <a:spLocks noChangeArrowheads="1"/>
          </p:cNvSpPr>
          <p:nvPr/>
        </p:nvSpPr>
        <p:spPr bwMode="auto">
          <a:xfrm>
            <a:off x="4219575" y="3074988"/>
            <a:ext cx="55563"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65" name="Oval 61">
            <a:extLst>
              <a:ext uri="{FF2B5EF4-FFF2-40B4-BE49-F238E27FC236}">
                <a16:creationId xmlns:a16="http://schemas.microsoft.com/office/drawing/2014/main" id="{414FB695-9114-B910-D3FF-043EEA7E9C17}"/>
              </a:ext>
            </a:extLst>
          </p:cNvPr>
          <p:cNvSpPr>
            <a:spLocks noChangeArrowheads="1"/>
          </p:cNvSpPr>
          <p:nvPr/>
        </p:nvSpPr>
        <p:spPr bwMode="auto">
          <a:xfrm>
            <a:off x="4335463" y="3074988"/>
            <a:ext cx="55562"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66" name="Oval 62">
            <a:extLst>
              <a:ext uri="{FF2B5EF4-FFF2-40B4-BE49-F238E27FC236}">
                <a16:creationId xmlns:a16="http://schemas.microsoft.com/office/drawing/2014/main" id="{8DA4C0AD-C043-0FD1-0BBD-8D4113688F05}"/>
              </a:ext>
            </a:extLst>
          </p:cNvPr>
          <p:cNvSpPr>
            <a:spLocks noChangeArrowheads="1"/>
          </p:cNvSpPr>
          <p:nvPr/>
        </p:nvSpPr>
        <p:spPr bwMode="auto">
          <a:xfrm>
            <a:off x="4524375" y="3074988"/>
            <a:ext cx="55563"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67" name="Oval 63">
            <a:extLst>
              <a:ext uri="{FF2B5EF4-FFF2-40B4-BE49-F238E27FC236}">
                <a16:creationId xmlns:a16="http://schemas.microsoft.com/office/drawing/2014/main" id="{7A587AAB-624C-3300-FC84-AE3E05FB4EAC}"/>
              </a:ext>
            </a:extLst>
          </p:cNvPr>
          <p:cNvSpPr>
            <a:spLocks noChangeArrowheads="1"/>
          </p:cNvSpPr>
          <p:nvPr/>
        </p:nvSpPr>
        <p:spPr bwMode="auto">
          <a:xfrm>
            <a:off x="4640263" y="3074988"/>
            <a:ext cx="55562"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68" name="Oval 64">
            <a:extLst>
              <a:ext uri="{FF2B5EF4-FFF2-40B4-BE49-F238E27FC236}">
                <a16:creationId xmlns:a16="http://schemas.microsoft.com/office/drawing/2014/main" id="{D633EFB6-75A2-C5E8-4C75-B9B9102E95AD}"/>
              </a:ext>
            </a:extLst>
          </p:cNvPr>
          <p:cNvSpPr>
            <a:spLocks noChangeArrowheads="1"/>
          </p:cNvSpPr>
          <p:nvPr/>
        </p:nvSpPr>
        <p:spPr bwMode="auto">
          <a:xfrm>
            <a:off x="4716463" y="3074988"/>
            <a:ext cx="55562"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69" name="Oval 65">
            <a:extLst>
              <a:ext uri="{FF2B5EF4-FFF2-40B4-BE49-F238E27FC236}">
                <a16:creationId xmlns:a16="http://schemas.microsoft.com/office/drawing/2014/main" id="{7D30DAE4-BC10-CC7A-0F8E-CACD74A83768}"/>
              </a:ext>
            </a:extLst>
          </p:cNvPr>
          <p:cNvSpPr>
            <a:spLocks noChangeArrowheads="1"/>
          </p:cNvSpPr>
          <p:nvPr/>
        </p:nvSpPr>
        <p:spPr bwMode="auto">
          <a:xfrm>
            <a:off x="4829175" y="3074988"/>
            <a:ext cx="55563"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70" name="Oval 66">
            <a:extLst>
              <a:ext uri="{FF2B5EF4-FFF2-40B4-BE49-F238E27FC236}">
                <a16:creationId xmlns:a16="http://schemas.microsoft.com/office/drawing/2014/main" id="{4487DCA7-7A71-A75C-588F-650233389E5C}"/>
              </a:ext>
            </a:extLst>
          </p:cNvPr>
          <p:cNvSpPr>
            <a:spLocks noChangeArrowheads="1"/>
          </p:cNvSpPr>
          <p:nvPr/>
        </p:nvSpPr>
        <p:spPr bwMode="auto">
          <a:xfrm>
            <a:off x="4945063" y="3074988"/>
            <a:ext cx="55562"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71" name="Oval 67">
            <a:extLst>
              <a:ext uri="{FF2B5EF4-FFF2-40B4-BE49-F238E27FC236}">
                <a16:creationId xmlns:a16="http://schemas.microsoft.com/office/drawing/2014/main" id="{60F40F7B-83BC-E9EF-21B4-F0F5100B17DA}"/>
              </a:ext>
            </a:extLst>
          </p:cNvPr>
          <p:cNvSpPr>
            <a:spLocks noChangeArrowheads="1"/>
          </p:cNvSpPr>
          <p:nvPr/>
        </p:nvSpPr>
        <p:spPr bwMode="auto">
          <a:xfrm>
            <a:off x="4981575" y="3074988"/>
            <a:ext cx="55563"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72" name="Oval 68">
            <a:extLst>
              <a:ext uri="{FF2B5EF4-FFF2-40B4-BE49-F238E27FC236}">
                <a16:creationId xmlns:a16="http://schemas.microsoft.com/office/drawing/2014/main" id="{AFA8A594-CB25-96F3-B146-BED31FD7D664}"/>
              </a:ext>
            </a:extLst>
          </p:cNvPr>
          <p:cNvSpPr>
            <a:spLocks noChangeArrowheads="1"/>
          </p:cNvSpPr>
          <p:nvPr/>
        </p:nvSpPr>
        <p:spPr bwMode="auto">
          <a:xfrm>
            <a:off x="4981575" y="2843213"/>
            <a:ext cx="55563"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73" name="Oval 69">
            <a:extLst>
              <a:ext uri="{FF2B5EF4-FFF2-40B4-BE49-F238E27FC236}">
                <a16:creationId xmlns:a16="http://schemas.microsoft.com/office/drawing/2014/main" id="{BDB9E364-E1E8-E159-DCAD-026421224250}"/>
              </a:ext>
            </a:extLst>
          </p:cNvPr>
          <p:cNvSpPr>
            <a:spLocks noChangeArrowheads="1"/>
          </p:cNvSpPr>
          <p:nvPr/>
        </p:nvSpPr>
        <p:spPr bwMode="auto">
          <a:xfrm>
            <a:off x="4981575" y="2730500"/>
            <a:ext cx="55563" cy="55563"/>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74" name="Oval 70">
            <a:extLst>
              <a:ext uri="{FF2B5EF4-FFF2-40B4-BE49-F238E27FC236}">
                <a16:creationId xmlns:a16="http://schemas.microsoft.com/office/drawing/2014/main" id="{2F48C1B8-E3C6-ED5F-07DE-3C1BBFBDE10B}"/>
              </a:ext>
            </a:extLst>
          </p:cNvPr>
          <p:cNvSpPr>
            <a:spLocks noChangeArrowheads="1"/>
          </p:cNvSpPr>
          <p:nvPr/>
        </p:nvSpPr>
        <p:spPr bwMode="auto">
          <a:xfrm>
            <a:off x="4981575" y="2654300"/>
            <a:ext cx="55563" cy="55563"/>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75" name="Oval 71">
            <a:extLst>
              <a:ext uri="{FF2B5EF4-FFF2-40B4-BE49-F238E27FC236}">
                <a16:creationId xmlns:a16="http://schemas.microsoft.com/office/drawing/2014/main" id="{86E7FCB2-C5C0-E7C1-295C-96564F6C901D}"/>
              </a:ext>
            </a:extLst>
          </p:cNvPr>
          <p:cNvSpPr>
            <a:spLocks noChangeArrowheads="1"/>
          </p:cNvSpPr>
          <p:nvPr/>
        </p:nvSpPr>
        <p:spPr bwMode="auto">
          <a:xfrm>
            <a:off x="4981575" y="2538413"/>
            <a:ext cx="55563"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76" name="Oval 72">
            <a:extLst>
              <a:ext uri="{FF2B5EF4-FFF2-40B4-BE49-F238E27FC236}">
                <a16:creationId xmlns:a16="http://schemas.microsoft.com/office/drawing/2014/main" id="{70DD42AF-4838-B17B-07B5-E9615D81427E}"/>
              </a:ext>
            </a:extLst>
          </p:cNvPr>
          <p:cNvSpPr>
            <a:spLocks noChangeArrowheads="1"/>
          </p:cNvSpPr>
          <p:nvPr/>
        </p:nvSpPr>
        <p:spPr bwMode="auto">
          <a:xfrm>
            <a:off x="4981575" y="2462213"/>
            <a:ext cx="55563"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77" name="Oval 73">
            <a:extLst>
              <a:ext uri="{FF2B5EF4-FFF2-40B4-BE49-F238E27FC236}">
                <a16:creationId xmlns:a16="http://schemas.microsoft.com/office/drawing/2014/main" id="{4A346242-1524-CCE9-7AC2-BB956193E829}"/>
              </a:ext>
            </a:extLst>
          </p:cNvPr>
          <p:cNvSpPr>
            <a:spLocks noChangeArrowheads="1"/>
          </p:cNvSpPr>
          <p:nvPr/>
        </p:nvSpPr>
        <p:spPr bwMode="auto">
          <a:xfrm>
            <a:off x="4325938" y="2998788"/>
            <a:ext cx="55562"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78" name="Oval 74">
            <a:extLst>
              <a:ext uri="{FF2B5EF4-FFF2-40B4-BE49-F238E27FC236}">
                <a16:creationId xmlns:a16="http://schemas.microsoft.com/office/drawing/2014/main" id="{3E6E9429-5C80-CE0F-4B7A-640B9950310F}"/>
              </a:ext>
            </a:extLst>
          </p:cNvPr>
          <p:cNvSpPr>
            <a:spLocks noChangeArrowheads="1"/>
          </p:cNvSpPr>
          <p:nvPr/>
        </p:nvSpPr>
        <p:spPr bwMode="auto">
          <a:xfrm>
            <a:off x="4325938" y="2882900"/>
            <a:ext cx="55562" cy="55563"/>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79" name="Oval 75">
            <a:extLst>
              <a:ext uri="{FF2B5EF4-FFF2-40B4-BE49-F238E27FC236}">
                <a16:creationId xmlns:a16="http://schemas.microsoft.com/office/drawing/2014/main" id="{11321E11-AD9C-1059-5144-1C2A0577EA63}"/>
              </a:ext>
            </a:extLst>
          </p:cNvPr>
          <p:cNvSpPr>
            <a:spLocks noChangeArrowheads="1"/>
          </p:cNvSpPr>
          <p:nvPr/>
        </p:nvSpPr>
        <p:spPr bwMode="auto">
          <a:xfrm>
            <a:off x="4325938" y="2730500"/>
            <a:ext cx="55562" cy="55563"/>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80" name="Oval 76">
            <a:extLst>
              <a:ext uri="{FF2B5EF4-FFF2-40B4-BE49-F238E27FC236}">
                <a16:creationId xmlns:a16="http://schemas.microsoft.com/office/drawing/2014/main" id="{0532B72C-AC5E-81FB-E741-164D7F6C5F2B}"/>
              </a:ext>
            </a:extLst>
          </p:cNvPr>
          <p:cNvSpPr>
            <a:spLocks noChangeArrowheads="1"/>
          </p:cNvSpPr>
          <p:nvPr/>
        </p:nvSpPr>
        <p:spPr bwMode="auto">
          <a:xfrm>
            <a:off x="4362450" y="2730500"/>
            <a:ext cx="55563" cy="55563"/>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81" name="Oval 77">
            <a:extLst>
              <a:ext uri="{FF2B5EF4-FFF2-40B4-BE49-F238E27FC236}">
                <a16:creationId xmlns:a16="http://schemas.microsoft.com/office/drawing/2014/main" id="{03F5ADBF-1F39-6958-49DE-854E0109358D}"/>
              </a:ext>
            </a:extLst>
          </p:cNvPr>
          <p:cNvSpPr>
            <a:spLocks noChangeArrowheads="1"/>
          </p:cNvSpPr>
          <p:nvPr/>
        </p:nvSpPr>
        <p:spPr bwMode="auto">
          <a:xfrm>
            <a:off x="4438650" y="2730500"/>
            <a:ext cx="55563" cy="55563"/>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82" name="Oval 78">
            <a:extLst>
              <a:ext uri="{FF2B5EF4-FFF2-40B4-BE49-F238E27FC236}">
                <a16:creationId xmlns:a16="http://schemas.microsoft.com/office/drawing/2014/main" id="{228EC92D-614E-C958-3C5B-91CAC44AE02D}"/>
              </a:ext>
            </a:extLst>
          </p:cNvPr>
          <p:cNvSpPr>
            <a:spLocks noChangeArrowheads="1"/>
          </p:cNvSpPr>
          <p:nvPr/>
        </p:nvSpPr>
        <p:spPr bwMode="auto">
          <a:xfrm>
            <a:off x="4478338" y="2730500"/>
            <a:ext cx="55562" cy="55563"/>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83" name="Oval 79">
            <a:extLst>
              <a:ext uri="{FF2B5EF4-FFF2-40B4-BE49-F238E27FC236}">
                <a16:creationId xmlns:a16="http://schemas.microsoft.com/office/drawing/2014/main" id="{805A7B53-0BA0-E209-2F4E-D89BE7DEAE20}"/>
              </a:ext>
            </a:extLst>
          </p:cNvPr>
          <p:cNvSpPr>
            <a:spLocks noChangeArrowheads="1"/>
          </p:cNvSpPr>
          <p:nvPr/>
        </p:nvSpPr>
        <p:spPr bwMode="auto">
          <a:xfrm>
            <a:off x="4478338" y="2806700"/>
            <a:ext cx="55562" cy="55563"/>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84" name="Oval 80">
            <a:extLst>
              <a:ext uri="{FF2B5EF4-FFF2-40B4-BE49-F238E27FC236}">
                <a16:creationId xmlns:a16="http://schemas.microsoft.com/office/drawing/2014/main" id="{D8ECB024-8722-AC4E-962D-4A942F813FF4}"/>
              </a:ext>
            </a:extLst>
          </p:cNvPr>
          <p:cNvSpPr>
            <a:spLocks noChangeArrowheads="1"/>
          </p:cNvSpPr>
          <p:nvPr/>
        </p:nvSpPr>
        <p:spPr bwMode="auto">
          <a:xfrm>
            <a:off x="4478338" y="2922588"/>
            <a:ext cx="55562"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85" name="Oval 81">
            <a:extLst>
              <a:ext uri="{FF2B5EF4-FFF2-40B4-BE49-F238E27FC236}">
                <a16:creationId xmlns:a16="http://schemas.microsoft.com/office/drawing/2014/main" id="{5386040A-311C-23FC-37F1-A24CAED05D56}"/>
              </a:ext>
            </a:extLst>
          </p:cNvPr>
          <p:cNvSpPr>
            <a:spLocks noChangeArrowheads="1"/>
          </p:cNvSpPr>
          <p:nvPr/>
        </p:nvSpPr>
        <p:spPr bwMode="auto">
          <a:xfrm>
            <a:off x="4478338" y="2998788"/>
            <a:ext cx="55562"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86" name="Oval 82">
            <a:extLst>
              <a:ext uri="{FF2B5EF4-FFF2-40B4-BE49-F238E27FC236}">
                <a16:creationId xmlns:a16="http://schemas.microsoft.com/office/drawing/2014/main" id="{C071ABA8-6049-5BC7-95C6-8B4F710EB3F9}"/>
              </a:ext>
            </a:extLst>
          </p:cNvPr>
          <p:cNvSpPr>
            <a:spLocks noChangeArrowheads="1"/>
          </p:cNvSpPr>
          <p:nvPr/>
        </p:nvSpPr>
        <p:spPr bwMode="auto">
          <a:xfrm>
            <a:off x="4371975" y="3074988"/>
            <a:ext cx="55563" cy="555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87" name="Oval 83">
            <a:extLst>
              <a:ext uri="{FF2B5EF4-FFF2-40B4-BE49-F238E27FC236}">
                <a16:creationId xmlns:a16="http://schemas.microsoft.com/office/drawing/2014/main" id="{01C7CFD2-CE6A-987C-9B24-ADA30C477A70}"/>
              </a:ext>
            </a:extLst>
          </p:cNvPr>
          <p:cNvSpPr>
            <a:spLocks noChangeArrowheads="1"/>
          </p:cNvSpPr>
          <p:nvPr/>
        </p:nvSpPr>
        <p:spPr bwMode="auto">
          <a:xfrm>
            <a:off x="4981575" y="2959100"/>
            <a:ext cx="55563" cy="55563"/>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88" name="Line 84">
            <a:extLst>
              <a:ext uri="{FF2B5EF4-FFF2-40B4-BE49-F238E27FC236}">
                <a16:creationId xmlns:a16="http://schemas.microsoft.com/office/drawing/2014/main" id="{442CC11E-A9DD-1144-4119-4B25CBE09E3E}"/>
              </a:ext>
            </a:extLst>
          </p:cNvPr>
          <p:cNvSpPr>
            <a:spLocks noChangeShapeType="1"/>
          </p:cNvSpPr>
          <p:nvPr/>
        </p:nvSpPr>
        <p:spPr bwMode="auto">
          <a:xfrm>
            <a:off x="2162175" y="3529013"/>
            <a:ext cx="304800" cy="2667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589" name="Line 85">
            <a:extLst>
              <a:ext uri="{FF2B5EF4-FFF2-40B4-BE49-F238E27FC236}">
                <a16:creationId xmlns:a16="http://schemas.microsoft.com/office/drawing/2014/main" id="{C71FECA9-0442-7186-5FEB-2A8BFCEA54EB}"/>
              </a:ext>
            </a:extLst>
          </p:cNvPr>
          <p:cNvSpPr>
            <a:spLocks noChangeShapeType="1"/>
          </p:cNvSpPr>
          <p:nvPr/>
        </p:nvSpPr>
        <p:spPr bwMode="auto">
          <a:xfrm flipH="1">
            <a:off x="2466975" y="3529013"/>
            <a:ext cx="1676400" cy="2667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590" name="Line 86">
            <a:extLst>
              <a:ext uri="{FF2B5EF4-FFF2-40B4-BE49-F238E27FC236}">
                <a16:creationId xmlns:a16="http://schemas.microsoft.com/office/drawing/2014/main" id="{D2B5CE05-172D-7355-0743-E1124C4DAB55}"/>
              </a:ext>
            </a:extLst>
          </p:cNvPr>
          <p:cNvSpPr>
            <a:spLocks noChangeShapeType="1"/>
          </p:cNvSpPr>
          <p:nvPr/>
        </p:nvSpPr>
        <p:spPr bwMode="auto">
          <a:xfrm>
            <a:off x="2466975" y="4748213"/>
            <a:ext cx="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591" name="Line 87">
            <a:extLst>
              <a:ext uri="{FF2B5EF4-FFF2-40B4-BE49-F238E27FC236}">
                <a16:creationId xmlns:a16="http://schemas.microsoft.com/office/drawing/2014/main" id="{10287C12-4501-9278-B2C6-D29BCAD83FA1}"/>
              </a:ext>
            </a:extLst>
          </p:cNvPr>
          <p:cNvSpPr>
            <a:spLocks noChangeShapeType="1"/>
          </p:cNvSpPr>
          <p:nvPr/>
        </p:nvSpPr>
        <p:spPr bwMode="auto">
          <a:xfrm flipV="1">
            <a:off x="2466975" y="4748213"/>
            <a:ext cx="1371600" cy="1447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592" name="AutoShape 88">
            <a:extLst>
              <a:ext uri="{FF2B5EF4-FFF2-40B4-BE49-F238E27FC236}">
                <a16:creationId xmlns:a16="http://schemas.microsoft.com/office/drawing/2014/main" id="{9FC90836-E962-1247-BA33-2300C173A621}"/>
              </a:ext>
            </a:extLst>
          </p:cNvPr>
          <p:cNvSpPr>
            <a:spLocks noChangeArrowheads="1"/>
          </p:cNvSpPr>
          <p:nvPr/>
        </p:nvSpPr>
        <p:spPr bwMode="auto">
          <a:xfrm>
            <a:off x="4448175" y="3529013"/>
            <a:ext cx="1981200" cy="1219200"/>
          </a:xfrm>
          <a:custGeom>
            <a:avLst/>
            <a:gdLst>
              <a:gd name="G0" fmla="+- 3140 0 0"/>
              <a:gd name="G1" fmla="+- 21600 0 3140"/>
              <a:gd name="G2" fmla="*/ 3140 1 2"/>
              <a:gd name="G3" fmla="+- 21600 0 G2"/>
              <a:gd name="G4" fmla="+/ 3140 21600 2"/>
              <a:gd name="G5" fmla="+/ G1 0 2"/>
              <a:gd name="G6" fmla="*/ 21600 21600 3140"/>
              <a:gd name="G7" fmla="*/ G6 1 2"/>
              <a:gd name="G8" fmla="+- 21600 0 G7"/>
              <a:gd name="G9" fmla="*/ 21600 1 2"/>
              <a:gd name="G10" fmla="+- 3140 0 G9"/>
              <a:gd name="G11" fmla="?: G10 G8 0"/>
              <a:gd name="G12" fmla="?: G10 G7 21600"/>
              <a:gd name="T0" fmla="*/ 20030 w 21600"/>
              <a:gd name="T1" fmla="*/ 10800 h 21600"/>
              <a:gd name="T2" fmla="*/ 10800 w 21600"/>
              <a:gd name="T3" fmla="*/ 21600 h 21600"/>
              <a:gd name="T4" fmla="*/ 1570 w 21600"/>
              <a:gd name="T5" fmla="*/ 10800 h 21600"/>
              <a:gd name="T6" fmla="*/ 10800 w 21600"/>
              <a:gd name="T7" fmla="*/ 0 h 21600"/>
              <a:gd name="T8" fmla="*/ 3370 w 21600"/>
              <a:gd name="T9" fmla="*/ 3370 h 21600"/>
              <a:gd name="T10" fmla="*/ 18230 w 21600"/>
              <a:gd name="T11" fmla="*/ 18230 h 21600"/>
            </a:gdLst>
            <a:ahLst/>
            <a:cxnLst>
              <a:cxn ang="0">
                <a:pos x="T0" y="T1"/>
              </a:cxn>
              <a:cxn ang="0">
                <a:pos x="T2" y="T3"/>
              </a:cxn>
              <a:cxn ang="0">
                <a:pos x="T4" y="T5"/>
              </a:cxn>
              <a:cxn ang="0">
                <a:pos x="T6" y="T7"/>
              </a:cxn>
            </a:cxnLst>
            <a:rect l="T8" t="T9" r="T10" b="T11"/>
            <a:pathLst>
              <a:path w="21600" h="21600">
                <a:moveTo>
                  <a:pt x="0" y="0"/>
                </a:moveTo>
                <a:lnTo>
                  <a:pt x="3140" y="21600"/>
                </a:lnTo>
                <a:lnTo>
                  <a:pt x="18460" y="21600"/>
                </a:lnTo>
                <a:lnTo>
                  <a:pt x="21600" y="0"/>
                </a:lnTo>
                <a:close/>
              </a:path>
            </a:pathLst>
          </a:custGeom>
          <a:solidFill>
            <a:srgbClr val="EBEC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93" name="AutoShape 89">
            <a:extLst>
              <a:ext uri="{FF2B5EF4-FFF2-40B4-BE49-F238E27FC236}">
                <a16:creationId xmlns:a16="http://schemas.microsoft.com/office/drawing/2014/main" id="{97F2E4DA-FD6C-E014-D6B2-88F47912B18F}"/>
              </a:ext>
            </a:extLst>
          </p:cNvPr>
          <p:cNvSpPr>
            <a:spLocks noChangeArrowheads="1"/>
          </p:cNvSpPr>
          <p:nvPr/>
        </p:nvSpPr>
        <p:spPr bwMode="auto">
          <a:xfrm>
            <a:off x="4691063" y="3932238"/>
            <a:ext cx="657225" cy="358775"/>
          </a:xfrm>
          <a:custGeom>
            <a:avLst/>
            <a:gdLst>
              <a:gd name="G0" fmla="+- 3140 0 0"/>
              <a:gd name="G1" fmla="+- 21600 0 3140"/>
              <a:gd name="G2" fmla="*/ 3140 1 2"/>
              <a:gd name="G3" fmla="+- 21600 0 G2"/>
              <a:gd name="G4" fmla="+/ 3140 21600 2"/>
              <a:gd name="G5" fmla="+/ G1 0 2"/>
              <a:gd name="G6" fmla="*/ 21600 21600 3140"/>
              <a:gd name="G7" fmla="*/ G6 1 2"/>
              <a:gd name="G8" fmla="+- 21600 0 G7"/>
              <a:gd name="G9" fmla="*/ 21600 1 2"/>
              <a:gd name="G10" fmla="+- 3140 0 G9"/>
              <a:gd name="G11" fmla="?: G10 G8 0"/>
              <a:gd name="G12" fmla="?: G10 G7 21600"/>
              <a:gd name="T0" fmla="*/ 20030 w 21600"/>
              <a:gd name="T1" fmla="*/ 10800 h 21600"/>
              <a:gd name="T2" fmla="*/ 10800 w 21600"/>
              <a:gd name="T3" fmla="*/ 21600 h 21600"/>
              <a:gd name="T4" fmla="*/ 1570 w 21600"/>
              <a:gd name="T5" fmla="*/ 10800 h 21600"/>
              <a:gd name="T6" fmla="*/ 10800 w 21600"/>
              <a:gd name="T7" fmla="*/ 0 h 21600"/>
              <a:gd name="T8" fmla="*/ 3370 w 21600"/>
              <a:gd name="T9" fmla="*/ 3370 h 21600"/>
              <a:gd name="T10" fmla="*/ 18230 w 21600"/>
              <a:gd name="T11" fmla="*/ 18230 h 21600"/>
            </a:gdLst>
            <a:ahLst/>
            <a:cxnLst>
              <a:cxn ang="0">
                <a:pos x="T0" y="T1"/>
              </a:cxn>
              <a:cxn ang="0">
                <a:pos x="T2" y="T3"/>
              </a:cxn>
              <a:cxn ang="0">
                <a:pos x="T4" y="T5"/>
              </a:cxn>
              <a:cxn ang="0">
                <a:pos x="T6" y="T7"/>
              </a:cxn>
            </a:cxnLst>
            <a:rect l="T8" t="T9" r="T10" b="T11"/>
            <a:pathLst>
              <a:path w="21600" h="21600">
                <a:moveTo>
                  <a:pt x="0" y="0"/>
                </a:moveTo>
                <a:lnTo>
                  <a:pt x="3140" y="21600"/>
                </a:lnTo>
                <a:lnTo>
                  <a:pt x="18460" y="21600"/>
                </a:lnTo>
                <a:lnTo>
                  <a:pt x="21600" y="0"/>
                </a:lnTo>
                <a:close/>
              </a:path>
            </a:pathLst>
          </a:custGeom>
          <a:solidFill>
            <a:srgbClr val="FFF1C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94" name="AutoShape 90">
            <a:extLst>
              <a:ext uri="{FF2B5EF4-FFF2-40B4-BE49-F238E27FC236}">
                <a16:creationId xmlns:a16="http://schemas.microsoft.com/office/drawing/2014/main" id="{944ECD3F-3C65-AB53-208E-EC8A2D321D0A}"/>
              </a:ext>
            </a:extLst>
          </p:cNvPr>
          <p:cNvSpPr>
            <a:spLocks noChangeArrowheads="1"/>
          </p:cNvSpPr>
          <p:nvPr/>
        </p:nvSpPr>
        <p:spPr bwMode="auto">
          <a:xfrm>
            <a:off x="4600575" y="3681413"/>
            <a:ext cx="838200" cy="239712"/>
          </a:xfrm>
          <a:prstGeom prst="triangle">
            <a:avLst>
              <a:gd name="adj" fmla="val 50000"/>
            </a:avLst>
          </a:prstGeom>
          <a:solidFill>
            <a:srgbClr val="FFE2C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95" name="AutoShape 91">
            <a:extLst>
              <a:ext uri="{FF2B5EF4-FFF2-40B4-BE49-F238E27FC236}">
                <a16:creationId xmlns:a16="http://schemas.microsoft.com/office/drawing/2014/main" id="{1D85FD9E-65F5-EFCD-A8E3-F77464834F1C}"/>
              </a:ext>
            </a:extLst>
          </p:cNvPr>
          <p:cNvSpPr>
            <a:spLocks noChangeArrowheads="1"/>
          </p:cNvSpPr>
          <p:nvPr/>
        </p:nvSpPr>
        <p:spPr bwMode="auto">
          <a:xfrm>
            <a:off x="4905375" y="4062413"/>
            <a:ext cx="187325" cy="228600"/>
          </a:xfrm>
          <a:custGeom>
            <a:avLst/>
            <a:gdLst>
              <a:gd name="G0" fmla="+- 1831 0 0"/>
              <a:gd name="G1" fmla="+- 21600 0 1831"/>
              <a:gd name="G2" fmla="*/ 1831 1 2"/>
              <a:gd name="G3" fmla="+- 21600 0 G2"/>
              <a:gd name="G4" fmla="+/ 1831 21600 2"/>
              <a:gd name="G5" fmla="+/ G1 0 2"/>
              <a:gd name="G6" fmla="*/ 21600 21600 1831"/>
              <a:gd name="G7" fmla="*/ G6 1 2"/>
              <a:gd name="G8" fmla="+- 21600 0 G7"/>
              <a:gd name="G9" fmla="*/ 21600 1 2"/>
              <a:gd name="G10" fmla="+- 1831 0 G9"/>
              <a:gd name="G11" fmla="?: G10 G8 0"/>
              <a:gd name="G12" fmla="?: G10 G7 21600"/>
              <a:gd name="T0" fmla="*/ 20684 w 21600"/>
              <a:gd name="T1" fmla="*/ 10800 h 21600"/>
              <a:gd name="T2" fmla="*/ 10800 w 21600"/>
              <a:gd name="T3" fmla="*/ 21600 h 21600"/>
              <a:gd name="T4" fmla="*/ 916 w 21600"/>
              <a:gd name="T5" fmla="*/ 10800 h 21600"/>
              <a:gd name="T6" fmla="*/ 10800 w 21600"/>
              <a:gd name="T7" fmla="*/ 0 h 21600"/>
              <a:gd name="T8" fmla="*/ 2716 w 21600"/>
              <a:gd name="T9" fmla="*/ 2716 h 21600"/>
              <a:gd name="T10" fmla="*/ 18884 w 21600"/>
              <a:gd name="T11" fmla="*/ 18884 h 21600"/>
            </a:gdLst>
            <a:ahLst/>
            <a:cxnLst>
              <a:cxn ang="0">
                <a:pos x="T0" y="T1"/>
              </a:cxn>
              <a:cxn ang="0">
                <a:pos x="T2" y="T3"/>
              </a:cxn>
              <a:cxn ang="0">
                <a:pos x="T4" y="T5"/>
              </a:cxn>
              <a:cxn ang="0">
                <a:pos x="T6" y="T7"/>
              </a:cxn>
            </a:cxnLst>
            <a:rect l="T8" t="T9" r="T10" b="T11"/>
            <a:pathLst>
              <a:path w="21600" h="21600">
                <a:moveTo>
                  <a:pt x="0" y="0"/>
                </a:moveTo>
                <a:lnTo>
                  <a:pt x="1831" y="21600"/>
                </a:lnTo>
                <a:lnTo>
                  <a:pt x="19769" y="21600"/>
                </a:lnTo>
                <a:lnTo>
                  <a:pt x="21600" y="0"/>
                </a:lnTo>
                <a:close/>
              </a:path>
            </a:pathLst>
          </a:custGeom>
          <a:solidFill>
            <a:srgbClr val="FFF1C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596" name="Line 92">
            <a:extLst>
              <a:ext uri="{FF2B5EF4-FFF2-40B4-BE49-F238E27FC236}">
                <a16:creationId xmlns:a16="http://schemas.microsoft.com/office/drawing/2014/main" id="{28B34576-11BE-DA8E-9B1A-C9093DF518B4}"/>
              </a:ext>
            </a:extLst>
          </p:cNvPr>
          <p:cNvSpPr>
            <a:spLocks noChangeShapeType="1"/>
          </p:cNvSpPr>
          <p:nvPr/>
        </p:nvSpPr>
        <p:spPr bwMode="auto">
          <a:xfrm>
            <a:off x="4448175" y="3529013"/>
            <a:ext cx="2133600" cy="2590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597" name="Line 93">
            <a:extLst>
              <a:ext uri="{FF2B5EF4-FFF2-40B4-BE49-F238E27FC236}">
                <a16:creationId xmlns:a16="http://schemas.microsoft.com/office/drawing/2014/main" id="{31002731-D33A-0263-93FF-044C42DD846F}"/>
              </a:ext>
            </a:extLst>
          </p:cNvPr>
          <p:cNvSpPr>
            <a:spLocks noChangeShapeType="1"/>
          </p:cNvSpPr>
          <p:nvPr/>
        </p:nvSpPr>
        <p:spPr bwMode="auto">
          <a:xfrm>
            <a:off x="6429375" y="3529013"/>
            <a:ext cx="152400" cy="2590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598" name="Line 94">
            <a:extLst>
              <a:ext uri="{FF2B5EF4-FFF2-40B4-BE49-F238E27FC236}">
                <a16:creationId xmlns:a16="http://schemas.microsoft.com/office/drawing/2014/main" id="{7345AF33-4CF7-7416-B892-A4D9A6125E84}"/>
              </a:ext>
            </a:extLst>
          </p:cNvPr>
          <p:cNvSpPr>
            <a:spLocks noChangeShapeType="1"/>
          </p:cNvSpPr>
          <p:nvPr/>
        </p:nvSpPr>
        <p:spPr bwMode="auto">
          <a:xfrm>
            <a:off x="4752975" y="4748213"/>
            <a:ext cx="1828800" cy="137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599" name="Line 95">
            <a:extLst>
              <a:ext uri="{FF2B5EF4-FFF2-40B4-BE49-F238E27FC236}">
                <a16:creationId xmlns:a16="http://schemas.microsoft.com/office/drawing/2014/main" id="{BB243258-AEE0-0A46-37DC-77FCBED51F3F}"/>
              </a:ext>
            </a:extLst>
          </p:cNvPr>
          <p:cNvSpPr>
            <a:spLocks noChangeShapeType="1"/>
          </p:cNvSpPr>
          <p:nvPr/>
        </p:nvSpPr>
        <p:spPr bwMode="auto">
          <a:xfrm flipH="1" flipV="1">
            <a:off x="6124575" y="4748213"/>
            <a:ext cx="457200" cy="137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600" name="Rectangle 96">
            <a:extLst>
              <a:ext uri="{FF2B5EF4-FFF2-40B4-BE49-F238E27FC236}">
                <a16:creationId xmlns:a16="http://schemas.microsoft.com/office/drawing/2014/main" id="{5A07D2F3-9ADD-77A1-680B-D47F4E8D0C46}"/>
              </a:ext>
            </a:extLst>
          </p:cNvPr>
          <p:cNvSpPr>
            <a:spLocks noChangeArrowheads="1"/>
          </p:cNvSpPr>
          <p:nvPr/>
        </p:nvSpPr>
        <p:spPr bwMode="auto">
          <a:xfrm>
            <a:off x="3076575" y="1700213"/>
            <a:ext cx="2438400" cy="1600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601" name="Text Box 97">
            <a:extLst>
              <a:ext uri="{FF2B5EF4-FFF2-40B4-BE49-F238E27FC236}">
                <a16:creationId xmlns:a16="http://schemas.microsoft.com/office/drawing/2014/main" id="{FE814196-A676-1C59-C928-E67773238BD9}"/>
              </a:ext>
            </a:extLst>
          </p:cNvPr>
          <p:cNvSpPr txBox="1">
            <a:spLocks noChangeArrowheads="1"/>
          </p:cNvSpPr>
          <p:nvPr/>
        </p:nvSpPr>
        <p:spPr bwMode="auto">
          <a:xfrm>
            <a:off x="3000375" y="5586413"/>
            <a:ext cx="11096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Camera </a:t>
            </a:r>
            <a:r>
              <a:rPr lang="en-US" altLang="en-US" b="1"/>
              <a:t>A</a:t>
            </a:r>
          </a:p>
        </p:txBody>
      </p:sp>
      <p:sp>
        <p:nvSpPr>
          <p:cNvPr id="149602" name="Text Box 98">
            <a:extLst>
              <a:ext uri="{FF2B5EF4-FFF2-40B4-BE49-F238E27FC236}">
                <a16:creationId xmlns:a16="http://schemas.microsoft.com/office/drawing/2014/main" id="{859E2DB3-F61D-8A41-E699-84E5F38B2743}"/>
              </a:ext>
            </a:extLst>
          </p:cNvPr>
          <p:cNvSpPr txBox="1">
            <a:spLocks noChangeArrowheads="1"/>
          </p:cNvSpPr>
          <p:nvPr/>
        </p:nvSpPr>
        <p:spPr bwMode="auto">
          <a:xfrm>
            <a:off x="4905375" y="5586413"/>
            <a:ext cx="11096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Camera </a:t>
            </a:r>
            <a:r>
              <a:rPr lang="en-US" altLang="en-US" b="1"/>
              <a:t>B</a:t>
            </a:r>
          </a:p>
        </p:txBody>
      </p:sp>
      <p:grpSp>
        <p:nvGrpSpPr>
          <p:cNvPr id="149603" name="Group 99">
            <a:extLst>
              <a:ext uri="{FF2B5EF4-FFF2-40B4-BE49-F238E27FC236}">
                <a16:creationId xmlns:a16="http://schemas.microsoft.com/office/drawing/2014/main" id="{15564B31-E1D6-99E5-8DC6-9AC9BCE9BFCF}"/>
              </a:ext>
            </a:extLst>
          </p:cNvPr>
          <p:cNvGrpSpPr>
            <a:grpSpLocks/>
          </p:cNvGrpSpPr>
          <p:nvPr/>
        </p:nvGrpSpPr>
        <p:grpSpPr bwMode="auto">
          <a:xfrm rot="1203997">
            <a:off x="2114550" y="5729288"/>
            <a:ext cx="752475" cy="817562"/>
            <a:chOff x="226" y="3639"/>
            <a:chExt cx="474" cy="515"/>
          </a:xfrm>
        </p:grpSpPr>
        <p:sp>
          <p:nvSpPr>
            <p:cNvPr id="149604" name="Freeform 100">
              <a:extLst>
                <a:ext uri="{FF2B5EF4-FFF2-40B4-BE49-F238E27FC236}">
                  <a16:creationId xmlns:a16="http://schemas.microsoft.com/office/drawing/2014/main" id="{4033F568-B40D-0FC0-6DAA-479858F131A3}"/>
                </a:ext>
              </a:extLst>
            </p:cNvPr>
            <p:cNvSpPr>
              <a:spLocks/>
            </p:cNvSpPr>
            <p:nvPr/>
          </p:nvSpPr>
          <p:spPr bwMode="auto">
            <a:xfrm>
              <a:off x="288" y="3648"/>
              <a:ext cx="333" cy="288"/>
            </a:xfrm>
            <a:custGeom>
              <a:avLst/>
              <a:gdLst>
                <a:gd name="T0" fmla="*/ 0 w 333"/>
                <a:gd name="T1" fmla="*/ 0 h 288"/>
                <a:gd name="T2" fmla="*/ 166 w 333"/>
                <a:gd name="T3" fmla="*/ 288 h 288"/>
                <a:gd name="T4" fmla="*/ 333 w 333"/>
                <a:gd name="T5" fmla="*/ 0 h 288"/>
              </a:gdLst>
              <a:ahLst/>
              <a:cxnLst>
                <a:cxn ang="0">
                  <a:pos x="T0" y="T1"/>
                </a:cxn>
                <a:cxn ang="0">
                  <a:pos x="T2" y="T3"/>
                </a:cxn>
                <a:cxn ang="0">
                  <a:pos x="T4" y="T5"/>
                </a:cxn>
              </a:cxnLst>
              <a:rect l="0" t="0" r="r" b="b"/>
              <a:pathLst>
                <a:path w="333" h="288">
                  <a:moveTo>
                    <a:pt x="0" y="0"/>
                  </a:moveTo>
                  <a:lnTo>
                    <a:pt x="166" y="288"/>
                  </a:lnTo>
                  <a:lnTo>
                    <a:pt x="333" y="0"/>
                  </a:lnTo>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605" name="Arc 101">
              <a:extLst>
                <a:ext uri="{FF2B5EF4-FFF2-40B4-BE49-F238E27FC236}">
                  <a16:creationId xmlns:a16="http://schemas.microsoft.com/office/drawing/2014/main" id="{4552F822-1D6E-8604-BB9F-01FF47D2936C}"/>
                </a:ext>
              </a:extLst>
            </p:cNvPr>
            <p:cNvSpPr>
              <a:spLocks/>
            </p:cNvSpPr>
            <p:nvPr/>
          </p:nvSpPr>
          <p:spPr bwMode="auto">
            <a:xfrm rot="-2514811">
              <a:off x="226" y="3639"/>
              <a:ext cx="474" cy="515"/>
            </a:xfrm>
            <a:custGeom>
              <a:avLst/>
              <a:gdLst>
                <a:gd name="G0" fmla="+- 0 0 0"/>
                <a:gd name="G1" fmla="+- 19319 0 0"/>
                <a:gd name="G2" fmla="+- 21600 0 0"/>
                <a:gd name="T0" fmla="*/ 9662 w 17773"/>
                <a:gd name="T1" fmla="*/ 0 h 19319"/>
                <a:gd name="T2" fmla="*/ 17773 w 17773"/>
                <a:gd name="T3" fmla="*/ 7044 h 19319"/>
                <a:gd name="T4" fmla="*/ 0 w 17773"/>
                <a:gd name="T5" fmla="*/ 19319 h 19319"/>
              </a:gdLst>
              <a:ahLst/>
              <a:cxnLst>
                <a:cxn ang="0">
                  <a:pos x="T0" y="T1"/>
                </a:cxn>
                <a:cxn ang="0">
                  <a:pos x="T2" y="T3"/>
                </a:cxn>
                <a:cxn ang="0">
                  <a:pos x="T4" y="T5"/>
                </a:cxn>
              </a:cxnLst>
              <a:rect l="0" t="0" r="r" b="b"/>
              <a:pathLst>
                <a:path w="17773" h="19319" fill="none" extrusionOk="0">
                  <a:moveTo>
                    <a:pt x="9661" y="0"/>
                  </a:moveTo>
                  <a:cubicBezTo>
                    <a:pt x="12915" y="1627"/>
                    <a:pt x="15705" y="4050"/>
                    <a:pt x="17773" y="7043"/>
                  </a:cubicBezTo>
                </a:path>
                <a:path w="17773" h="19319" stroke="0" extrusionOk="0">
                  <a:moveTo>
                    <a:pt x="9661" y="0"/>
                  </a:moveTo>
                  <a:cubicBezTo>
                    <a:pt x="12915" y="1627"/>
                    <a:pt x="15705" y="4050"/>
                    <a:pt x="17773" y="7043"/>
                  </a:cubicBezTo>
                  <a:lnTo>
                    <a:pt x="0" y="19319"/>
                  </a:lnTo>
                  <a:close/>
                </a:path>
              </a:pathLst>
            </a:cu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49613" name="Group 109">
            <a:extLst>
              <a:ext uri="{FF2B5EF4-FFF2-40B4-BE49-F238E27FC236}">
                <a16:creationId xmlns:a16="http://schemas.microsoft.com/office/drawing/2014/main" id="{7D422884-4528-5266-8899-4CAA37493A34}"/>
              </a:ext>
            </a:extLst>
          </p:cNvPr>
          <p:cNvGrpSpPr>
            <a:grpSpLocks/>
          </p:cNvGrpSpPr>
          <p:nvPr/>
        </p:nvGrpSpPr>
        <p:grpSpPr bwMode="auto">
          <a:xfrm>
            <a:off x="5114925" y="4148138"/>
            <a:ext cx="155575" cy="228600"/>
            <a:chOff x="4656" y="234"/>
            <a:chExt cx="192" cy="486"/>
          </a:xfrm>
        </p:grpSpPr>
        <p:sp>
          <p:nvSpPr>
            <p:cNvPr id="149614" name="Oval 110">
              <a:extLst>
                <a:ext uri="{FF2B5EF4-FFF2-40B4-BE49-F238E27FC236}">
                  <a16:creationId xmlns:a16="http://schemas.microsoft.com/office/drawing/2014/main" id="{C9103100-F41A-23C6-46E1-170E0D63A44A}"/>
                </a:ext>
              </a:extLst>
            </p:cNvPr>
            <p:cNvSpPr>
              <a:spLocks noChangeArrowheads="1"/>
            </p:cNvSpPr>
            <p:nvPr/>
          </p:nvSpPr>
          <p:spPr bwMode="auto">
            <a:xfrm>
              <a:off x="4680" y="234"/>
              <a:ext cx="144" cy="144"/>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615" name="Line 111">
              <a:extLst>
                <a:ext uri="{FF2B5EF4-FFF2-40B4-BE49-F238E27FC236}">
                  <a16:creationId xmlns:a16="http://schemas.microsoft.com/office/drawing/2014/main" id="{D54131B0-A576-31DB-C131-8064FE152A29}"/>
                </a:ext>
              </a:extLst>
            </p:cNvPr>
            <p:cNvSpPr>
              <a:spLocks noChangeShapeType="1"/>
            </p:cNvSpPr>
            <p:nvPr/>
          </p:nvSpPr>
          <p:spPr bwMode="auto">
            <a:xfrm>
              <a:off x="4752" y="384"/>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616" name="Line 112">
              <a:extLst>
                <a:ext uri="{FF2B5EF4-FFF2-40B4-BE49-F238E27FC236}">
                  <a16:creationId xmlns:a16="http://schemas.microsoft.com/office/drawing/2014/main" id="{CAC4947F-6BCA-2F95-FA57-AC1EF3A2312D}"/>
                </a:ext>
              </a:extLst>
            </p:cNvPr>
            <p:cNvSpPr>
              <a:spLocks noChangeShapeType="1"/>
            </p:cNvSpPr>
            <p:nvPr/>
          </p:nvSpPr>
          <p:spPr bwMode="auto">
            <a:xfrm flipH="1" flipV="1">
              <a:off x="4656" y="432"/>
              <a:ext cx="96"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617" name="Line 113">
              <a:extLst>
                <a:ext uri="{FF2B5EF4-FFF2-40B4-BE49-F238E27FC236}">
                  <a16:creationId xmlns:a16="http://schemas.microsoft.com/office/drawing/2014/main" id="{3418D8C8-1D05-B5E8-C9A7-D8AE471637F7}"/>
                </a:ext>
              </a:extLst>
            </p:cNvPr>
            <p:cNvSpPr>
              <a:spLocks noChangeShapeType="1"/>
            </p:cNvSpPr>
            <p:nvPr/>
          </p:nvSpPr>
          <p:spPr bwMode="auto">
            <a:xfrm flipV="1">
              <a:off x="4752" y="432"/>
              <a:ext cx="96"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618" name="Line 114">
              <a:extLst>
                <a:ext uri="{FF2B5EF4-FFF2-40B4-BE49-F238E27FC236}">
                  <a16:creationId xmlns:a16="http://schemas.microsoft.com/office/drawing/2014/main" id="{E25635A0-CDCB-A8FA-6EDC-583C25044C12}"/>
                </a:ext>
              </a:extLst>
            </p:cNvPr>
            <p:cNvSpPr>
              <a:spLocks noChangeShapeType="1"/>
            </p:cNvSpPr>
            <p:nvPr/>
          </p:nvSpPr>
          <p:spPr bwMode="auto">
            <a:xfrm flipH="1">
              <a:off x="4656" y="576"/>
              <a:ext cx="96"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619" name="Line 115">
              <a:extLst>
                <a:ext uri="{FF2B5EF4-FFF2-40B4-BE49-F238E27FC236}">
                  <a16:creationId xmlns:a16="http://schemas.microsoft.com/office/drawing/2014/main" id="{217ECE01-88ED-D3D1-709A-A3C132D05412}"/>
                </a:ext>
              </a:extLst>
            </p:cNvPr>
            <p:cNvSpPr>
              <a:spLocks noChangeShapeType="1"/>
            </p:cNvSpPr>
            <p:nvPr/>
          </p:nvSpPr>
          <p:spPr bwMode="auto">
            <a:xfrm>
              <a:off x="4752" y="576"/>
              <a:ext cx="96"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9606" name="Group 102">
            <a:extLst>
              <a:ext uri="{FF2B5EF4-FFF2-40B4-BE49-F238E27FC236}">
                <a16:creationId xmlns:a16="http://schemas.microsoft.com/office/drawing/2014/main" id="{AABF7F13-A7D2-1CCE-ED59-BC514862E3A6}"/>
              </a:ext>
            </a:extLst>
          </p:cNvPr>
          <p:cNvGrpSpPr>
            <a:grpSpLocks/>
          </p:cNvGrpSpPr>
          <p:nvPr/>
        </p:nvGrpSpPr>
        <p:grpSpPr bwMode="auto">
          <a:xfrm>
            <a:off x="2847975" y="1700213"/>
            <a:ext cx="2362200" cy="1676400"/>
            <a:chOff x="720" y="1104"/>
            <a:chExt cx="1488" cy="1056"/>
          </a:xfrm>
        </p:grpSpPr>
        <p:sp>
          <p:nvSpPr>
            <p:cNvPr id="149607" name="Rectangle 103">
              <a:extLst>
                <a:ext uri="{FF2B5EF4-FFF2-40B4-BE49-F238E27FC236}">
                  <a16:creationId xmlns:a16="http://schemas.microsoft.com/office/drawing/2014/main" id="{6888E895-8394-1222-2648-58FE7FA2799A}"/>
                </a:ext>
              </a:extLst>
            </p:cNvPr>
            <p:cNvSpPr>
              <a:spLocks noChangeArrowheads="1"/>
            </p:cNvSpPr>
            <p:nvPr/>
          </p:nvSpPr>
          <p:spPr bwMode="auto">
            <a:xfrm>
              <a:off x="720" y="1104"/>
              <a:ext cx="1488" cy="1056"/>
            </a:xfrm>
            <a:prstGeom prst="rect">
              <a:avLst/>
            </a:prstGeom>
            <a:solidFill>
              <a:srgbClr val="FFFFDD"/>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608" name="plant">
              <a:extLst>
                <a:ext uri="{FF2B5EF4-FFF2-40B4-BE49-F238E27FC236}">
                  <a16:creationId xmlns:a16="http://schemas.microsoft.com/office/drawing/2014/main" id="{D6BED510-52B1-6A5A-DBF9-D5E8C9988B38}"/>
                </a:ext>
              </a:extLst>
            </p:cNvPr>
            <p:cNvSpPr>
              <a:spLocks noEditPoints="1" noChangeArrowheads="1"/>
            </p:cNvSpPr>
            <p:nvPr/>
          </p:nvSpPr>
          <p:spPr bwMode="auto">
            <a:xfrm>
              <a:off x="1056" y="1603"/>
              <a:ext cx="314" cy="313"/>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dist="107763" dir="2700000" algn="ctr" rotWithShape="0">
                      <a:srgbClr val="808080"/>
                    </a:outerShdw>
                  </a:effectLst>
                </a14:hiddenEffects>
              </a:ext>
            </a:extLst>
          </p:spPr>
          <p:txBody>
            <a:bodyPr/>
            <a:lstStyle/>
            <a:p>
              <a:endParaRPr lang="en-US"/>
            </a:p>
          </p:txBody>
        </p:sp>
        <p:sp>
          <p:nvSpPr>
            <p:cNvPr id="149609" name="AutoShape 105">
              <a:extLst>
                <a:ext uri="{FF2B5EF4-FFF2-40B4-BE49-F238E27FC236}">
                  <a16:creationId xmlns:a16="http://schemas.microsoft.com/office/drawing/2014/main" id="{1FC65DC5-0E87-8B3E-EE80-3CAE832DFC5B}"/>
                </a:ext>
              </a:extLst>
            </p:cNvPr>
            <p:cNvSpPr>
              <a:spLocks noChangeArrowheads="1"/>
            </p:cNvSpPr>
            <p:nvPr/>
          </p:nvSpPr>
          <p:spPr bwMode="auto">
            <a:xfrm>
              <a:off x="1392" y="1296"/>
              <a:ext cx="720" cy="240"/>
            </a:xfrm>
            <a:prstGeom prst="triangle">
              <a:avLst>
                <a:gd name="adj" fmla="val 50000"/>
              </a:avLst>
            </a:prstGeom>
            <a:solidFill>
              <a:srgbClr val="FFE2C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49610" name="Group 106">
              <a:extLst>
                <a:ext uri="{FF2B5EF4-FFF2-40B4-BE49-F238E27FC236}">
                  <a16:creationId xmlns:a16="http://schemas.microsoft.com/office/drawing/2014/main" id="{57950766-0AC4-008B-DA96-4FE37FB024E3}"/>
                </a:ext>
              </a:extLst>
            </p:cNvPr>
            <p:cNvGrpSpPr>
              <a:grpSpLocks/>
            </p:cNvGrpSpPr>
            <p:nvPr/>
          </p:nvGrpSpPr>
          <p:grpSpPr bwMode="auto">
            <a:xfrm>
              <a:off x="1430" y="1540"/>
              <a:ext cx="646" cy="421"/>
              <a:chOff x="4262" y="3659"/>
              <a:chExt cx="646" cy="421"/>
            </a:xfrm>
          </p:grpSpPr>
          <p:sp>
            <p:nvSpPr>
              <p:cNvPr id="149611" name="Rectangle 107">
                <a:extLst>
                  <a:ext uri="{FF2B5EF4-FFF2-40B4-BE49-F238E27FC236}">
                    <a16:creationId xmlns:a16="http://schemas.microsoft.com/office/drawing/2014/main" id="{F24A4EFB-D87F-041A-4731-5AE557F44110}"/>
                  </a:ext>
                </a:extLst>
              </p:cNvPr>
              <p:cNvSpPr>
                <a:spLocks noChangeArrowheads="1"/>
              </p:cNvSpPr>
              <p:nvPr/>
            </p:nvSpPr>
            <p:spPr bwMode="auto">
              <a:xfrm>
                <a:off x="4262" y="3659"/>
                <a:ext cx="646" cy="421"/>
              </a:xfrm>
              <a:prstGeom prst="rect">
                <a:avLst/>
              </a:prstGeom>
              <a:solidFill>
                <a:srgbClr val="FFF1C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612" name="Rectangle 108">
                <a:extLst>
                  <a:ext uri="{FF2B5EF4-FFF2-40B4-BE49-F238E27FC236}">
                    <a16:creationId xmlns:a16="http://schemas.microsoft.com/office/drawing/2014/main" id="{BD0C8DD0-258E-9A69-4802-F74C6ADCA0EA}"/>
                  </a:ext>
                </a:extLst>
              </p:cNvPr>
              <p:cNvSpPr>
                <a:spLocks noChangeArrowheads="1"/>
              </p:cNvSpPr>
              <p:nvPr/>
            </p:nvSpPr>
            <p:spPr bwMode="auto">
              <a:xfrm>
                <a:off x="4477" y="3869"/>
                <a:ext cx="131" cy="211"/>
              </a:xfrm>
              <a:prstGeom prst="rect">
                <a:avLst/>
              </a:prstGeom>
              <a:solidFill>
                <a:srgbClr val="FFF1C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49620" name="Group 116">
            <a:extLst>
              <a:ext uri="{FF2B5EF4-FFF2-40B4-BE49-F238E27FC236}">
                <a16:creationId xmlns:a16="http://schemas.microsoft.com/office/drawing/2014/main" id="{0893D385-D61C-A0AC-DDAD-D20AB663182E}"/>
              </a:ext>
            </a:extLst>
          </p:cNvPr>
          <p:cNvGrpSpPr>
            <a:grpSpLocks/>
          </p:cNvGrpSpPr>
          <p:nvPr/>
        </p:nvGrpSpPr>
        <p:grpSpPr bwMode="auto">
          <a:xfrm>
            <a:off x="3762375" y="1700213"/>
            <a:ext cx="2362200" cy="1676400"/>
            <a:chOff x="3456" y="3504"/>
            <a:chExt cx="1488" cy="1056"/>
          </a:xfrm>
        </p:grpSpPr>
        <p:sp>
          <p:nvSpPr>
            <p:cNvPr id="149621" name="Rectangle 117">
              <a:extLst>
                <a:ext uri="{FF2B5EF4-FFF2-40B4-BE49-F238E27FC236}">
                  <a16:creationId xmlns:a16="http://schemas.microsoft.com/office/drawing/2014/main" id="{B374F29F-987E-2B5B-1701-65A1571C43C4}"/>
                </a:ext>
              </a:extLst>
            </p:cNvPr>
            <p:cNvSpPr>
              <a:spLocks noChangeArrowheads="1"/>
            </p:cNvSpPr>
            <p:nvPr/>
          </p:nvSpPr>
          <p:spPr bwMode="auto">
            <a:xfrm>
              <a:off x="3456" y="3504"/>
              <a:ext cx="1488" cy="1056"/>
            </a:xfrm>
            <a:prstGeom prst="rect">
              <a:avLst/>
            </a:prstGeom>
            <a:solidFill>
              <a:srgbClr val="EBEC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622" name="AutoShape 118">
              <a:extLst>
                <a:ext uri="{FF2B5EF4-FFF2-40B4-BE49-F238E27FC236}">
                  <a16:creationId xmlns:a16="http://schemas.microsoft.com/office/drawing/2014/main" id="{565A3CED-DDC8-4883-C6E4-8E4BE73552CA}"/>
                </a:ext>
              </a:extLst>
            </p:cNvPr>
            <p:cNvSpPr>
              <a:spLocks noChangeArrowheads="1"/>
            </p:cNvSpPr>
            <p:nvPr/>
          </p:nvSpPr>
          <p:spPr bwMode="auto">
            <a:xfrm>
              <a:off x="3552" y="3696"/>
              <a:ext cx="720" cy="240"/>
            </a:xfrm>
            <a:prstGeom prst="triangle">
              <a:avLst>
                <a:gd name="adj" fmla="val 50000"/>
              </a:avLst>
            </a:prstGeom>
            <a:solidFill>
              <a:srgbClr val="FFE2C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49623" name="Group 119">
              <a:extLst>
                <a:ext uri="{FF2B5EF4-FFF2-40B4-BE49-F238E27FC236}">
                  <a16:creationId xmlns:a16="http://schemas.microsoft.com/office/drawing/2014/main" id="{24E411B1-604C-69A0-A38F-F7609DA2E5AA}"/>
                </a:ext>
              </a:extLst>
            </p:cNvPr>
            <p:cNvGrpSpPr>
              <a:grpSpLocks/>
            </p:cNvGrpSpPr>
            <p:nvPr/>
          </p:nvGrpSpPr>
          <p:grpSpPr bwMode="auto">
            <a:xfrm>
              <a:off x="3590" y="3940"/>
              <a:ext cx="646" cy="421"/>
              <a:chOff x="4262" y="3659"/>
              <a:chExt cx="646" cy="421"/>
            </a:xfrm>
          </p:grpSpPr>
          <p:sp>
            <p:nvSpPr>
              <p:cNvPr id="149624" name="Rectangle 120">
                <a:extLst>
                  <a:ext uri="{FF2B5EF4-FFF2-40B4-BE49-F238E27FC236}">
                    <a16:creationId xmlns:a16="http://schemas.microsoft.com/office/drawing/2014/main" id="{671E0328-DD2C-4F3F-CC18-1FBAF3E7F0B6}"/>
                  </a:ext>
                </a:extLst>
              </p:cNvPr>
              <p:cNvSpPr>
                <a:spLocks noChangeArrowheads="1"/>
              </p:cNvSpPr>
              <p:nvPr/>
            </p:nvSpPr>
            <p:spPr bwMode="auto">
              <a:xfrm>
                <a:off x="4262" y="3659"/>
                <a:ext cx="646" cy="421"/>
              </a:xfrm>
              <a:prstGeom prst="rect">
                <a:avLst/>
              </a:prstGeom>
              <a:solidFill>
                <a:srgbClr val="FFF1C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625" name="Rectangle 121">
                <a:extLst>
                  <a:ext uri="{FF2B5EF4-FFF2-40B4-BE49-F238E27FC236}">
                    <a16:creationId xmlns:a16="http://schemas.microsoft.com/office/drawing/2014/main" id="{CF079C71-5CEB-774D-BB24-1F3C9AEBB944}"/>
                  </a:ext>
                </a:extLst>
              </p:cNvPr>
              <p:cNvSpPr>
                <a:spLocks noChangeArrowheads="1"/>
              </p:cNvSpPr>
              <p:nvPr/>
            </p:nvSpPr>
            <p:spPr bwMode="auto">
              <a:xfrm>
                <a:off x="4477" y="3869"/>
                <a:ext cx="131" cy="211"/>
              </a:xfrm>
              <a:prstGeom prst="rect">
                <a:avLst/>
              </a:prstGeom>
              <a:solidFill>
                <a:srgbClr val="FFF1C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49626" name="Group 122">
              <a:extLst>
                <a:ext uri="{FF2B5EF4-FFF2-40B4-BE49-F238E27FC236}">
                  <a16:creationId xmlns:a16="http://schemas.microsoft.com/office/drawing/2014/main" id="{D87E364B-6741-0FFC-74F7-6FB83C353064}"/>
                </a:ext>
              </a:extLst>
            </p:cNvPr>
            <p:cNvGrpSpPr>
              <a:grpSpLocks/>
            </p:cNvGrpSpPr>
            <p:nvPr/>
          </p:nvGrpSpPr>
          <p:grpSpPr bwMode="auto">
            <a:xfrm>
              <a:off x="4080" y="4080"/>
              <a:ext cx="135" cy="342"/>
              <a:chOff x="4656" y="234"/>
              <a:chExt cx="192" cy="486"/>
            </a:xfrm>
          </p:grpSpPr>
          <p:sp>
            <p:nvSpPr>
              <p:cNvPr id="149627" name="Oval 123">
                <a:extLst>
                  <a:ext uri="{FF2B5EF4-FFF2-40B4-BE49-F238E27FC236}">
                    <a16:creationId xmlns:a16="http://schemas.microsoft.com/office/drawing/2014/main" id="{34A5DE51-CDC9-73DE-8950-0D78BDA9DF8A}"/>
                  </a:ext>
                </a:extLst>
              </p:cNvPr>
              <p:cNvSpPr>
                <a:spLocks noChangeArrowheads="1"/>
              </p:cNvSpPr>
              <p:nvPr/>
            </p:nvSpPr>
            <p:spPr bwMode="auto">
              <a:xfrm>
                <a:off x="4680" y="234"/>
                <a:ext cx="144" cy="144"/>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FFF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628" name="Line 124">
                <a:extLst>
                  <a:ext uri="{FF2B5EF4-FFF2-40B4-BE49-F238E27FC236}">
                    <a16:creationId xmlns:a16="http://schemas.microsoft.com/office/drawing/2014/main" id="{FC40A3A8-0E7A-66D7-B0BD-0AF16D65EC53}"/>
                  </a:ext>
                </a:extLst>
              </p:cNvPr>
              <p:cNvSpPr>
                <a:spLocks noChangeShapeType="1"/>
              </p:cNvSpPr>
              <p:nvPr/>
            </p:nvSpPr>
            <p:spPr bwMode="auto">
              <a:xfrm>
                <a:off x="4752" y="384"/>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629" name="Line 125">
                <a:extLst>
                  <a:ext uri="{FF2B5EF4-FFF2-40B4-BE49-F238E27FC236}">
                    <a16:creationId xmlns:a16="http://schemas.microsoft.com/office/drawing/2014/main" id="{4F5FDF83-08E8-79DA-1EC1-8ECE63C16FE8}"/>
                  </a:ext>
                </a:extLst>
              </p:cNvPr>
              <p:cNvSpPr>
                <a:spLocks noChangeShapeType="1"/>
              </p:cNvSpPr>
              <p:nvPr/>
            </p:nvSpPr>
            <p:spPr bwMode="auto">
              <a:xfrm flipH="1" flipV="1">
                <a:off x="4656" y="432"/>
                <a:ext cx="96"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630" name="Line 126">
                <a:extLst>
                  <a:ext uri="{FF2B5EF4-FFF2-40B4-BE49-F238E27FC236}">
                    <a16:creationId xmlns:a16="http://schemas.microsoft.com/office/drawing/2014/main" id="{B61C1EF4-2906-917F-28F8-F77AB7856B23}"/>
                  </a:ext>
                </a:extLst>
              </p:cNvPr>
              <p:cNvSpPr>
                <a:spLocks noChangeShapeType="1"/>
              </p:cNvSpPr>
              <p:nvPr/>
            </p:nvSpPr>
            <p:spPr bwMode="auto">
              <a:xfrm flipV="1">
                <a:off x="4752" y="432"/>
                <a:ext cx="96"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631" name="Line 127">
                <a:extLst>
                  <a:ext uri="{FF2B5EF4-FFF2-40B4-BE49-F238E27FC236}">
                    <a16:creationId xmlns:a16="http://schemas.microsoft.com/office/drawing/2014/main" id="{FAE01D6D-9455-A4AA-0B33-1827BB41B7E5}"/>
                  </a:ext>
                </a:extLst>
              </p:cNvPr>
              <p:cNvSpPr>
                <a:spLocks noChangeShapeType="1"/>
              </p:cNvSpPr>
              <p:nvPr/>
            </p:nvSpPr>
            <p:spPr bwMode="auto">
              <a:xfrm flipH="1">
                <a:off x="4656" y="576"/>
                <a:ext cx="96"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632" name="Line 128">
                <a:extLst>
                  <a:ext uri="{FF2B5EF4-FFF2-40B4-BE49-F238E27FC236}">
                    <a16:creationId xmlns:a16="http://schemas.microsoft.com/office/drawing/2014/main" id="{D07262E5-AED1-8F1A-0206-D27D46A629C9}"/>
                  </a:ext>
                </a:extLst>
              </p:cNvPr>
              <p:cNvSpPr>
                <a:spLocks noChangeShapeType="1"/>
              </p:cNvSpPr>
              <p:nvPr/>
            </p:nvSpPr>
            <p:spPr bwMode="auto">
              <a:xfrm>
                <a:off x="4752" y="576"/>
                <a:ext cx="96"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500" fill="hold"/>
                                        <p:tgtEl>
                                          <p:spTgt spid="149535"/>
                                        </p:tgtEl>
                                        <p:attrNameLst>
                                          <p:attrName>fillcolor</p:attrName>
                                        </p:attrNameLst>
                                      </p:cBhvr>
                                      <p:to>
                                        <a:srgbClr val="FF3300"/>
                                      </p:to>
                                    </p:animClr>
                                    <p:set>
                                      <p:cBhvr>
                                        <p:cTn id="7" dur="500" fill="hold"/>
                                        <p:tgtEl>
                                          <p:spTgt spid="149535"/>
                                        </p:tgtEl>
                                        <p:attrNameLst>
                                          <p:attrName>fill.type</p:attrName>
                                        </p:attrNameLst>
                                      </p:cBhvr>
                                      <p:to>
                                        <p:strVal val="solid"/>
                                      </p:to>
                                    </p:set>
                                    <p:set>
                                      <p:cBhvr>
                                        <p:cTn id="8" dur="500" fill="hold"/>
                                        <p:tgtEl>
                                          <p:spTgt spid="149535"/>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500" fill="hold"/>
                                        <p:tgtEl>
                                          <p:spTgt spid="149536"/>
                                        </p:tgtEl>
                                        <p:attrNameLst>
                                          <p:attrName>fillcolor</p:attrName>
                                        </p:attrNameLst>
                                      </p:cBhvr>
                                      <p:to>
                                        <a:srgbClr val="FF3300"/>
                                      </p:to>
                                    </p:animClr>
                                    <p:set>
                                      <p:cBhvr>
                                        <p:cTn id="11" dur="500" fill="hold"/>
                                        <p:tgtEl>
                                          <p:spTgt spid="149536"/>
                                        </p:tgtEl>
                                        <p:attrNameLst>
                                          <p:attrName>fill.type</p:attrName>
                                        </p:attrNameLst>
                                      </p:cBhvr>
                                      <p:to>
                                        <p:strVal val="solid"/>
                                      </p:to>
                                    </p:set>
                                    <p:set>
                                      <p:cBhvr>
                                        <p:cTn id="12" dur="500" fill="hold"/>
                                        <p:tgtEl>
                                          <p:spTgt spid="149536"/>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500" fill="hold"/>
                                        <p:tgtEl>
                                          <p:spTgt spid="149537"/>
                                        </p:tgtEl>
                                        <p:attrNameLst>
                                          <p:attrName>fillcolor</p:attrName>
                                        </p:attrNameLst>
                                      </p:cBhvr>
                                      <p:to>
                                        <a:srgbClr val="FF3300"/>
                                      </p:to>
                                    </p:animClr>
                                    <p:set>
                                      <p:cBhvr>
                                        <p:cTn id="15" dur="500" fill="hold"/>
                                        <p:tgtEl>
                                          <p:spTgt spid="149537"/>
                                        </p:tgtEl>
                                        <p:attrNameLst>
                                          <p:attrName>fill.type</p:attrName>
                                        </p:attrNameLst>
                                      </p:cBhvr>
                                      <p:to>
                                        <p:strVal val="solid"/>
                                      </p:to>
                                    </p:set>
                                    <p:set>
                                      <p:cBhvr>
                                        <p:cTn id="16" dur="500" fill="hold"/>
                                        <p:tgtEl>
                                          <p:spTgt spid="149537"/>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500" fill="hold"/>
                                        <p:tgtEl>
                                          <p:spTgt spid="149538"/>
                                        </p:tgtEl>
                                        <p:attrNameLst>
                                          <p:attrName>fillcolor</p:attrName>
                                        </p:attrNameLst>
                                      </p:cBhvr>
                                      <p:to>
                                        <a:srgbClr val="FF3300"/>
                                      </p:to>
                                    </p:animClr>
                                    <p:set>
                                      <p:cBhvr>
                                        <p:cTn id="19" dur="500" fill="hold"/>
                                        <p:tgtEl>
                                          <p:spTgt spid="149538"/>
                                        </p:tgtEl>
                                        <p:attrNameLst>
                                          <p:attrName>fill.type</p:attrName>
                                        </p:attrNameLst>
                                      </p:cBhvr>
                                      <p:to>
                                        <p:strVal val="solid"/>
                                      </p:to>
                                    </p:set>
                                    <p:set>
                                      <p:cBhvr>
                                        <p:cTn id="20" dur="500" fill="hold"/>
                                        <p:tgtEl>
                                          <p:spTgt spid="149538"/>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500" fill="hold"/>
                                        <p:tgtEl>
                                          <p:spTgt spid="149539"/>
                                        </p:tgtEl>
                                        <p:attrNameLst>
                                          <p:attrName>fillcolor</p:attrName>
                                        </p:attrNameLst>
                                      </p:cBhvr>
                                      <p:to>
                                        <a:srgbClr val="FF3300"/>
                                      </p:to>
                                    </p:animClr>
                                    <p:set>
                                      <p:cBhvr>
                                        <p:cTn id="23" dur="500" fill="hold"/>
                                        <p:tgtEl>
                                          <p:spTgt spid="149539"/>
                                        </p:tgtEl>
                                        <p:attrNameLst>
                                          <p:attrName>fill.type</p:attrName>
                                        </p:attrNameLst>
                                      </p:cBhvr>
                                      <p:to>
                                        <p:strVal val="solid"/>
                                      </p:to>
                                    </p:set>
                                    <p:set>
                                      <p:cBhvr>
                                        <p:cTn id="24" dur="500" fill="hold"/>
                                        <p:tgtEl>
                                          <p:spTgt spid="149539"/>
                                        </p:tgtEl>
                                        <p:attrNameLst>
                                          <p:attrName>fill.on</p:attrName>
                                        </p:attrNameLst>
                                      </p:cBhvr>
                                      <p:to>
                                        <p:strVal val="true"/>
                                      </p:to>
                                    </p:set>
                                  </p:childTnLst>
                                </p:cTn>
                              </p:par>
                              <p:par>
                                <p:cTn id="25" presetID="1" presetClass="emph" presetSubtype="2" fill="hold" nodeType="withEffect">
                                  <p:stCondLst>
                                    <p:cond delay="0"/>
                                  </p:stCondLst>
                                  <p:childTnLst>
                                    <p:animClr clrSpc="rgb" dir="cw">
                                      <p:cBhvr>
                                        <p:cTn id="26" dur="500" fill="hold"/>
                                        <p:tgtEl>
                                          <p:spTgt spid="149540"/>
                                        </p:tgtEl>
                                        <p:attrNameLst>
                                          <p:attrName>fillcolor</p:attrName>
                                        </p:attrNameLst>
                                      </p:cBhvr>
                                      <p:to>
                                        <a:srgbClr val="FF3300"/>
                                      </p:to>
                                    </p:animClr>
                                    <p:set>
                                      <p:cBhvr>
                                        <p:cTn id="27" dur="500" fill="hold"/>
                                        <p:tgtEl>
                                          <p:spTgt spid="149540"/>
                                        </p:tgtEl>
                                        <p:attrNameLst>
                                          <p:attrName>fill.type</p:attrName>
                                        </p:attrNameLst>
                                      </p:cBhvr>
                                      <p:to>
                                        <p:strVal val="solid"/>
                                      </p:to>
                                    </p:set>
                                    <p:set>
                                      <p:cBhvr>
                                        <p:cTn id="28" dur="500" fill="hold"/>
                                        <p:tgtEl>
                                          <p:spTgt spid="149540"/>
                                        </p:tgtEl>
                                        <p:attrNameLst>
                                          <p:attrName>fill.on</p:attrName>
                                        </p:attrNameLst>
                                      </p:cBhvr>
                                      <p:to>
                                        <p:strVal val="true"/>
                                      </p:to>
                                    </p:set>
                                  </p:childTnLst>
                                </p:cTn>
                              </p:par>
                              <p:par>
                                <p:cTn id="29" presetID="1" presetClass="emph" presetSubtype="2" fill="hold" nodeType="withEffect">
                                  <p:stCondLst>
                                    <p:cond delay="0"/>
                                  </p:stCondLst>
                                  <p:childTnLst>
                                    <p:animClr clrSpc="rgb" dir="cw">
                                      <p:cBhvr>
                                        <p:cTn id="30" dur="500" fill="hold"/>
                                        <p:tgtEl>
                                          <p:spTgt spid="149541"/>
                                        </p:tgtEl>
                                        <p:attrNameLst>
                                          <p:attrName>fillcolor</p:attrName>
                                        </p:attrNameLst>
                                      </p:cBhvr>
                                      <p:to>
                                        <a:srgbClr val="FF3300"/>
                                      </p:to>
                                    </p:animClr>
                                    <p:set>
                                      <p:cBhvr>
                                        <p:cTn id="31" dur="500" fill="hold"/>
                                        <p:tgtEl>
                                          <p:spTgt spid="149541"/>
                                        </p:tgtEl>
                                        <p:attrNameLst>
                                          <p:attrName>fill.type</p:attrName>
                                        </p:attrNameLst>
                                      </p:cBhvr>
                                      <p:to>
                                        <p:strVal val="solid"/>
                                      </p:to>
                                    </p:set>
                                    <p:set>
                                      <p:cBhvr>
                                        <p:cTn id="32" dur="500" fill="hold"/>
                                        <p:tgtEl>
                                          <p:spTgt spid="149541"/>
                                        </p:tgtEl>
                                        <p:attrNameLst>
                                          <p:attrName>fill.on</p:attrName>
                                        </p:attrNameLst>
                                      </p:cBhvr>
                                      <p:to>
                                        <p:strVal val="true"/>
                                      </p:to>
                                    </p:set>
                                  </p:childTnLst>
                                </p:cTn>
                              </p:par>
                              <p:par>
                                <p:cTn id="33" presetID="1" presetClass="emph" presetSubtype="2" fill="hold" nodeType="withEffect">
                                  <p:stCondLst>
                                    <p:cond delay="0"/>
                                  </p:stCondLst>
                                  <p:childTnLst>
                                    <p:animClr clrSpc="rgb" dir="cw">
                                      <p:cBhvr>
                                        <p:cTn id="34" dur="500" fill="hold"/>
                                        <p:tgtEl>
                                          <p:spTgt spid="149542"/>
                                        </p:tgtEl>
                                        <p:attrNameLst>
                                          <p:attrName>fillcolor</p:attrName>
                                        </p:attrNameLst>
                                      </p:cBhvr>
                                      <p:to>
                                        <a:srgbClr val="FF3300"/>
                                      </p:to>
                                    </p:animClr>
                                    <p:set>
                                      <p:cBhvr>
                                        <p:cTn id="35" dur="500" fill="hold"/>
                                        <p:tgtEl>
                                          <p:spTgt spid="149542"/>
                                        </p:tgtEl>
                                        <p:attrNameLst>
                                          <p:attrName>fill.type</p:attrName>
                                        </p:attrNameLst>
                                      </p:cBhvr>
                                      <p:to>
                                        <p:strVal val="solid"/>
                                      </p:to>
                                    </p:set>
                                    <p:set>
                                      <p:cBhvr>
                                        <p:cTn id="36" dur="500" fill="hold"/>
                                        <p:tgtEl>
                                          <p:spTgt spid="149542"/>
                                        </p:tgtEl>
                                        <p:attrNameLst>
                                          <p:attrName>fill.on</p:attrName>
                                        </p:attrNameLst>
                                      </p:cBhvr>
                                      <p:to>
                                        <p:strVal val="true"/>
                                      </p:to>
                                    </p:set>
                                  </p:childTnLst>
                                </p:cTn>
                              </p:par>
                              <p:par>
                                <p:cTn id="37" presetID="1" presetClass="emph" presetSubtype="2" fill="hold" nodeType="withEffect">
                                  <p:stCondLst>
                                    <p:cond delay="0"/>
                                  </p:stCondLst>
                                  <p:childTnLst>
                                    <p:animClr clrSpc="rgb" dir="cw">
                                      <p:cBhvr>
                                        <p:cTn id="38" dur="500" fill="hold"/>
                                        <p:tgtEl>
                                          <p:spTgt spid="149543"/>
                                        </p:tgtEl>
                                        <p:attrNameLst>
                                          <p:attrName>fillcolor</p:attrName>
                                        </p:attrNameLst>
                                      </p:cBhvr>
                                      <p:to>
                                        <a:srgbClr val="FF3300"/>
                                      </p:to>
                                    </p:animClr>
                                    <p:set>
                                      <p:cBhvr>
                                        <p:cTn id="39" dur="500" fill="hold"/>
                                        <p:tgtEl>
                                          <p:spTgt spid="149543"/>
                                        </p:tgtEl>
                                        <p:attrNameLst>
                                          <p:attrName>fill.type</p:attrName>
                                        </p:attrNameLst>
                                      </p:cBhvr>
                                      <p:to>
                                        <p:strVal val="solid"/>
                                      </p:to>
                                    </p:set>
                                    <p:set>
                                      <p:cBhvr>
                                        <p:cTn id="40" dur="500" fill="hold"/>
                                        <p:tgtEl>
                                          <p:spTgt spid="149543"/>
                                        </p:tgtEl>
                                        <p:attrNameLst>
                                          <p:attrName>fill.on</p:attrName>
                                        </p:attrNameLst>
                                      </p:cBhvr>
                                      <p:to>
                                        <p:strVal val="true"/>
                                      </p:to>
                                    </p:set>
                                  </p:childTnLst>
                                </p:cTn>
                              </p:par>
                              <p:par>
                                <p:cTn id="41" presetID="1" presetClass="emph" presetSubtype="2" fill="hold" nodeType="withEffect">
                                  <p:stCondLst>
                                    <p:cond delay="0"/>
                                  </p:stCondLst>
                                  <p:childTnLst>
                                    <p:animClr clrSpc="rgb" dir="cw">
                                      <p:cBhvr>
                                        <p:cTn id="42" dur="500" fill="hold"/>
                                        <p:tgtEl>
                                          <p:spTgt spid="149544"/>
                                        </p:tgtEl>
                                        <p:attrNameLst>
                                          <p:attrName>fillcolor</p:attrName>
                                        </p:attrNameLst>
                                      </p:cBhvr>
                                      <p:to>
                                        <a:srgbClr val="FF3300"/>
                                      </p:to>
                                    </p:animClr>
                                    <p:set>
                                      <p:cBhvr>
                                        <p:cTn id="43" dur="500" fill="hold"/>
                                        <p:tgtEl>
                                          <p:spTgt spid="149544"/>
                                        </p:tgtEl>
                                        <p:attrNameLst>
                                          <p:attrName>fill.type</p:attrName>
                                        </p:attrNameLst>
                                      </p:cBhvr>
                                      <p:to>
                                        <p:strVal val="solid"/>
                                      </p:to>
                                    </p:set>
                                    <p:set>
                                      <p:cBhvr>
                                        <p:cTn id="44" dur="500" fill="hold"/>
                                        <p:tgtEl>
                                          <p:spTgt spid="149544"/>
                                        </p:tgtEl>
                                        <p:attrNameLst>
                                          <p:attrName>fill.on</p:attrName>
                                        </p:attrNameLst>
                                      </p:cBhvr>
                                      <p:to>
                                        <p:strVal val="true"/>
                                      </p:to>
                                    </p:set>
                                  </p:childTnLst>
                                </p:cTn>
                              </p:par>
                              <p:par>
                                <p:cTn id="45" presetID="1" presetClass="emph" presetSubtype="2" fill="hold" nodeType="withEffect">
                                  <p:stCondLst>
                                    <p:cond delay="0"/>
                                  </p:stCondLst>
                                  <p:childTnLst>
                                    <p:animClr clrSpc="rgb" dir="cw">
                                      <p:cBhvr>
                                        <p:cTn id="46" dur="500" fill="hold"/>
                                        <p:tgtEl>
                                          <p:spTgt spid="149545"/>
                                        </p:tgtEl>
                                        <p:attrNameLst>
                                          <p:attrName>fillcolor</p:attrName>
                                        </p:attrNameLst>
                                      </p:cBhvr>
                                      <p:to>
                                        <a:srgbClr val="FF3300"/>
                                      </p:to>
                                    </p:animClr>
                                    <p:set>
                                      <p:cBhvr>
                                        <p:cTn id="47" dur="500" fill="hold"/>
                                        <p:tgtEl>
                                          <p:spTgt spid="149545"/>
                                        </p:tgtEl>
                                        <p:attrNameLst>
                                          <p:attrName>fill.type</p:attrName>
                                        </p:attrNameLst>
                                      </p:cBhvr>
                                      <p:to>
                                        <p:strVal val="solid"/>
                                      </p:to>
                                    </p:set>
                                    <p:set>
                                      <p:cBhvr>
                                        <p:cTn id="48" dur="500" fill="hold"/>
                                        <p:tgtEl>
                                          <p:spTgt spid="149545"/>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500" fill="hold"/>
                                        <p:tgtEl>
                                          <p:spTgt spid="149546"/>
                                        </p:tgtEl>
                                        <p:attrNameLst>
                                          <p:attrName>fillcolor</p:attrName>
                                        </p:attrNameLst>
                                      </p:cBhvr>
                                      <p:to>
                                        <a:srgbClr val="FF3300"/>
                                      </p:to>
                                    </p:animClr>
                                    <p:set>
                                      <p:cBhvr>
                                        <p:cTn id="51" dur="500" fill="hold"/>
                                        <p:tgtEl>
                                          <p:spTgt spid="149546"/>
                                        </p:tgtEl>
                                        <p:attrNameLst>
                                          <p:attrName>fill.type</p:attrName>
                                        </p:attrNameLst>
                                      </p:cBhvr>
                                      <p:to>
                                        <p:strVal val="solid"/>
                                      </p:to>
                                    </p:set>
                                    <p:set>
                                      <p:cBhvr>
                                        <p:cTn id="52" dur="500" fill="hold"/>
                                        <p:tgtEl>
                                          <p:spTgt spid="149546"/>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500" fill="hold"/>
                                        <p:tgtEl>
                                          <p:spTgt spid="149547"/>
                                        </p:tgtEl>
                                        <p:attrNameLst>
                                          <p:attrName>fillcolor</p:attrName>
                                        </p:attrNameLst>
                                      </p:cBhvr>
                                      <p:to>
                                        <a:srgbClr val="FF3300"/>
                                      </p:to>
                                    </p:animClr>
                                    <p:set>
                                      <p:cBhvr>
                                        <p:cTn id="55" dur="500" fill="hold"/>
                                        <p:tgtEl>
                                          <p:spTgt spid="149547"/>
                                        </p:tgtEl>
                                        <p:attrNameLst>
                                          <p:attrName>fill.type</p:attrName>
                                        </p:attrNameLst>
                                      </p:cBhvr>
                                      <p:to>
                                        <p:strVal val="solid"/>
                                      </p:to>
                                    </p:set>
                                    <p:set>
                                      <p:cBhvr>
                                        <p:cTn id="56" dur="500" fill="hold"/>
                                        <p:tgtEl>
                                          <p:spTgt spid="149547"/>
                                        </p:tgtEl>
                                        <p:attrNameLst>
                                          <p:attrName>fill.on</p:attrName>
                                        </p:attrNameLst>
                                      </p:cBhvr>
                                      <p:to>
                                        <p:strVal val="true"/>
                                      </p:to>
                                    </p:set>
                                  </p:childTnLst>
                                </p:cTn>
                              </p:par>
                              <p:par>
                                <p:cTn id="57" presetID="1" presetClass="emph" presetSubtype="2" fill="hold" nodeType="withEffect">
                                  <p:stCondLst>
                                    <p:cond delay="0"/>
                                  </p:stCondLst>
                                  <p:childTnLst>
                                    <p:animClr clrSpc="rgb" dir="cw">
                                      <p:cBhvr>
                                        <p:cTn id="58" dur="500" fill="hold"/>
                                        <p:tgtEl>
                                          <p:spTgt spid="149548"/>
                                        </p:tgtEl>
                                        <p:attrNameLst>
                                          <p:attrName>fillcolor</p:attrName>
                                        </p:attrNameLst>
                                      </p:cBhvr>
                                      <p:to>
                                        <a:srgbClr val="FF3300"/>
                                      </p:to>
                                    </p:animClr>
                                    <p:set>
                                      <p:cBhvr>
                                        <p:cTn id="59" dur="500" fill="hold"/>
                                        <p:tgtEl>
                                          <p:spTgt spid="149548"/>
                                        </p:tgtEl>
                                        <p:attrNameLst>
                                          <p:attrName>fill.type</p:attrName>
                                        </p:attrNameLst>
                                      </p:cBhvr>
                                      <p:to>
                                        <p:strVal val="solid"/>
                                      </p:to>
                                    </p:set>
                                    <p:set>
                                      <p:cBhvr>
                                        <p:cTn id="60" dur="500" fill="hold"/>
                                        <p:tgtEl>
                                          <p:spTgt spid="149548"/>
                                        </p:tgtEl>
                                        <p:attrNameLst>
                                          <p:attrName>fill.on</p:attrName>
                                        </p:attrNameLst>
                                      </p:cBhvr>
                                      <p:to>
                                        <p:strVal val="true"/>
                                      </p:to>
                                    </p:set>
                                  </p:childTnLst>
                                </p:cTn>
                              </p:par>
                              <p:par>
                                <p:cTn id="61" presetID="1" presetClass="emph" presetSubtype="2" fill="hold" nodeType="withEffect">
                                  <p:stCondLst>
                                    <p:cond delay="0"/>
                                  </p:stCondLst>
                                  <p:childTnLst>
                                    <p:animClr clrSpc="rgb" dir="cw">
                                      <p:cBhvr>
                                        <p:cTn id="62" dur="500" fill="hold"/>
                                        <p:tgtEl>
                                          <p:spTgt spid="149549"/>
                                        </p:tgtEl>
                                        <p:attrNameLst>
                                          <p:attrName>fillcolor</p:attrName>
                                        </p:attrNameLst>
                                      </p:cBhvr>
                                      <p:to>
                                        <a:srgbClr val="FF3300"/>
                                      </p:to>
                                    </p:animClr>
                                    <p:set>
                                      <p:cBhvr>
                                        <p:cTn id="63" dur="500" fill="hold"/>
                                        <p:tgtEl>
                                          <p:spTgt spid="149549"/>
                                        </p:tgtEl>
                                        <p:attrNameLst>
                                          <p:attrName>fill.type</p:attrName>
                                        </p:attrNameLst>
                                      </p:cBhvr>
                                      <p:to>
                                        <p:strVal val="solid"/>
                                      </p:to>
                                    </p:set>
                                    <p:set>
                                      <p:cBhvr>
                                        <p:cTn id="64" dur="500" fill="hold"/>
                                        <p:tgtEl>
                                          <p:spTgt spid="149549"/>
                                        </p:tgtEl>
                                        <p:attrNameLst>
                                          <p:attrName>fill.on</p:attrName>
                                        </p:attrNameLst>
                                      </p:cBhvr>
                                      <p:to>
                                        <p:strVal val="true"/>
                                      </p:to>
                                    </p:set>
                                  </p:childTnLst>
                                </p:cTn>
                              </p:par>
                              <p:par>
                                <p:cTn id="65" presetID="1" presetClass="emph" presetSubtype="2" fill="hold" nodeType="withEffect">
                                  <p:stCondLst>
                                    <p:cond delay="0"/>
                                  </p:stCondLst>
                                  <p:childTnLst>
                                    <p:animClr clrSpc="rgb" dir="cw">
                                      <p:cBhvr>
                                        <p:cTn id="66" dur="500" fill="hold"/>
                                        <p:tgtEl>
                                          <p:spTgt spid="149550"/>
                                        </p:tgtEl>
                                        <p:attrNameLst>
                                          <p:attrName>fillcolor</p:attrName>
                                        </p:attrNameLst>
                                      </p:cBhvr>
                                      <p:to>
                                        <a:srgbClr val="FF3300"/>
                                      </p:to>
                                    </p:animClr>
                                    <p:set>
                                      <p:cBhvr>
                                        <p:cTn id="67" dur="500" fill="hold"/>
                                        <p:tgtEl>
                                          <p:spTgt spid="149550"/>
                                        </p:tgtEl>
                                        <p:attrNameLst>
                                          <p:attrName>fill.type</p:attrName>
                                        </p:attrNameLst>
                                      </p:cBhvr>
                                      <p:to>
                                        <p:strVal val="solid"/>
                                      </p:to>
                                    </p:set>
                                    <p:set>
                                      <p:cBhvr>
                                        <p:cTn id="68" dur="500" fill="hold"/>
                                        <p:tgtEl>
                                          <p:spTgt spid="149550"/>
                                        </p:tgtEl>
                                        <p:attrNameLst>
                                          <p:attrName>fill.on</p:attrName>
                                        </p:attrNameLst>
                                      </p:cBhvr>
                                      <p:to>
                                        <p:strVal val="true"/>
                                      </p:to>
                                    </p:set>
                                  </p:childTnLst>
                                </p:cTn>
                              </p:par>
                              <p:par>
                                <p:cTn id="69" presetID="1" presetClass="emph" presetSubtype="2" fill="hold" nodeType="withEffect">
                                  <p:stCondLst>
                                    <p:cond delay="0"/>
                                  </p:stCondLst>
                                  <p:childTnLst>
                                    <p:animClr clrSpc="rgb" dir="cw">
                                      <p:cBhvr>
                                        <p:cTn id="70" dur="500" fill="hold"/>
                                        <p:tgtEl>
                                          <p:spTgt spid="149551"/>
                                        </p:tgtEl>
                                        <p:attrNameLst>
                                          <p:attrName>fillcolor</p:attrName>
                                        </p:attrNameLst>
                                      </p:cBhvr>
                                      <p:to>
                                        <a:srgbClr val="FF3300"/>
                                      </p:to>
                                    </p:animClr>
                                    <p:set>
                                      <p:cBhvr>
                                        <p:cTn id="71" dur="500" fill="hold"/>
                                        <p:tgtEl>
                                          <p:spTgt spid="149551"/>
                                        </p:tgtEl>
                                        <p:attrNameLst>
                                          <p:attrName>fill.type</p:attrName>
                                        </p:attrNameLst>
                                      </p:cBhvr>
                                      <p:to>
                                        <p:strVal val="solid"/>
                                      </p:to>
                                    </p:set>
                                    <p:set>
                                      <p:cBhvr>
                                        <p:cTn id="72" dur="500" fill="hold"/>
                                        <p:tgtEl>
                                          <p:spTgt spid="149551"/>
                                        </p:tgtEl>
                                        <p:attrNameLst>
                                          <p:attrName>fill.on</p:attrName>
                                        </p:attrNameLst>
                                      </p:cBhvr>
                                      <p:to>
                                        <p:strVal val="true"/>
                                      </p:to>
                                    </p:set>
                                  </p:childTnLst>
                                </p:cTn>
                              </p:par>
                              <p:par>
                                <p:cTn id="73" presetID="1" presetClass="emph" presetSubtype="2" fill="hold" nodeType="withEffect">
                                  <p:stCondLst>
                                    <p:cond delay="0"/>
                                  </p:stCondLst>
                                  <p:childTnLst>
                                    <p:animClr clrSpc="rgb" dir="cw">
                                      <p:cBhvr>
                                        <p:cTn id="74" dur="500" fill="hold"/>
                                        <p:tgtEl>
                                          <p:spTgt spid="149552"/>
                                        </p:tgtEl>
                                        <p:attrNameLst>
                                          <p:attrName>fillcolor</p:attrName>
                                        </p:attrNameLst>
                                      </p:cBhvr>
                                      <p:to>
                                        <a:srgbClr val="FF3300"/>
                                      </p:to>
                                    </p:animClr>
                                    <p:set>
                                      <p:cBhvr>
                                        <p:cTn id="75" dur="500" fill="hold"/>
                                        <p:tgtEl>
                                          <p:spTgt spid="149552"/>
                                        </p:tgtEl>
                                        <p:attrNameLst>
                                          <p:attrName>fill.type</p:attrName>
                                        </p:attrNameLst>
                                      </p:cBhvr>
                                      <p:to>
                                        <p:strVal val="solid"/>
                                      </p:to>
                                    </p:set>
                                    <p:set>
                                      <p:cBhvr>
                                        <p:cTn id="76" dur="500" fill="hold"/>
                                        <p:tgtEl>
                                          <p:spTgt spid="149552"/>
                                        </p:tgtEl>
                                        <p:attrNameLst>
                                          <p:attrName>fill.on</p:attrName>
                                        </p:attrNameLst>
                                      </p:cBhvr>
                                      <p:to>
                                        <p:strVal val="true"/>
                                      </p:to>
                                    </p:set>
                                  </p:childTnLst>
                                </p:cTn>
                              </p:par>
                              <p:par>
                                <p:cTn id="77" presetID="1" presetClass="emph" presetSubtype="2" fill="hold" nodeType="withEffect">
                                  <p:stCondLst>
                                    <p:cond delay="0"/>
                                  </p:stCondLst>
                                  <p:childTnLst>
                                    <p:animClr clrSpc="rgb" dir="cw">
                                      <p:cBhvr>
                                        <p:cTn id="78" dur="500" fill="hold"/>
                                        <p:tgtEl>
                                          <p:spTgt spid="149553"/>
                                        </p:tgtEl>
                                        <p:attrNameLst>
                                          <p:attrName>fillcolor</p:attrName>
                                        </p:attrNameLst>
                                      </p:cBhvr>
                                      <p:to>
                                        <a:srgbClr val="FF3300"/>
                                      </p:to>
                                    </p:animClr>
                                    <p:set>
                                      <p:cBhvr>
                                        <p:cTn id="79" dur="500" fill="hold"/>
                                        <p:tgtEl>
                                          <p:spTgt spid="149553"/>
                                        </p:tgtEl>
                                        <p:attrNameLst>
                                          <p:attrName>fill.type</p:attrName>
                                        </p:attrNameLst>
                                      </p:cBhvr>
                                      <p:to>
                                        <p:strVal val="solid"/>
                                      </p:to>
                                    </p:set>
                                    <p:set>
                                      <p:cBhvr>
                                        <p:cTn id="80" dur="500" fill="hold"/>
                                        <p:tgtEl>
                                          <p:spTgt spid="149553"/>
                                        </p:tgtEl>
                                        <p:attrNameLst>
                                          <p:attrName>fill.on</p:attrName>
                                        </p:attrNameLst>
                                      </p:cBhvr>
                                      <p:to>
                                        <p:strVal val="true"/>
                                      </p:to>
                                    </p:set>
                                  </p:childTnLst>
                                </p:cTn>
                              </p:par>
                              <p:par>
                                <p:cTn id="81" presetID="1" presetClass="emph" presetSubtype="2" fill="hold" nodeType="withEffect">
                                  <p:stCondLst>
                                    <p:cond delay="0"/>
                                  </p:stCondLst>
                                  <p:childTnLst>
                                    <p:animClr clrSpc="rgb" dir="cw">
                                      <p:cBhvr>
                                        <p:cTn id="82" dur="500" fill="hold"/>
                                        <p:tgtEl>
                                          <p:spTgt spid="149554"/>
                                        </p:tgtEl>
                                        <p:attrNameLst>
                                          <p:attrName>fillcolor</p:attrName>
                                        </p:attrNameLst>
                                      </p:cBhvr>
                                      <p:to>
                                        <a:srgbClr val="FF3300"/>
                                      </p:to>
                                    </p:animClr>
                                    <p:set>
                                      <p:cBhvr>
                                        <p:cTn id="83" dur="500" fill="hold"/>
                                        <p:tgtEl>
                                          <p:spTgt spid="149554"/>
                                        </p:tgtEl>
                                        <p:attrNameLst>
                                          <p:attrName>fill.type</p:attrName>
                                        </p:attrNameLst>
                                      </p:cBhvr>
                                      <p:to>
                                        <p:strVal val="solid"/>
                                      </p:to>
                                    </p:set>
                                    <p:set>
                                      <p:cBhvr>
                                        <p:cTn id="84" dur="500" fill="hold"/>
                                        <p:tgtEl>
                                          <p:spTgt spid="149554"/>
                                        </p:tgtEl>
                                        <p:attrNameLst>
                                          <p:attrName>fill.on</p:attrName>
                                        </p:attrNameLst>
                                      </p:cBhvr>
                                      <p:to>
                                        <p:strVal val="true"/>
                                      </p:to>
                                    </p:set>
                                  </p:childTnLst>
                                </p:cTn>
                              </p:par>
                              <p:par>
                                <p:cTn id="85" presetID="1" presetClass="emph" presetSubtype="2" fill="hold" nodeType="withEffect">
                                  <p:stCondLst>
                                    <p:cond delay="0"/>
                                  </p:stCondLst>
                                  <p:childTnLst>
                                    <p:animClr clrSpc="rgb" dir="cw">
                                      <p:cBhvr>
                                        <p:cTn id="86" dur="500" fill="hold"/>
                                        <p:tgtEl>
                                          <p:spTgt spid="149555"/>
                                        </p:tgtEl>
                                        <p:attrNameLst>
                                          <p:attrName>fillcolor</p:attrName>
                                        </p:attrNameLst>
                                      </p:cBhvr>
                                      <p:to>
                                        <a:srgbClr val="FF3300"/>
                                      </p:to>
                                    </p:animClr>
                                    <p:set>
                                      <p:cBhvr>
                                        <p:cTn id="87" dur="500" fill="hold"/>
                                        <p:tgtEl>
                                          <p:spTgt spid="149555"/>
                                        </p:tgtEl>
                                        <p:attrNameLst>
                                          <p:attrName>fill.type</p:attrName>
                                        </p:attrNameLst>
                                      </p:cBhvr>
                                      <p:to>
                                        <p:strVal val="solid"/>
                                      </p:to>
                                    </p:set>
                                    <p:set>
                                      <p:cBhvr>
                                        <p:cTn id="88" dur="500" fill="hold"/>
                                        <p:tgtEl>
                                          <p:spTgt spid="149555"/>
                                        </p:tgtEl>
                                        <p:attrNameLst>
                                          <p:attrName>fill.on</p:attrName>
                                        </p:attrNameLst>
                                      </p:cBhvr>
                                      <p:to>
                                        <p:strVal val="true"/>
                                      </p:to>
                                    </p:set>
                                  </p:childTnLst>
                                </p:cTn>
                              </p:par>
                              <p:par>
                                <p:cTn id="89" presetID="1" presetClass="emph" presetSubtype="2" fill="hold" nodeType="withEffect">
                                  <p:stCondLst>
                                    <p:cond delay="0"/>
                                  </p:stCondLst>
                                  <p:childTnLst>
                                    <p:animClr clrSpc="rgb" dir="cw">
                                      <p:cBhvr>
                                        <p:cTn id="90" dur="500" fill="hold"/>
                                        <p:tgtEl>
                                          <p:spTgt spid="149556"/>
                                        </p:tgtEl>
                                        <p:attrNameLst>
                                          <p:attrName>fillcolor</p:attrName>
                                        </p:attrNameLst>
                                      </p:cBhvr>
                                      <p:to>
                                        <a:srgbClr val="FF3300"/>
                                      </p:to>
                                    </p:animClr>
                                    <p:set>
                                      <p:cBhvr>
                                        <p:cTn id="91" dur="500" fill="hold"/>
                                        <p:tgtEl>
                                          <p:spTgt spid="149556"/>
                                        </p:tgtEl>
                                        <p:attrNameLst>
                                          <p:attrName>fill.type</p:attrName>
                                        </p:attrNameLst>
                                      </p:cBhvr>
                                      <p:to>
                                        <p:strVal val="solid"/>
                                      </p:to>
                                    </p:set>
                                    <p:set>
                                      <p:cBhvr>
                                        <p:cTn id="92" dur="500" fill="hold"/>
                                        <p:tgtEl>
                                          <p:spTgt spid="149556"/>
                                        </p:tgtEl>
                                        <p:attrNameLst>
                                          <p:attrName>fill.on</p:attrName>
                                        </p:attrNameLst>
                                      </p:cBhvr>
                                      <p:to>
                                        <p:strVal val="true"/>
                                      </p:to>
                                    </p:set>
                                  </p:childTnLst>
                                </p:cTn>
                              </p:par>
                              <p:par>
                                <p:cTn id="93" presetID="1" presetClass="emph" presetSubtype="2" fill="hold" nodeType="withEffect">
                                  <p:stCondLst>
                                    <p:cond delay="0"/>
                                  </p:stCondLst>
                                  <p:childTnLst>
                                    <p:animClr clrSpc="rgb" dir="cw">
                                      <p:cBhvr>
                                        <p:cTn id="94" dur="500" fill="hold"/>
                                        <p:tgtEl>
                                          <p:spTgt spid="149557"/>
                                        </p:tgtEl>
                                        <p:attrNameLst>
                                          <p:attrName>fillcolor</p:attrName>
                                        </p:attrNameLst>
                                      </p:cBhvr>
                                      <p:to>
                                        <a:srgbClr val="FF3300"/>
                                      </p:to>
                                    </p:animClr>
                                    <p:set>
                                      <p:cBhvr>
                                        <p:cTn id="95" dur="500" fill="hold"/>
                                        <p:tgtEl>
                                          <p:spTgt spid="149557"/>
                                        </p:tgtEl>
                                        <p:attrNameLst>
                                          <p:attrName>fill.type</p:attrName>
                                        </p:attrNameLst>
                                      </p:cBhvr>
                                      <p:to>
                                        <p:strVal val="solid"/>
                                      </p:to>
                                    </p:set>
                                    <p:set>
                                      <p:cBhvr>
                                        <p:cTn id="96" dur="500" fill="hold"/>
                                        <p:tgtEl>
                                          <p:spTgt spid="149557"/>
                                        </p:tgtEl>
                                        <p:attrNameLst>
                                          <p:attrName>fill.on</p:attrName>
                                        </p:attrNameLst>
                                      </p:cBhvr>
                                      <p:to>
                                        <p:strVal val="true"/>
                                      </p:to>
                                    </p:set>
                                  </p:childTnLst>
                                </p:cTn>
                              </p:par>
                              <p:par>
                                <p:cTn id="97" presetID="1" presetClass="emph" presetSubtype="2" fill="hold" nodeType="withEffect">
                                  <p:stCondLst>
                                    <p:cond delay="0"/>
                                  </p:stCondLst>
                                  <p:childTnLst>
                                    <p:animClr clrSpc="rgb" dir="cw">
                                      <p:cBhvr>
                                        <p:cTn id="98" dur="500" fill="hold"/>
                                        <p:tgtEl>
                                          <p:spTgt spid="149558"/>
                                        </p:tgtEl>
                                        <p:attrNameLst>
                                          <p:attrName>fillcolor</p:attrName>
                                        </p:attrNameLst>
                                      </p:cBhvr>
                                      <p:to>
                                        <a:srgbClr val="FF3300"/>
                                      </p:to>
                                    </p:animClr>
                                    <p:set>
                                      <p:cBhvr>
                                        <p:cTn id="99" dur="500" fill="hold"/>
                                        <p:tgtEl>
                                          <p:spTgt spid="149558"/>
                                        </p:tgtEl>
                                        <p:attrNameLst>
                                          <p:attrName>fill.type</p:attrName>
                                        </p:attrNameLst>
                                      </p:cBhvr>
                                      <p:to>
                                        <p:strVal val="solid"/>
                                      </p:to>
                                    </p:set>
                                    <p:set>
                                      <p:cBhvr>
                                        <p:cTn id="100" dur="500" fill="hold"/>
                                        <p:tgtEl>
                                          <p:spTgt spid="149558"/>
                                        </p:tgtEl>
                                        <p:attrNameLst>
                                          <p:attrName>fill.on</p:attrName>
                                        </p:attrNameLst>
                                      </p:cBhvr>
                                      <p:to>
                                        <p:strVal val="true"/>
                                      </p:to>
                                    </p:set>
                                  </p:childTnLst>
                                </p:cTn>
                              </p:par>
                              <p:par>
                                <p:cTn id="101" presetID="1" presetClass="emph" presetSubtype="2" fill="hold" nodeType="withEffect">
                                  <p:stCondLst>
                                    <p:cond delay="0"/>
                                  </p:stCondLst>
                                  <p:childTnLst>
                                    <p:animClr clrSpc="rgb" dir="cw">
                                      <p:cBhvr>
                                        <p:cTn id="102" dur="500" fill="hold"/>
                                        <p:tgtEl>
                                          <p:spTgt spid="149559"/>
                                        </p:tgtEl>
                                        <p:attrNameLst>
                                          <p:attrName>fillcolor</p:attrName>
                                        </p:attrNameLst>
                                      </p:cBhvr>
                                      <p:to>
                                        <a:srgbClr val="FF3300"/>
                                      </p:to>
                                    </p:animClr>
                                    <p:set>
                                      <p:cBhvr>
                                        <p:cTn id="103" dur="500" fill="hold"/>
                                        <p:tgtEl>
                                          <p:spTgt spid="149559"/>
                                        </p:tgtEl>
                                        <p:attrNameLst>
                                          <p:attrName>fill.type</p:attrName>
                                        </p:attrNameLst>
                                      </p:cBhvr>
                                      <p:to>
                                        <p:strVal val="solid"/>
                                      </p:to>
                                    </p:set>
                                    <p:set>
                                      <p:cBhvr>
                                        <p:cTn id="104" dur="500" fill="hold"/>
                                        <p:tgtEl>
                                          <p:spTgt spid="149559"/>
                                        </p:tgtEl>
                                        <p:attrNameLst>
                                          <p:attrName>fill.on</p:attrName>
                                        </p:attrNameLst>
                                      </p:cBhvr>
                                      <p:to>
                                        <p:strVal val="true"/>
                                      </p:to>
                                    </p:set>
                                  </p:childTnLst>
                                </p:cTn>
                              </p:par>
                              <p:par>
                                <p:cTn id="105" presetID="1" presetClass="emph" presetSubtype="2" fill="hold" nodeType="withEffect">
                                  <p:stCondLst>
                                    <p:cond delay="0"/>
                                  </p:stCondLst>
                                  <p:childTnLst>
                                    <p:animClr clrSpc="rgb" dir="cw">
                                      <p:cBhvr>
                                        <p:cTn id="106" dur="500" fill="hold"/>
                                        <p:tgtEl>
                                          <p:spTgt spid="149560"/>
                                        </p:tgtEl>
                                        <p:attrNameLst>
                                          <p:attrName>fillcolor</p:attrName>
                                        </p:attrNameLst>
                                      </p:cBhvr>
                                      <p:to>
                                        <a:srgbClr val="FF3300"/>
                                      </p:to>
                                    </p:animClr>
                                    <p:set>
                                      <p:cBhvr>
                                        <p:cTn id="107" dur="500" fill="hold"/>
                                        <p:tgtEl>
                                          <p:spTgt spid="149560"/>
                                        </p:tgtEl>
                                        <p:attrNameLst>
                                          <p:attrName>fill.type</p:attrName>
                                        </p:attrNameLst>
                                      </p:cBhvr>
                                      <p:to>
                                        <p:strVal val="solid"/>
                                      </p:to>
                                    </p:set>
                                    <p:set>
                                      <p:cBhvr>
                                        <p:cTn id="108" dur="500" fill="hold"/>
                                        <p:tgtEl>
                                          <p:spTgt spid="149560"/>
                                        </p:tgtEl>
                                        <p:attrNameLst>
                                          <p:attrName>fill.on</p:attrName>
                                        </p:attrNameLst>
                                      </p:cBhvr>
                                      <p:to>
                                        <p:strVal val="true"/>
                                      </p:to>
                                    </p:set>
                                  </p:childTnLst>
                                </p:cTn>
                              </p:par>
                              <p:par>
                                <p:cTn id="109" presetID="1" presetClass="emph" presetSubtype="2" fill="hold" nodeType="withEffect">
                                  <p:stCondLst>
                                    <p:cond delay="0"/>
                                  </p:stCondLst>
                                  <p:childTnLst>
                                    <p:animClr clrSpc="rgb" dir="cw">
                                      <p:cBhvr>
                                        <p:cTn id="110" dur="500" fill="hold"/>
                                        <p:tgtEl>
                                          <p:spTgt spid="149561"/>
                                        </p:tgtEl>
                                        <p:attrNameLst>
                                          <p:attrName>fillcolor</p:attrName>
                                        </p:attrNameLst>
                                      </p:cBhvr>
                                      <p:to>
                                        <a:srgbClr val="FF3300"/>
                                      </p:to>
                                    </p:animClr>
                                    <p:set>
                                      <p:cBhvr>
                                        <p:cTn id="111" dur="500" fill="hold"/>
                                        <p:tgtEl>
                                          <p:spTgt spid="149561"/>
                                        </p:tgtEl>
                                        <p:attrNameLst>
                                          <p:attrName>fill.type</p:attrName>
                                        </p:attrNameLst>
                                      </p:cBhvr>
                                      <p:to>
                                        <p:strVal val="solid"/>
                                      </p:to>
                                    </p:set>
                                    <p:set>
                                      <p:cBhvr>
                                        <p:cTn id="112" dur="500" fill="hold"/>
                                        <p:tgtEl>
                                          <p:spTgt spid="149561"/>
                                        </p:tgtEl>
                                        <p:attrNameLst>
                                          <p:attrName>fill.on</p:attrName>
                                        </p:attrNameLst>
                                      </p:cBhvr>
                                      <p:to>
                                        <p:strVal val="true"/>
                                      </p:to>
                                    </p:set>
                                  </p:childTnLst>
                                </p:cTn>
                              </p:par>
                              <p:par>
                                <p:cTn id="113" presetID="1" presetClass="emph" presetSubtype="2" fill="hold" nodeType="withEffect">
                                  <p:stCondLst>
                                    <p:cond delay="0"/>
                                  </p:stCondLst>
                                  <p:childTnLst>
                                    <p:animClr clrSpc="rgb" dir="cw">
                                      <p:cBhvr>
                                        <p:cTn id="114" dur="500" fill="hold"/>
                                        <p:tgtEl>
                                          <p:spTgt spid="149562"/>
                                        </p:tgtEl>
                                        <p:attrNameLst>
                                          <p:attrName>fillcolor</p:attrName>
                                        </p:attrNameLst>
                                      </p:cBhvr>
                                      <p:to>
                                        <a:srgbClr val="FF3300"/>
                                      </p:to>
                                    </p:animClr>
                                    <p:set>
                                      <p:cBhvr>
                                        <p:cTn id="115" dur="500" fill="hold"/>
                                        <p:tgtEl>
                                          <p:spTgt spid="149562"/>
                                        </p:tgtEl>
                                        <p:attrNameLst>
                                          <p:attrName>fill.type</p:attrName>
                                        </p:attrNameLst>
                                      </p:cBhvr>
                                      <p:to>
                                        <p:strVal val="solid"/>
                                      </p:to>
                                    </p:set>
                                    <p:set>
                                      <p:cBhvr>
                                        <p:cTn id="116" dur="500" fill="hold"/>
                                        <p:tgtEl>
                                          <p:spTgt spid="149562"/>
                                        </p:tgtEl>
                                        <p:attrNameLst>
                                          <p:attrName>fill.on</p:attrName>
                                        </p:attrNameLst>
                                      </p:cBhvr>
                                      <p:to>
                                        <p:strVal val="true"/>
                                      </p:to>
                                    </p:set>
                                  </p:childTnLst>
                                </p:cTn>
                              </p:par>
                              <p:par>
                                <p:cTn id="117" presetID="1" presetClass="emph" presetSubtype="2" fill="hold" nodeType="withEffect">
                                  <p:stCondLst>
                                    <p:cond delay="0"/>
                                  </p:stCondLst>
                                  <p:childTnLst>
                                    <p:animClr clrSpc="rgb" dir="cw">
                                      <p:cBhvr>
                                        <p:cTn id="118" dur="500" fill="hold"/>
                                        <p:tgtEl>
                                          <p:spTgt spid="149563"/>
                                        </p:tgtEl>
                                        <p:attrNameLst>
                                          <p:attrName>fillcolor</p:attrName>
                                        </p:attrNameLst>
                                      </p:cBhvr>
                                      <p:to>
                                        <a:srgbClr val="FF3300"/>
                                      </p:to>
                                    </p:animClr>
                                    <p:set>
                                      <p:cBhvr>
                                        <p:cTn id="119" dur="500" fill="hold"/>
                                        <p:tgtEl>
                                          <p:spTgt spid="149563"/>
                                        </p:tgtEl>
                                        <p:attrNameLst>
                                          <p:attrName>fill.type</p:attrName>
                                        </p:attrNameLst>
                                      </p:cBhvr>
                                      <p:to>
                                        <p:strVal val="solid"/>
                                      </p:to>
                                    </p:set>
                                    <p:set>
                                      <p:cBhvr>
                                        <p:cTn id="120" dur="500" fill="hold"/>
                                        <p:tgtEl>
                                          <p:spTgt spid="149563"/>
                                        </p:tgtEl>
                                        <p:attrNameLst>
                                          <p:attrName>fill.on</p:attrName>
                                        </p:attrNameLst>
                                      </p:cBhvr>
                                      <p:to>
                                        <p:strVal val="true"/>
                                      </p:to>
                                    </p:set>
                                  </p:childTnLst>
                                </p:cTn>
                              </p:par>
                              <p:par>
                                <p:cTn id="121" presetID="1" presetClass="emph" presetSubtype="2" fill="hold" nodeType="withEffect">
                                  <p:stCondLst>
                                    <p:cond delay="0"/>
                                  </p:stCondLst>
                                  <p:childTnLst>
                                    <p:animClr clrSpc="rgb" dir="cw">
                                      <p:cBhvr>
                                        <p:cTn id="122" dur="500" fill="hold"/>
                                        <p:tgtEl>
                                          <p:spTgt spid="149564"/>
                                        </p:tgtEl>
                                        <p:attrNameLst>
                                          <p:attrName>fillcolor</p:attrName>
                                        </p:attrNameLst>
                                      </p:cBhvr>
                                      <p:to>
                                        <a:srgbClr val="FF3300"/>
                                      </p:to>
                                    </p:animClr>
                                    <p:set>
                                      <p:cBhvr>
                                        <p:cTn id="123" dur="500" fill="hold"/>
                                        <p:tgtEl>
                                          <p:spTgt spid="149564"/>
                                        </p:tgtEl>
                                        <p:attrNameLst>
                                          <p:attrName>fill.type</p:attrName>
                                        </p:attrNameLst>
                                      </p:cBhvr>
                                      <p:to>
                                        <p:strVal val="solid"/>
                                      </p:to>
                                    </p:set>
                                    <p:set>
                                      <p:cBhvr>
                                        <p:cTn id="124" dur="500" fill="hold"/>
                                        <p:tgtEl>
                                          <p:spTgt spid="149564"/>
                                        </p:tgtEl>
                                        <p:attrNameLst>
                                          <p:attrName>fill.on</p:attrName>
                                        </p:attrNameLst>
                                      </p:cBhvr>
                                      <p:to>
                                        <p:strVal val="true"/>
                                      </p:to>
                                    </p:set>
                                  </p:childTnLst>
                                </p:cTn>
                              </p:par>
                              <p:par>
                                <p:cTn id="125" presetID="1" presetClass="emph" presetSubtype="2" fill="hold" nodeType="withEffect">
                                  <p:stCondLst>
                                    <p:cond delay="0"/>
                                  </p:stCondLst>
                                  <p:childTnLst>
                                    <p:animClr clrSpc="rgb" dir="cw">
                                      <p:cBhvr>
                                        <p:cTn id="126" dur="500" fill="hold"/>
                                        <p:tgtEl>
                                          <p:spTgt spid="149565"/>
                                        </p:tgtEl>
                                        <p:attrNameLst>
                                          <p:attrName>fillcolor</p:attrName>
                                        </p:attrNameLst>
                                      </p:cBhvr>
                                      <p:to>
                                        <a:srgbClr val="FF3300"/>
                                      </p:to>
                                    </p:animClr>
                                    <p:set>
                                      <p:cBhvr>
                                        <p:cTn id="127" dur="500" fill="hold"/>
                                        <p:tgtEl>
                                          <p:spTgt spid="149565"/>
                                        </p:tgtEl>
                                        <p:attrNameLst>
                                          <p:attrName>fill.type</p:attrName>
                                        </p:attrNameLst>
                                      </p:cBhvr>
                                      <p:to>
                                        <p:strVal val="solid"/>
                                      </p:to>
                                    </p:set>
                                    <p:set>
                                      <p:cBhvr>
                                        <p:cTn id="128" dur="500" fill="hold"/>
                                        <p:tgtEl>
                                          <p:spTgt spid="149565"/>
                                        </p:tgtEl>
                                        <p:attrNameLst>
                                          <p:attrName>fill.on</p:attrName>
                                        </p:attrNameLst>
                                      </p:cBhvr>
                                      <p:to>
                                        <p:strVal val="true"/>
                                      </p:to>
                                    </p:set>
                                  </p:childTnLst>
                                </p:cTn>
                              </p:par>
                              <p:par>
                                <p:cTn id="129" presetID="1" presetClass="emph" presetSubtype="2" fill="hold" nodeType="withEffect">
                                  <p:stCondLst>
                                    <p:cond delay="0"/>
                                  </p:stCondLst>
                                  <p:childTnLst>
                                    <p:animClr clrSpc="rgb" dir="cw">
                                      <p:cBhvr>
                                        <p:cTn id="130" dur="500" fill="hold"/>
                                        <p:tgtEl>
                                          <p:spTgt spid="149566"/>
                                        </p:tgtEl>
                                        <p:attrNameLst>
                                          <p:attrName>fillcolor</p:attrName>
                                        </p:attrNameLst>
                                      </p:cBhvr>
                                      <p:to>
                                        <a:srgbClr val="FF3300"/>
                                      </p:to>
                                    </p:animClr>
                                    <p:set>
                                      <p:cBhvr>
                                        <p:cTn id="131" dur="500" fill="hold"/>
                                        <p:tgtEl>
                                          <p:spTgt spid="149566"/>
                                        </p:tgtEl>
                                        <p:attrNameLst>
                                          <p:attrName>fill.type</p:attrName>
                                        </p:attrNameLst>
                                      </p:cBhvr>
                                      <p:to>
                                        <p:strVal val="solid"/>
                                      </p:to>
                                    </p:set>
                                    <p:set>
                                      <p:cBhvr>
                                        <p:cTn id="132" dur="500" fill="hold"/>
                                        <p:tgtEl>
                                          <p:spTgt spid="149566"/>
                                        </p:tgtEl>
                                        <p:attrNameLst>
                                          <p:attrName>fill.on</p:attrName>
                                        </p:attrNameLst>
                                      </p:cBhvr>
                                      <p:to>
                                        <p:strVal val="true"/>
                                      </p:to>
                                    </p:set>
                                  </p:childTnLst>
                                </p:cTn>
                              </p:par>
                              <p:par>
                                <p:cTn id="133" presetID="1" presetClass="emph" presetSubtype="2" fill="hold" nodeType="withEffect">
                                  <p:stCondLst>
                                    <p:cond delay="0"/>
                                  </p:stCondLst>
                                  <p:childTnLst>
                                    <p:animClr clrSpc="rgb" dir="cw">
                                      <p:cBhvr>
                                        <p:cTn id="134" dur="500" fill="hold"/>
                                        <p:tgtEl>
                                          <p:spTgt spid="149567"/>
                                        </p:tgtEl>
                                        <p:attrNameLst>
                                          <p:attrName>fillcolor</p:attrName>
                                        </p:attrNameLst>
                                      </p:cBhvr>
                                      <p:to>
                                        <a:srgbClr val="FF3300"/>
                                      </p:to>
                                    </p:animClr>
                                    <p:set>
                                      <p:cBhvr>
                                        <p:cTn id="135" dur="500" fill="hold"/>
                                        <p:tgtEl>
                                          <p:spTgt spid="149567"/>
                                        </p:tgtEl>
                                        <p:attrNameLst>
                                          <p:attrName>fill.type</p:attrName>
                                        </p:attrNameLst>
                                      </p:cBhvr>
                                      <p:to>
                                        <p:strVal val="solid"/>
                                      </p:to>
                                    </p:set>
                                    <p:set>
                                      <p:cBhvr>
                                        <p:cTn id="136" dur="500" fill="hold"/>
                                        <p:tgtEl>
                                          <p:spTgt spid="149567"/>
                                        </p:tgtEl>
                                        <p:attrNameLst>
                                          <p:attrName>fill.on</p:attrName>
                                        </p:attrNameLst>
                                      </p:cBhvr>
                                      <p:to>
                                        <p:strVal val="true"/>
                                      </p:to>
                                    </p:set>
                                  </p:childTnLst>
                                </p:cTn>
                              </p:par>
                              <p:par>
                                <p:cTn id="137" presetID="1" presetClass="emph" presetSubtype="2" fill="hold" nodeType="withEffect">
                                  <p:stCondLst>
                                    <p:cond delay="0"/>
                                  </p:stCondLst>
                                  <p:childTnLst>
                                    <p:animClr clrSpc="rgb" dir="cw">
                                      <p:cBhvr>
                                        <p:cTn id="138" dur="500" fill="hold"/>
                                        <p:tgtEl>
                                          <p:spTgt spid="149568"/>
                                        </p:tgtEl>
                                        <p:attrNameLst>
                                          <p:attrName>fillcolor</p:attrName>
                                        </p:attrNameLst>
                                      </p:cBhvr>
                                      <p:to>
                                        <a:srgbClr val="FF3300"/>
                                      </p:to>
                                    </p:animClr>
                                    <p:set>
                                      <p:cBhvr>
                                        <p:cTn id="139" dur="500" fill="hold"/>
                                        <p:tgtEl>
                                          <p:spTgt spid="149568"/>
                                        </p:tgtEl>
                                        <p:attrNameLst>
                                          <p:attrName>fill.type</p:attrName>
                                        </p:attrNameLst>
                                      </p:cBhvr>
                                      <p:to>
                                        <p:strVal val="solid"/>
                                      </p:to>
                                    </p:set>
                                    <p:set>
                                      <p:cBhvr>
                                        <p:cTn id="140" dur="500" fill="hold"/>
                                        <p:tgtEl>
                                          <p:spTgt spid="149568"/>
                                        </p:tgtEl>
                                        <p:attrNameLst>
                                          <p:attrName>fill.on</p:attrName>
                                        </p:attrNameLst>
                                      </p:cBhvr>
                                      <p:to>
                                        <p:strVal val="true"/>
                                      </p:to>
                                    </p:set>
                                  </p:childTnLst>
                                </p:cTn>
                              </p:par>
                              <p:par>
                                <p:cTn id="141" presetID="1" presetClass="emph" presetSubtype="2" fill="hold" nodeType="withEffect">
                                  <p:stCondLst>
                                    <p:cond delay="0"/>
                                  </p:stCondLst>
                                  <p:childTnLst>
                                    <p:animClr clrSpc="rgb" dir="cw">
                                      <p:cBhvr>
                                        <p:cTn id="142" dur="500" fill="hold"/>
                                        <p:tgtEl>
                                          <p:spTgt spid="149569"/>
                                        </p:tgtEl>
                                        <p:attrNameLst>
                                          <p:attrName>fillcolor</p:attrName>
                                        </p:attrNameLst>
                                      </p:cBhvr>
                                      <p:to>
                                        <a:srgbClr val="FF3300"/>
                                      </p:to>
                                    </p:animClr>
                                    <p:set>
                                      <p:cBhvr>
                                        <p:cTn id="143" dur="500" fill="hold"/>
                                        <p:tgtEl>
                                          <p:spTgt spid="149569"/>
                                        </p:tgtEl>
                                        <p:attrNameLst>
                                          <p:attrName>fill.type</p:attrName>
                                        </p:attrNameLst>
                                      </p:cBhvr>
                                      <p:to>
                                        <p:strVal val="solid"/>
                                      </p:to>
                                    </p:set>
                                    <p:set>
                                      <p:cBhvr>
                                        <p:cTn id="144" dur="500" fill="hold"/>
                                        <p:tgtEl>
                                          <p:spTgt spid="149569"/>
                                        </p:tgtEl>
                                        <p:attrNameLst>
                                          <p:attrName>fill.on</p:attrName>
                                        </p:attrNameLst>
                                      </p:cBhvr>
                                      <p:to>
                                        <p:strVal val="true"/>
                                      </p:to>
                                    </p:set>
                                  </p:childTnLst>
                                </p:cTn>
                              </p:par>
                              <p:par>
                                <p:cTn id="145" presetID="1" presetClass="emph" presetSubtype="2" fill="hold" nodeType="withEffect">
                                  <p:stCondLst>
                                    <p:cond delay="0"/>
                                  </p:stCondLst>
                                  <p:childTnLst>
                                    <p:animClr clrSpc="rgb" dir="cw">
                                      <p:cBhvr>
                                        <p:cTn id="146" dur="500" fill="hold"/>
                                        <p:tgtEl>
                                          <p:spTgt spid="149570"/>
                                        </p:tgtEl>
                                        <p:attrNameLst>
                                          <p:attrName>fillcolor</p:attrName>
                                        </p:attrNameLst>
                                      </p:cBhvr>
                                      <p:to>
                                        <a:srgbClr val="FF3300"/>
                                      </p:to>
                                    </p:animClr>
                                    <p:set>
                                      <p:cBhvr>
                                        <p:cTn id="147" dur="500" fill="hold"/>
                                        <p:tgtEl>
                                          <p:spTgt spid="149570"/>
                                        </p:tgtEl>
                                        <p:attrNameLst>
                                          <p:attrName>fill.type</p:attrName>
                                        </p:attrNameLst>
                                      </p:cBhvr>
                                      <p:to>
                                        <p:strVal val="solid"/>
                                      </p:to>
                                    </p:set>
                                    <p:set>
                                      <p:cBhvr>
                                        <p:cTn id="148" dur="500" fill="hold"/>
                                        <p:tgtEl>
                                          <p:spTgt spid="149570"/>
                                        </p:tgtEl>
                                        <p:attrNameLst>
                                          <p:attrName>fill.on</p:attrName>
                                        </p:attrNameLst>
                                      </p:cBhvr>
                                      <p:to>
                                        <p:strVal val="true"/>
                                      </p:to>
                                    </p:set>
                                  </p:childTnLst>
                                </p:cTn>
                              </p:par>
                              <p:par>
                                <p:cTn id="149" presetID="1" presetClass="emph" presetSubtype="2" fill="hold" nodeType="withEffect">
                                  <p:stCondLst>
                                    <p:cond delay="0"/>
                                  </p:stCondLst>
                                  <p:childTnLst>
                                    <p:animClr clrSpc="rgb" dir="cw">
                                      <p:cBhvr>
                                        <p:cTn id="150" dur="500" fill="hold"/>
                                        <p:tgtEl>
                                          <p:spTgt spid="149571"/>
                                        </p:tgtEl>
                                        <p:attrNameLst>
                                          <p:attrName>fillcolor</p:attrName>
                                        </p:attrNameLst>
                                      </p:cBhvr>
                                      <p:to>
                                        <a:srgbClr val="FF3300"/>
                                      </p:to>
                                    </p:animClr>
                                    <p:set>
                                      <p:cBhvr>
                                        <p:cTn id="151" dur="500" fill="hold"/>
                                        <p:tgtEl>
                                          <p:spTgt spid="149571"/>
                                        </p:tgtEl>
                                        <p:attrNameLst>
                                          <p:attrName>fill.type</p:attrName>
                                        </p:attrNameLst>
                                      </p:cBhvr>
                                      <p:to>
                                        <p:strVal val="solid"/>
                                      </p:to>
                                    </p:set>
                                    <p:set>
                                      <p:cBhvr>
                                        <p:cTn id="152" dur="500" fill="hold"/>
                                        <p:tgtEl>
                                          <p:spTgt spid="149571"/>
                                        </p:tgtEl>
                                        <p:attrNameLst>
                                          <p:attrName>fill.on</p:attrName>
                                        </p:attrNameLst>
                                      </p:cBhvr>
                                      <p:to>
                                        <p:strVal val="true"/>
                                      </p:to>
                                    </p:set>
                                  </p:childTnLst>
                                </p:cTn>
                              </p:par>
                              <p:par>
                                <p:cTn id="153" presetID="1" presetClass="emph" presetSubtype="2" fill="hold" nodeType="withEffect">
                                  <p:stCondLst>
                                    <p:cond delay="0"/>
                                  </p:stCondLst>
                                  <p:childTnLst>
                                    <p:animClr clrSpc="rgb" dir="cw">
                                      <p:cBhvr>
                                        <p:cTn id="154" dur="500" fill="hold"/>
                                        <p:tgtEl>
                                          <p:spTgt spid="149572"/>
                                        </p:tgtEl>
                                        <p:attrNameLst>
                                          <p:attrName>fillcolor</p:attrName>
                                        </p:attrNameLst>
                                      </p:cBhvr>
                                      <p:to>
                                        <a:srgbClr val="FF3300"/>
                                      </p:to>
                                    </p:animClr>
                                    <p:set>
                                      <p:cBhvr>
                                        <p:cTn id="155" dur="500" fill="hold"/>
                                        <p:tgtEl>
                                          <p:spTgt spid="149572"/>
                                        </p:tgtEl>
                                        <p:attrNameLst>
                                          <p:attrName>fill.type</p:attrName>
                                        </p:attrNameLst>
                                      </p:cBhvr>
                                      <p:to>
                                        <p:strVal val="solid"/>
                                      </p:to>
                                    </p:set>
                                    <p:set>
                                      <p:cBhvr>
                                        <p:cTn id="156" dur="500" fill="hold"/>
                                        <p:tgtEl>
                                          <p:spTgt spid="149572"/>
                                        </p:tgtEl>
                                        <p:attrNameLst>
                                          <p:attrName>fill.on</p:attrName>
                                        </p:attrNameLst>
                                      </p:cBhvr>
                                      <p:to>
                                        <p:strVal val="true"/>
                                      </p:to>
                                    </p:set>
                                  </p:childTnLst>
                                </p:cTn>
                              </p:par>
                              <p:par>
                                <p:cTn id="157" presetID="1" presetClass="emph" presetSubtype="2" fill="hold" nodeType="withEffect">
                                  <p:stCondLst>
                                    <p:cond delay="0"/>
                                  </p:stCondLst>
                                  <p:childTnLst>
                                    <p:animClr clrSpc="rgb" dir="cw">
                                      <p:cBhvr>
                                        <p:cTn id="158" dur="500" fill="hold"/>
                                        <p:tgtEl>
                                          <p:spTgt spid="149573"/>
                                        </p:tgtEl>
                                        <p:attrNameLst>
                                          <p:attrName>fillcolor</p:attrName>
                                        </p:attrNameLst>
                                      </p:cBhvr>
                                      <p:to>
                                        <a:srgbClr val="FF3300"/>
                                      </p:to>
                                    </p:animClr>
                                    <p:set>
                                      <p:cBhvr>
                                        <p:cTn id="159" dur="500" fill="hold"/>
                                        <p:tgtEl>
                                          <p:spTgt spid="149573"/>
                                        </p:tgtEl>
                                        <p:attrNameLst>
                                          <p:attrName>fill.type</p:attrName>
                                        </p:attrNameLst>
                                      </p:cBhvr>
                                      <p:to>
                                        <p:strVal val="solid"/>
                                      </p:to>
                                    </p:set>
                                    <p:set>
                                      <p:cBhvr>
                                        <p:cTn id="160" dur="500" fill="hold"/>
                                        <p:tgtEl>
                                          <p:spTgt spid="149573"/>
                                        </p:tgtEl>
                                        <p:attrNameLst>
                                          <p:attrName>fill.on</p:attrName>
                                        </p:attrNameLst>
                                      </p:cBhvr>
                                      <p:to>
                                        <p:strVal val="true"/>
                                      </p:to>
                                    </p:set>
                                  </p:childTnLst>
                                </p:cTn>
                              </p:par>
                              <p:par>
                                <p:cTn id="161" presetID="1" presetClass="emph" presetSubtype="2" fill="hold" nodeType="withEffect">
                                  <p:stCondLst>
                                    <p:cond delay="0"/>
                                  </p:stCondLst>
                                  <p:childTnLst>
                                    <p:animClr clrSpc="rgb" dir="cw">
                                      <p:cBhvr>
                                        <p:cTn id="162" dur="500" fill="hold"/>
                                        <p:tgtEl>
                                          <p:spTgt spid="149574"/>
                                        </p:tgtEl>
                                        <p:attrNameLst>
                                          <p:attrName>fillcolor</p:attrName>
                                        </p:attrNameLst>
                                      </p:cBhvr>
                                      <p:to>
                                        <a:srgbClr val="FF3300"/>
                                      </p:to>
                                    </p:animClr>
                                    <p:set>
                                      <p:cBhvr>
                                        <p:cTn id="163" dur="500" fill="hold"/>
                                        <p:tgtEl>
                                          <p:spTgt spid="149574"/>
                                        </p:tgtEl>
                                        <p:attrNameLst>
                                          <p:attrName>fill.type</p:attrName>
                                        </p:attrNameLst>
                                      </p:cBhvr>
                                      <p:to>
                                        <p:strVal val="solid"/>
                                      </p:to>
                                    </p:set>
                                    <p:set>
                                      <p:cBhvr>
                                        <p:cTn id="164" dur="500" fill="hold"/>
                                        <p:tgtEl>
                                          <p:spTgt spid="149574"/>
                                        </p:tgtEl>
                                        <p:attrNameLst>
                                          <p:attrName>fill.on</p:attrName>
                                        </p:attrNameLst>
                                      </p:cBhvr>
                                      <p:to>
                                        <p:strVal val="true"/>
                                      </p:to>
                                    </p:set>
                                  </p:childTnLst>
                                </p:cTn>
                              </p:par>
                              <p:par>
                                <p:cTn id="165" presetID="1" presetClass="emph" presetSubtype="2" fill="hold" nodeType="withEffect">
                                  <p:stCondLst>
                                    <p:cond delay="0"/>
                                  </p:stCondLst>
                                  <p:childTnLst>
                                    <p:animClr clrSpc="rgb" dir="cw">
                                      <p:cBhvr>
                                        <p:cTn id="166" dur="500" fill="hold"/>
                                        <p:tgtEl>
                                          <p:spTgt spid="149575"/>
                                        </p:tgtEl>
                                        <p:attrNameLst>
                                          <p:attrName>fillcolor</p:attrName>
                                        </p:attrNameLst>
                                      </p:cBhvr>
                                      <p:to>
                                        <a:srgbClr val="FF3300"/>
                                      </p:to>
                                    </p:animClr>
                                    <p:set>
                                      <p:cBhvr>
                                        <p:cTn id="167" dur="500" fill="hold"/>
                                        <p:tgtEl>
                                          <p:spTgt spid="149575"/>
                                        </p:tgtEl>
                                        <p:attrNameLst>
                                          <p:attrName>fill.type</p:attrName>
                                        </p:attrNameLst>
                                      </p:cBhvr>
                                      <p:to>
                                        <p:strVal val="solid"/>
                                      </p:to>
                                    </p:set>
                                    <p:set>
                                      <p:cBhvr>
                                        <p:cTn id="168" dur="500" fill="hold"/>
                                        <p:tgtEl>
                                          <p:spTgt spid="149575"/>
                                        </p:tgtEl>
                                        <p:attrNameLst>
                                          <p:attrName>fill.on</p:attrName>
                                        </p:attrNameLst>
                                      </p:cBhvr>
                                      <p:to>
                                        <p:strVal val="true"/>
                                      </p:to>
                                    </p:set>
                                  </p:childTnLst>
                                </p:cTn>
                              </p:par>
                              <p:par>
                                <p:cTn id="169" presetID="1" presetClass="emph" presetSubtype="2" fill="hold" nodeType="withEffect">
                                  <p:stCondLst>
                                    <p:cond delay="0"/>
                                  </p:stCondLst>
                                  <p:childTnLst>
                                    <p:animClr clrSpc="rgb" dir="cw">
                                      <p:cBhvr>
                                        <p:cTn id="170" dur="500" fill="hold"/>
                                        <p:tgtEl>
                                          <p:spTgt spid="149576"/>
                                        </p:tgtEl>
                                        <p:attrNameLst>
                                          <p:attrName>fillcolor</p:attrName>
                                        </p:attrNameLst>
                                      </p:cBhvr>
                                      <p:to>
                                        <a:srgbClr val="FF3300"/>
                                      </p:to>
                                    </p:animClr>
                                    <p:set>
                                      <p:cBhvr>
                                        <p:cTn id="171" dur="500" fill="hold"/>
                                        <p:tgtEl>
                                          <p:spTgt spid="149576"/>
                                        </p:tgtEl>
                                        <p:attrNameLst>
                                          <p:attrName>fill.type</p:attrName>
                                        </p:attrNameLst>
                                      </p:cBhvr>
                                      <p:to>
                                        <p:strVal val="solid"/>
                                      </p:to>
                                    </p:set>
                                    <p:set>
                                      <p:cBhvr>
                                        <p:cTn id="172" dur="500" fill="hold"/>
                                        <p:tgtEl>
                                          <p:spTgt spid="149576"/>
                                        </p:tgtEl>
                                        <p:attrNameLst>
                                          <p:attrName>fill.on</p:attrName>
                                        </p:attrNameLst>
                                      </p:cBhvr>
                                      <p:to>
                                        <p:strVal val="true"/>
                                      </p:to>
                                    </p:set>
                                  </p:childTnLst>
                                </p:cTn>
                              </p:par>
                              <p:par>
                                <p:cTn id="173" presetID="1" presetClass="emph" presetSubtype="2" fill="hold" nodeType="withEffect">
                                  <p:stCondLst>
                                    <p:cond delay="0"/>
                                  </p:stCondLst>
                                  <p:childTnLst>
                                    <p:animClr clrSpc="rgb" dir="cw">
                                      <p:cBhvr>
                                        <p:cTn id="174" dur="500" fill="hold"/>
                                        <p:tgtEl>
                                          <p:spTgt spid="149577"/>
                                        </p:tgtEl>
                                        <p:attrNameLst>
                                          <p:attrName>fillcolor</p:attrName>
                                        </p:attrNameLst>
                                      </p:cBhvr>
                                      <p:to>
                                        <a:srgbClr val="FF3300"/>
                                      </p:to>
                                    </p:animClr>
                                    <p:set>
                                      <p:cBhvr>
                                        <p:cTn id="175" dur="500" fill="hold"/>
                                        <p:tgtEl>
                                          <p:spTgt spid="149577"/>
                                        </p:tgtEl>
                                        <p:attrNameLst>
                                          <p:attrName>fill.type</p:attrName>
                                        </p:attrNameLst>
                                      </p:cBhvr>
                                      <p:to>
                                        <p:strVal val="solid"/>
                                      </p:to>
                                    </p:set>
                                    <p:set>
                                      <p:cBhvr>
                                        <p:cTn id="176" dur="500" fill="hold"/>
                                        <p:tgtEl>
                                          <p:spTgt spid="149577"/>
                                        </p:tgtEl>
                                        <p:attrNameLst>
                                          <p:attrName>fill.on</p:attrName>
                                        </p:attrNameLst>
                                      </p:cBhvr>
                                      <p:to>
                                        <p:strVal val="true"/>
                                      </p:to>
                                    </p:set>
                                  </p:childTnLst>
                                </p:cTn>
                              </p:par>
                              <p:par>
                                <p:cTn id="177" presetID="1" presetClass="emph" presetSubtype="2" fill="hold" nodeType="withEffect">
                                  <p:stCondLst>
                                    <p:cond delay="0"/>
                                  </p:stCondLst>
                                  <p:childTnLst>
                                    <p:animClr clrSpc="rgb" dir="cw">
                                      <p:cBhvr>
                                        <p:cTn id="178" dur="500" fill="hold"/>
                                        <p:tgtEl>
                                          <p:spTgt spid="149578"/>
                                        </p:tgtEl>
                                        <p:attrNameLst>
                                          <p:attrName>fillcolor</p:attrName>
                                        </p:attrNameLst>
                                      </p:cBhvr>
                                      <p:to>
                                        <a:srgbClr val="FF3300"/>
                                      </p:to>
                                    </p:animClr>
                                    <p:set>
                                      <p:cBhvr>
                                        <p:cTn id="179" dur="500" fill="hold"/>
                                        <p:tgtEl>
                                          <p:spTgt spid="149578"/>
                                        </p:tgtEl>
                                        <p:attrNameLst>
                                          <p:attrName>fill.type</p:attrName>
                                        </p:attrNameLst>
                                      </p:cBhvr>
                                      <p:to>
                                        <p:strVal val="solid"/>
                                      </p:to>
                                    </p:set>
                                    <p:set>
                                      <p:cBhvr>
                                        <p:cTn id="180" dur="500" fill="hold"/>
                                        <p:tgtEl>
                                          <p:spTgt spid="149578"/>
                                        </p:tgtEl>
                                        <p:attrNameLst>
                                          <p:attrName>fill.on</p:attrName>
                                        </p:attrNameLst>
                                      </p:cBhvr>
                                      <p:to>
                                        <p:strVal val="true"/>
                                      </p:to>
                                    </p:set>
                                  </p:childTnLst>
                                </p:cTn>
                              </p:par>
                              <p:par>
                                <p:cTn id="181" presetID="1" presetClass="emph" presetSubtype="2" fill="hold" nodeType="withEffect">
                                  <p:stCondLst>
                                    <p:cond delay="0"/>
                                  </p:stCondLst>
                                  <p:childTnLst>
                                    <p:animClr clrSpc="rgb" dir="cw">
                                      <p:cBhvr>
                                        <p:cTn id="182" dur="500" fill="hold"/>
                                        <p:tgtEl>
                                          <p:spTgt spid="149579"/>
                                        </p:tgtEl>
                                        <p:attrNameLst>
                                          <p:attrName>fillcolor</p:attrName>
                                        </p:attrNameLst>
                                      </p:cBhvr>
                                      <p:to>
                                        <a:srgbClr val="FF3300"/>
                                      </p:to>
                                    </p:animClr>
                                    <p:set>
                                      <p:cBhvr>
                                        <p:cTn id="183" dur="500" fill="hold"/>
                                        <p:tgtEl>
                                          <p:spTgt spid="149579"/>
                                        </p:tgtEl>
                                        <p:attrNameLst>
                                          <p:attrName>fill.type</p:attrName>
                                        </p:attrNameLst>
                                      </p:cBhvr>
                                      <p:to>
                                        <p:strVal val="solid"/>
                                      </p:to>
                                    </p:set>
                                    <p:set>
                                      <p:cBhvr>
                                        <p:cTn id="184" dur="500" fill="hold"/>
                                        <p:tgtEl>
                                          <p:spTgt spid="149579"/>
                                        </p:tgtEl>
                                        <p:attrNameLst>
                                          <p:attrName>fill.on</p:attrName>
                                        </p:attrNameLst>
                                      </p:cBhvr>
                                      <p:to>
                                        <p:strVal val="true"/>
                                      </p:to>
                                    </p:set>
                                  </p:childTnLst>
                                </p:cTn>
                              </p:par>
                              <p:par>
                                <p:cTn id="185" presetID="1" presetClass="emph" presetSubtype="2" fill="hold" nodeType="withEffect">
                                  <p:stCondLst>
                                    <p:cond delay="0"/>
                                  </p:stCondLst>
                                  <p:childTnLst>
                                    <p:animClr clrSpc="rgb" dir="cw">
                                      <p:cBhvr>
                                        <p:cTn id="186" dur="500" fill="hold"/>
                                        <p:tgtEl>
                                          <p:spTgt spid="149580"/>
                                        </p:tgtEl>
                                        <p:attrNameLst>
                                          <p:attrName>fillcolor</p:attrName>
                                        </p:attrNameLst>
                                      </p:cBhvr>
                                      <p:to>
                                        <a:srgbClr val="FF3300"/>
                                      </p:to>
                                    </p:animClr>
                                    <p:set>
                                      <p:cBhvr>
                                        <p:cTn id="187" dur="500" fill="hold"/>
                                        <p:tgtEl>
                                          <p:spTgt spid="149580"/>
                                        </p:tgtEl>
                                        <p:attrNameLst>
                                          <p:attrName>fill.type</p:attrName>
                                        </p:attrNameLst>
                                      </p:cBhvr>
                                      <p:to>
                                        <p:strVal val="solid"/>
                                      </p:to>
                                    </p:set>
                                    <p:set>
                                      <p:cBhvr>
                                        <p:cTn id="188" dur="500" fill="hold"/>
                                        <p:tgtEl>
                                          <p:spTgt spid="149580"/>
                                        </p:tgtEl>
                                        <p:attrNameLst>
                                          <p:attrName>fill.on</p:attrName>
                                        </p:attrNameLst>
                                      </p:cBhvr>
                                      <p:to>
                                        <p:strVal val="true"/>
                                      </p:to>
                                    </p:set>
                                  </p:childTnLst>
                                </p:cTn>
                              </p:par>
                              <p:par>
                                <p:cTn id="189" presetID="1" presetClass="emph" presetSubtype="2" fill="hold" nodeType="withEffect">
                                  <p:stCondLst>
                                    <p:cond delay="0"/>
                                  </p:stCondLst>
                                  <p:childTnLst>
                                    <p:animClr clrSpc="rgb" dir="cw">
                                      <p:cBhvr>
                                        <p:cTn id="190" dur="500" fill="hold"/>
                                        <p:tgtEl>
                                          <p:spTgt spid="149581"/>
                                        </p:tgtEl>
                                        <p:attrNameLst>
                                          <p:attrName>fillcolor</p:attrName>
                                        </p:attrNameLst>
                                      </p:cBhvr>
                                      <p:to>
                                        <a:srgbClr val="FF3300"/>
                                      </p:to>
                                    </p:animClr>
                                    <p:set>
                                      <p:cBhvr>
                                        <p:cTn id="191" dur="500" fill="hold"/>
                                        <p:tgtEl>
                                          <p:spTgt spid="149581"/>
                                        </p:tgtEl>
                                        <p:attrNameLst>
                                          <p:attrName>fill.type</p:attrName>
                                        </p:attrNameLst>
                                      </p:cBhvr>
                                      <p:to>
                                        <p:strVal val="solid"/>
                                      </p:to>
                                    </p:set>
                                    <p:set>
                                      <p:cBhvr>
                                        <p:cTn id="192" dur="500" fill="hold"/>
                                        <p:tgtEl>
                                          <p:spTgt spid="149581"/>
                                        </p:tgtEl>
                                        <p:attrNameLst>
                                          <p:attrName>fill.on</p:attrName>
                                        </p:attrNameLst>
                                      </p:cBhvr>
                                      <p:to>
                                        <p:strVal val="true"/>
                                      </p:to>
                                    </p:set>
                                  </p:childTnLst>
                                </p:cTn>
                              </p:par>
                              <p:par>
                                <p:cTn id="193" presetID="1" presetClass="emph" presetSubtype="2" fill="hold" nodeType="withEffect">
                                  <p:stCondLst>
                                    <p:cond delay="0"/>
                                  </p:stCondLst>
                                  <p:childTnLst>
                                    <p:animClr clrSpc="rgb" dir="cw">
                                      <p:cBhvr>
                                        <p:cTn id="194" dur="500" fill="hold"/>
                                        <p:tgtEl>
                                          <p:spTgt spid="149582"/>
                                        </p:tgtEl>
                                        <p:attrNameLst>
                                          <p:attrName>fillcolor</p:attrName>
                                        </p:attrNameLst>
                                      </p:cBhvr>
                                      <p:to>
                                        <a:srgbClr val="FF3300"/>
                                      </p:to>
                                    </p:animClr>
                                    <p:set>
                                      <p:cBhvr>
                                        <p:cTn id="195" dur="500" fill="hold"/>
                                        <p:tgtEl>
                                          <p:spTgt spid="149582"/>
                                        </p:tgtEl>
                                        <p:attrNameLst>
                                          <p:attrName>fill.type</p:attrName>
                                        </p:attrNameLst>
                                      </p:cBhvr>
                                      <p:to>
                                        <p:strVal val="solid"/>
                                      </p:to>
                                    </p:set>
                                    <p:set>
                                      <p:cBhvr>
                                        <p:cTn id="196" dur="500" fill="hold"/>
                                        <p:tgtEl>
                                          <p:spTgt spid="149582"/>
                                        </p:tgtEl>
                                        <p:attrNameLst>
                                          <p:attrName>fill.on</p:attrName>
                                        </p:attrNameLst>
                                      </p:cBhvr>
                                      <p:to>
                                        <p:strVal val="true"/>
                                      </p:to>
                                    </p:set>
                                  </p:childTnLst>
                                </p:cTn>
                              </p:par>
                              <p:par>
                                <p:cTn id="197" presetID="1" presetClass="emph" presetSubtype="2" fill="hold" nodeType="withEffect">
                                  <p:stCondLst>
                                    <p:cond delay="0"/>
                                  </p:stCondLst>
                                  <p:childTnLst>
                                    <p:animClr clrSpc="rgb" dir="cw">
                                      <p:cBhvr>
                                        <p:cTn id="198" dur="500" fill="hold"/>
                                        <p:tgtEl>
                                          <p:spTgt spid="149583"/>
                                        </p:tgtEl>
                                        <p:attrNameLst>
                                          <p:attrName>fillcolor</p:attrName>
                                        </p:attrNameLst>
                                      </p:cBhvr>
                                      <p:to>
                                        <a:srgbClr val="FF3300"/>
                                      </p:to>
                                    </p:animClr>
                                    <p:set>
                                      <p:cBhvr>
                                        <p:cTn id="199" dur="500" fill="hold"/>
                                        <p:tgtEl>
                                          <p:spTgt spid="149583"/>
                                        </p:tgtEl>
                                        <p:attrNameLst>
                                          <p:attrName>fill.type</p:attrName>
                                        </p:attrNameLst>
                                      </p:cBhvr>
                                      <p:to>
                                        <p:strVal val="solid"/>
                                      </p:to>
                                    </p:set>
                                    <p:set>
                                      <p:cBhvr>
                                        <p:cTn id="200" dur="500" fill="hold"/>
                                        <p:tgtEl>
                                          <p:spTgt spid="149583"/>
                                        </p:tgtEl>
                                        <p:attrNameLst>
                                          <p:attrName>fill.on</p:attrName>
                                        </p:attrNameLst>
                                      </p:cBhvr>
                                      <p:to>
                                        <p:strVal val="true"/>
                                      </p:to>
                                    </p:set>
                                  </p:childTnLst>
                                </p:cTn>
                              </p:par>
                              <p:par>
                                <p:cTn id="201" presetID="1" presetClass="emph" presetSubtype="2" fill="hold" nodeType="withEffect">
                                  <p:stCondLst>
                                    <p:cond delay="0"/>
                                  </p:stCondLst>
                                  <p:childTnLst>
                                    <p:animClr clrSpc="rgb" dir="cw">
                                      <p:cBhvr>
                                        <p:cTn id="202" dur="500" fill="hold"/>
                                        <p:tgtEl>
                                          <p:spTgt spid="149584"/>
                                        </p:tgtEl>
                                        <p:attrNameLst>
                                          <p:attrName>fillcolor</p:attrName>
                                        </p:attrNameLst>
                                      </p:cBhvr>
                                      <p:to>
                                        <a:srgbClr val="FF3300"/>
                                      </p:to>
                                    </p:animClr>
                                    <p:set>
                                      <p:cBhvr>
                                        <p:cTn id="203" dur="500" fill="hold"/>
                                        <p:tgtEl>
                                          <p:spTgt spid="149584"/>
                                        </p:tgtEl>
                                        <p:attrNameLst>
                                          <p:attrName>fill.type</p:attrName>
                                        </p:attrNameLst>
                                      </p:cBhvr>
                                      <p:to>
                                        <p:strVal val="solid"/>
                                      </p:to>
                                    </p:set>
                                    <p:set>
                                      <p:cBhvr>
                                        <p:cTn id="204" dur="500" fill="hold"/>
                                        <p:tgtEl>
                                          <p:spTgt spid="149584"/>
                                        </p:tgtEl>
                                        <p:attrNameLst>
                                          <p:attrName>fill.on</p:attrName>
                                        </p:attrNameLst>
                                      </p:cBhvr>
                                      <p:to>
                                        <p:strVal val="true"/>
                                      </p:to>
                                    </p:set>
                                  </p:childTnLst>
                                </p:cTn>
                              </p:par>
                              <p:par>
                                <p:cTn id="205" presetID="1" presetClass="emph" presetSubtype="2" fill="hold" nodeType="withEffect">
                                  <p:stCondLst>
                                    <p:cond delay="0"/>
                                  </p:stCondLst>
                                  <p:childTnLst>
                                    <p:animClr clrSpc="rgb" dir="cw">
                                      <p:cBhvr>
                                        <p:cTn id="206" dur="500" fill="hold"/>
                                        <p:tgtEl>
                                          <p:spTgt spid="149585"/>
                                        </p:tgtEl>
                                        <p:attrNameLst>
                                          <p:attrName>fillcolor</p:attrName>
                                        </p:attrNameLst>
                                      </p:cBhvr>
                                      <p:to>
                                        <a:srgbClr val="FF3300"/>
                                      </p:to>
                                    </p:animClr>
                                    <p:set>
                                      <p:cBhvr>
                                        <p:cTn id="207" dur="500" fill="hold"/>
                                        <p:tgtEl>
                                          <p:spTgt spid="149585"/>
                                        </p:tgtEl>
                                        <p:attrNameLst>
                                          <p:attrName>fill.type</p:attrName>
                                        </p:attrNameLst>
                                      </p:cBhvr>
                                      <p:to>
                                        <p:strVal val="solid"/>
                                      </p:to>
                                    </p:set>
                                    <p:set>
                                      <p:cBhvr>
                                        <p:cTn id="208" dur="500" fill="hold"/>
                                        <p:tgtEl>
                                          <p:spTgt spid="149585"/>
                                        </p:tgtEl>
                                        <p:attrNameLst>
                                          <p:attrName>fill.on</p:attrName>
                                        </p:attrNameLst>
                                      </p:cBhvr>
                                      <p:to>
                                        <p:strVal val="true"/>
                                      </p:to>
                                    </p:set>
                                  </p:childTnLst>
                                </p:cTn>
                              </p:par>
                              <p:par>
                                <p:cTn id="209" presetID="1" presetClass="emph" presetSubtype="2" fill="hold" nodeType="withEffect">
                                  <p:stCondLst>
                                    <p:cond delay="0"/>
                                  </p:stCondLst>
                                  <p:childTnLst>
                                    <p:animClr clrSpc="rgb" dir="cw">
                                      <p:cBhvr>
                                        <p:cTn id="210" dur="500" fill="hold"/>
                                        <p:tgtEl>
                                          <p:spTgt spid="149586"/>
                                        </p:tgtEl>
                                        <p:attrNameLst>
                                          <p:attrName>fillcolor</p:attrName>
                                        </p:attrNameLst>
                                      </p:cBhvr>
                                      <p:to>
                                        <a:srgbClr val="FF3300"/>
                                      </p:to>
                                    </p:animClr>
                                    <p:set>
                                      <p:cBhvr>
                                        <p:cTn id="211" dur="500" fill="hold"/>
                                        <p:tgtEl>
                                          <p:spTgt spid="149586"/>
                                        </p:tgtEl>
                                        <p:attrNameLst>
                                          <p:attrName>fill.type</p:attrName>
                                        </p:attrNameLst>
                                      </p:cBhvr>
                                      <p:to>
                                        <p:strVal val="solid"/>
                                      </p:to>
                                    </p:set>
                                    <p:set>
                                      <p:cBhvr>
                                        <p:cTn id="212" dur="500" fill="hold"/>
                                        <p:tgtEl>
                                          <p:spTgt spid="149586"/>
                                        </p:tgtEl>
                                        <p:attrNameLst>
                                          <p:attrName>fill.on</p:attrName>
                                        </p:attrNameLst>
                                      </p:cBhvr>
                                      <p:to>
                                        <p:strVal val="true"/>
                                      </p:to>
                                    </p:set>
                                  </p:childTnLst>
                                </p:cTn>
                              </p:par>
                              <p:par>
                                <p:cTn id="213" presetID="1" presetClass="emph" presetSubtype="2" fill="hold" nodeType="withEffect">
                                  <p:stCondLst>
                                    <p:cond delay="0"/>
                                  </p:stCondLst>
                                  <p:childTnLst>
                                    <p:animClr clrSpc="rgb" dir="cw">
                                      <p:cBhvr>
                                        <p:cTn id="214" dur="500" fill="hold"/>
                                        <p:tgtEl>
                                          <p:spTgt spid="149587"/>
                                        </p:tgtEl>
                                        <p:attrNameLst>
                                          <p:attrName>fillcolor</p:attrName>
                                        </p:attrNameLst>
                                      </p:cBhvr>
                                      <p:to>
                                        <a:srgbClr val="FF3300"/>
                                      </p:to>
                                    </p:animClr>
                                    <p:set>
                                      <p:cBhvr>
                                        <p:cTn id="215" dur="500" fill="hold"/>
                                        <p:tgtEl>
                                          <p:spTgt spid="149587"/>
                                        </p:tgtEl>
                                        <p:attrNameLst>
                                          <p:attrName>fill.type</p:attrName>
                                        </p:attrNameLst>
                                      </p:cBhvr>
                                      <p:to>
                                        <p:strVal val="solid"/>
                                      </p:to>
                                    </p:set>
                                    <p:set>
                                      <p:cBhvr>
                                        <p:cTn id="216" dur="500" fill="hold"/>
                                        <p:tgtEl>
                                          <p:spTgt spid="149587"/>
                                        </p:tgtEl>
                                        <p:attrNameLst>
                                          <p:attrName>fill.on</p:attrName>
                                        </p:attrNameLst>
                                      </p:cBhvr>
                                      <p:to>
                                        <p:strVal val="true"/>
                                      </p:to>
                                    </p:set>
                                  </p:childTnLst>
                                </p:cTn>
                              </p:par>
                            </p:childTnLst>
                          </p:cTn>
                        </p:par>
                      </p:childTnLst>
                    </p:cTn>
                  </p:par>
                  <p:par>
                    <p:cTn id="217" fill="hold" nodeType="clickPar">
                      <p:stCondLst>
                        <p:cond delay="indefinite"/>
                      </p:stCondLst>
                      <p:childTnLst>
                        <p:par>
                          <p:cTn id="218" fill="hold" nodeType="withGroup">
                            <p:stCondLst>
                              <p:cond delay="0"/>
                            </p:stCondLst>
                            <p:childTnLst>
                              <p:par>
                                <p:cTn id="219" presetID="10" presetClass="entr" presetSubtype="0" fill="hold" nodeType="clickEffect">
                                  <p:stCondLst>
                                    <p:cond delay="0"/>
                                  </p:stCondLst>
                                  <p:childTnLst>
                                    <p:set>
                                      <p:cBhvr>
                                        <p:cTn id="220" dur="1" fill="hold">
                                          <p:stCondLst>
                                            <p:cond delay="0"/>
                                          </p:stCondLst>
                                        </p:cTn>
                                        <p:tgtEl>
                                          <p:spTgt spid="149600"/>
                                        </p:tgtEl>
                                        <p:attrNameLst>
                                          <p:attrName>style.visibility</p:attrName>
                                        </p:attrNameLst>
                                      </p:cBhvr>
                                      <p:to>
                                        <p:strVal val="visible"/>
                                      </p:to>
                                    </p:set>
                                    <p:animEffect transition="in" filter="fade">
                                      <p:cBhvr>
                                        <p:cTn id="221" dur="500"/>
                                        <p:tgtEl>
                                          <p:spTgt spid="149600"/>
                                        </p:tgtEl>
                                      </p:cBhvr>
                                    </p:animEffect>
                                  </p:childTnLst>
                                </p:cTn>
                              </p:par>
                            </p:childTnLst>
                          </p:cTn>
                        </p:par>
                      </p:childTnLst>
                    </p:cTn>
                  </p:par>
                  <p:par>
                    <p:cTn id="222" fill="hold" nodeType="clickPar">
                      <p:stCondLst>
                        <p:cond delay="indefinite"/>
                      </p:stCondLst>
                      <p:childTnLst>
                        <p:par>
                          <p:cTn id="223" fill="hold" nodeType="withGroup">
                            <p:stCondLst>
                              <p:cond delay="0"/>
                            </p:stCondLst>
                            <p:childTnLst>
                              <p:par>
                                <p:cTn id="224" presetID="1" presetClass="emph" presetSubtype="2" fill="hold" nodeType="clickEffect">
                                  <p:stCondLst>
                                    <p:cond delay="0"/>
                                  </p:stCondLst>
                                  <p:childTnLst>
                                    <p:animClr clrSpc="rgb" dir="cw">
                                      <p:cBhvr>
                                        <p:cTn id="225" dur="500" fill="hold"/>
                                        <p:tgtEl>
                                          <p:spTgt spid="149592"/>
                                        </p:tgtEl>
                                        <p:attrNameLst>
                                          <p:attrName>fillcolor</p:attrName>
                                        </p:attrNameLst>
                                      </p:cBhvr>
                                      <p:to>
                                        <a:schemeClr val="bg1"/>
                                      </p:to>
                                    </p:animClr>
                                    <p:set>
                                      <p:cBhvr>
                                        <p:cTn id="226" dur="500" fill="hold"/>
                                        <p:tgtEl>
                                          <p:spTgt spid="149592"/>
                                        </p:tgtEl>
                                        <p:attrNameLst>
                                          <p:attrName>fill.type</p:attrName>
                                        </p:attrNameLst>
                                      </p:cBhvr>
                                      <p:to>
                                        <p:strVal val="solid"/>
                                      </p:to>
                                    </p:set>
                                    <p:set>
                                      <p:cBhvr>
                                        <p:cTn id="227" dur="500" fill="hold"/>
                                        <p:tgtEl>
                                          <p:spTgt spid="149592"/>
                                        </p:tgtEl>
                                        <p:attrNameLst>
                                          <p:attrName>fill.on</p:attrName>
                                        </p:attrNameLst>
                                      </p:cBhvr>
                                      <p:to>
                                        <p:strVal val="true"/>
                                      </p:to>
                                    </p:set>
                                  </p:childTnLst>
                                </p:cTn>
                              </p:par>
                              <p:par>
                                <p:cTn id="228" presetID="1" presetClass="emph" presetSubtype="2" fill="hold" nodeType="withEffect">
                                  <p:stCondLst>
                                    <p:cond delay="0"/>
                                  </p:stCondLst>
                                  <p:childTnLst>
                                    <p:animClr clrSpc="rgb" dir="cw">
                                      <p:cBhvr>
                                        <p:cTn id="229" dur="500" fill="hold"/>
                                        <p:tgtEl>
                                          <p:spTgt spid="149593"/>
                                        </p:tgtEl>
                                        <p:attrNameLst>
                                          <p:attrName>fillcolor</p:attrName>
                                        </p:attrNameLst>
                                      </p:cBhvr>
                                      <p:to>
                                        <a:schemeClr val="bg1"/>
                                      </p:to>
                                    </p:animClr>
                                    <p:set>
                                      <p:cBhvr>
                                        <p:cTn id="230" dur="500" fill="hold"/>
                                        <p:tgtEl>
                                          <p:spTgt spid="149593"/>
                                        </p:tgtEl>
                                        <p:attrNameLst>
                                          <p:attrName>fill.type</p:attrName>
                                        </p:attrNameLst>
                                      </p:cBhvr>
                                      <p:to>
                                        <p:strVal val="solid"/>
                                      </p:to>
                                    </p:set>
                                    <p:set>
                                      <p:cBhvr>
                                        <p:cTn id="231" dur="500" fill="hold"/>
                                        <p:tgtEl>
                                          <p:spTgt spid="149593"/>
                                        </p:tgtEl>
                                        <p:attrNameLst>
                                          <p:attrName>fill.on</p:attrName>
                                        </p:attrNameLst>
                                      </p:cBhvr>
                                      <p:to>
                                        <p:strVal val="true"/>
                                      </p:to>
                                    </p:set>
                                  </p:childTnLst>
                                </p:cTn>
                              </p:par>
                              <p:par>
                                <p:cTn id="232" presetID="1" presetClass="emph" presetSubtype="2" fill="hold" nodeType="withEffect">
                                  <p:stCondLst>
                                    <p:cond delay="0"/>
                                  </p:stCondLst>
                                  <p:childTnLst>
                                    <p:animClr clrSpc="rgb" dir="cw">
                                      <p:cBhvr>
                                        <p:cTn id="233" dur="500" fill="hold"/>
                                        <p:tgtEl>
                                          <p:spTgt spid="149594"/>
                                        </p:tgtEl>
                                        <p:attrNameLst>
                                          <p:attrName>fillcolor</p:attrName>
                                        </p:attrNameLst>
                                      </p:cBhvr>
                                      <p:to>
                                        <a:schemeClr val="bg1"/>
                                      </p:to>
                                    </p:animClr>
                                    <p:set>
                                      <p:cBhvr>
                                        <p:cTn id="234" dur="500" fill="hold"/>
                                        <p:tgtEl>
                                          <p:spTgt spid="149594"/>
                                        </p:tgtEl>
                                        <p:attrNameLst>
                                          <p:attrName>fill.type</p:attrName>
                                        </p:attrNameLst>
                                      </p:cBhvr>
                                      <p:to>
                                        <p:strVal val="solid"/>
                                      </p:to>
                                    </p:set>
                                    <p:set>
                                      <p:cBhvr>
                                        <p:cTn id="235" dur="500" fill="hold"/>
                                        <p:tgtEl>
                                          <p:spTgt spid="149594"/>
                                        </p:tgtEl>
                                        <p:attrNameLst>
                                          <p:attrName>fill.on</p:attrName>
                                        </p:attrNameLst>
                                      </p:cBhvr>
                                      <p:to>
                                        <p:strVal val="true"/>
                                      </p:to>
                                    </p:set>
                                  </p:childTnLst>
                                </p:cTn>
                              </p:par>
                              <p:par>
                                <p:cTn id="236" presetID="1" presetClass="emph" presetSubtype="2" fill="hold" nodeType="withEffect">
                                  <p:stCondLst>
                                    <p:cond delay="0"/>
                                  </p:stCondLst>
                                  <p:childTnLst>
                                    <p:animClr clrSpc="rgb" dir="cw">
                                      <p:cBhvr>
                                        <p:cTn id="237" dur="500" fill="hold"/>
                                        <p:tgtEl>
                                          <p:spTgt spid="149595"/>
                                        </p:tgtEl>
                                        <p:attrNameLst>
                                          <p:attrName>fillcolor</p:attrName>
                                        </p:attrNameLst>
                                      </p:cBhvr>
                                      <p:to>
                                        <a:schemeClr val="bg1"/>
                                      </p:to>
                                    </p:animClr>
                                    <p:set>
                                      <p:cBhvr>
                                        <p:cTn id="238" dur="500" fill="hold"/>
                                        <p:tgtEl>
                                          <p:spTgt spid="149595"/>
                                        </p:tgtEl>
                                        <p:attrNameLst>
                                          <p:attrName>fill.type</p:attrName>
                                        </p:attrNameLst>
                                      </p:cBhvr>
                                      <p:to>
                                        <p:strVal val="solid"/>
                                      </p:to>
                                    </p:set>
                                    <p:set>
                                      <p:cBhvr>
                                        <p:cTn id="239" dur="500" fill="hold"/>
                                        <p:tgtEl>
                                          <p:spTgt spid="149595"/>
                                        </p:tgtEl>
                                        <p:attrNameLst>
                                          <p:attrName>fill.on</p:attrName>
                                        </p:attrNameLst>
                                      </p:cBhvr>
                                      <p:to>
                                        <p:strVal val="true"/>
                                      </p:to>
                                    </p:set>
                                  </p:childTnLst>
                                </p:cTn>
                              </p:par>
                              <p:par>
                                <p:cTn id="240" presetID="7" presetClass="emph" presetSubtype="2" fill="hold" nodeType="withEffect">
                                  <p:stCondLst>
                                    <p:cond delay="0"/>
                                  </p:stCondLst>
                                  <p:childTnLst>
                                    <p:animClr clrSpc="rgb" dir="cw">
                                      <p:cBhvr>
                                        <p:cTn id="241" dur="500" fill="hold"/>
                                        <p:tgtEl>
                                          <p:spTgt spid="149593"/>
                                        </p:tgtEl>
                                        <p:attrNameLst>
                                          <p:attrName>stroke.color</p:attrName>
                                        </p:attrNameLst>
                                      </p:cBhvr>
                                      <p:to>
                                        <a:schemeClr val="bg1"/>
                                      </p:to>
                                    </p:animClr>
                                    <p:set>
                                      <p:cBhvr>
                                        <p:cTn id="242" dur="500" fill="hold"/>
                                        <p:tgtEl>
                                          <p:spTgt spid="149593"/>
                                        </p:tgtEl>
                                        <p:attrNameLst>
                                          <p:attrName>stroke.on</p:attrName>
                                        </p:attrNameLst>
                                      </p:cBhvr>
                                      <p:to>
                                        <p:strVal val="true"/>
                                      </p:to>
                                    </p:set>
                                  </p:childTnLst>
                                </p:cTn>
                              </p:par>
                              <p:par>
                                <p:cTn id="243" presetID="7" presetClass="emph" presetSubtype="2" fill="hold" nodeType="withEffect">
                                  <p:stCondLst>
                                    <p:cond delay="0"/>
                                  </p:stCondLst>
                                  <p:childTnLst>
                                    <p:animClr clrSpc="rgb" dir="cw">
                                      <p:cBhvr>
                                        <p:cTn id="244" dur="500" fill="hold"/>
                                        <p:tgtEl>
                                          <p:spTgt spid="149595"/>
                                        </p:tgtEl>
                                        <p:attrNameLst>
                                          <p:attrName>stroke.color</p:attrName>
                                        </p:attrNameLst>
                                      </p:cBhvr>
                                      <p:to>
                                        <a:schemeClr val="bg1"/>
                                      </p:to>
                                    </p:animClr>
                                    <p:set>
                                      <p:cBhvr>
                                        <p:cTn id="245" dur="500" fill="hold"/>
                                        <p:tgtEl>
                                          <p:spTgt spid="149595"/>
                                        </p:tgtEl>
                                        <p:attrNameLst>
                                          <p:attrName>stroke.on</p:attrName>
                                        </p:attrNameLst>
                                      </p:cBhvr>
                                      <p:to>
                                        <p:strVal val="true"/>
                                      </p:to>
                                    </p:set>
                                  </p:childTnLst>
                                </p:cTn>
                              </p:par>
                              <p:par>
                                <p:cTn id="246" presetID="7" presetClass="emph" presetSubtype="2" fill="hold" nodeType="withEffect">
                                  <p:stCondLst>
                                    <p:cond delay="0"/>
                                  </p:stCondLst>
                                  <p:childTnLst>
                                    <p:animClr clrSpc="rgb" dir="cw">
                                      <p:cBhvr>
                                        <p:cTn id="247" dur="500" fill="hold"/>
                                        <p:tgtEl>
                                          <p:spTgt spid="149594"/>
                                        </p:tgtEl>
                                        <p:attrNameLst>
                                          <p:attrName>stroke.color</p:attrName>
                                        </p:attrNameLst>
                                      </p:cBhvr>
                                      <p:to>
                                        <a:schemeClr val="bg1"/>
                                      </p:to>
                                    </p:animClr>
                                    <p:set>
                                      <p:cBhvr>
                                        <p:cTn id="248" dur="500" fill="hold"/>
                                        <p:tgtEl>
                                          <p:spTgt spid="149594"/>
                                        </p:tgtEl>
                                        <p:attrNameLst>
                                          <p:attrName>stroke.on</p:attrName>
                                        </p:attrNameLst>
                                      </p:cBhvr>
                                      <p:to>
                                        <p:strVal val="true"/>
                                      </p:to>
                                    </p:set>
                                  </p:childTnLst>
                                </p:cTn>
                              </p:par>
                              <p:par>
                                <p:cTn id="249" presetID="10" presetClass="entr" presetSubtype="0" fill="hold" nodeType="withEffect">
                                  <p:stCondLst>
                                    <p:cond delay="0"/>
                                  </p:stCondLst>
                                  <p:childTnLst>
                                    <p:set>
                                      <p:cBhvr>
                                        <p:cTn id="250" dur="1" fill="hold">
                                          <p:stCondLst>
                                            <p:cond delay="0"/>
                                          </p:stCondLst>
                                        </p:cTn>
                                        <p:tgtEl>
                                          <p:spTgt spid="149606"/>
                                        </p:tgtEl>
                                        <p:attrNameLst>
                                          <p:attrName>style.visibility</p:attrName>
                                        </p:attrNameLst>
                                      </p:cBhvr>
                                      <p:to>
                                        <p:strVal val="visible"/>
                                      </p:to>
                                    </p:set>
                                    <p:animEffect transition="in" filter="fade">
                                      <p:cBhvr>
                                        <p:cTn id="251" dur="500"/>
                                        <p:tgtEl>
                                          <p:spTgt spid="149606"/>
                                        </p:tgtEl>
                                      </p:cBhvr>
                                    </p:animEffect>
                                  </p:childTnLst>
                                </p:cTn>
                              </p:par>
                              <p:par>
                                <p:cTn id="252" presetID="10" presetClass="exit" presetSubtype="0" fill="hold" nodeType="withEffect">
                                  <p:stCondLst>
                                    <p:cond delay="0"/>
                                  </p:stCondLst>
                                  <p:childTnLst>
                                    <p:animEffect transition="out" filter="fade">
                                      <p:cBhvr>
                                        <p:cTn id="253" dur="500"/>
                                        <p:tgtEl>
                                          <p:spTgt spid="149513"/>
                                        </p:tgtEl>
                                      </p:cBhvr>
                                    </p:animEffect>
                                    <p:set>
                                      <p:cBhvr>
                                        <p:cTn id="254" dur="1" fill="hold">
                                          <p:stCondLst>
                                            <p:cond delay="499"/>
                                          </p:stCondLst>
                                        </p:cTn>
                                        <p:tgtEl>
                                          <p:spTgt spid="149513"/>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149514"/>
                                        </p:tgtEl>
                                      </p:cBhvr>
                                    </p:animEffect>
                                    <p:set>
                                      <p:cBhvr>
                                        <p:cTn id="257" dur="1" fill="hold">
                                          <p:stCondLst>
                                            <p:cond delay="499"/>
                                          </p:stCondLst>
                                        </p:cTn>
                                        <p:tgtEl>
                                          <p:spTgt spid="149514"/>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49515"/>
                                        </p:tgtEl>
                                      </p:cBhvr>
                                    </p:animEffect>
                                    <p:set>
                                      <p:cBhvr>
                                        <p:cTn id="260" dur="1" fill="hold">
                                          <p:stCondLst>
                                            <p:cond delay="499"/>
                                          </p:stCondLst>
                                        </p:cTn>
                                        <p:tgtEl>
                                          <p:spTgt spid="149515"/>
                                        </p:tgtEl>
                                        <p:attrNameLst>
                                          <p:attrName>style.visibility</p:attrName>
                                        </p:attrNameLst>
                                      </p:cBhvr>
                                      <p:to>
                                        <p:strVal val="hidden"/>
                                      </p:to>
                                    </p:set>
                                  </p:childTnLst>
                                </p:cTn>
                              </p:par>
                              <p:par>
                                <p:cTn id="261" presetID="10" presetClass="exit" presetSubtype="0" fill="hold" grpId="0" nodeType="withEffect">
                                  <p:stCondLst>
                                    <p:cond delay="0"/>
                                  </p:stCondLst>
                                  <p:childTnLst>
                                    <p:animEffect transition="out" filter="fade">
                                      <p:cBhvr>
                                        <p:cTn id="262" dur="500"/>
                                        <p:tgtEl>
                                          <p:spTgt spid="149516"/>
                                        </p:tgtEl>
                                      </p:cBhvr>
                                    </p:animEffect>
                                    <p:set>
                                      <p:cBhvr>
                                        <p:cTn id="263" dur="1" fill="hold">
                                          <p:stCondLst>
                                            <p:cond delay="499"/>
                                          </p:stCondLst>
                                        </p:cTn>
                                        <p:tgtEl>
                                          <p:spTgt spid="149516"/>
                                        </p:tgtEl>
                                        <p:attrNameLst>
                                          <p:attrName>style.visibility</p:attrName>
                                        </p:attrNameLst>
                                      </p:cBhvr>
                                      <p:to>
                                        <p:strVal val="hidden"/>
                                      </p:to>
                                    </p:set>
                                  </p:childTnLst>
                                </p:cTn>
                              </p:par>
                              <p:par>
                                <p:cTn id="264" presetID="10" presetClass="exit" presetSubtype="0" fill="hold" grpId="0" nodeType="withEffect">
                                  <p:stCondLst>
                                    <p:cond delay="0"/>
                                  </p:stCondLst>
                                  <p:childTnLst>
                                    <p:animEffect transition="out" filter="fade">
                                      <p:cBhvr>
                                        <p:cTn id="265" dur="500"/>
                                        <p:tgtEl>
                                          <p:spTgt spid="149517"/>
                                        </p:tgtEl>
                                      </p:cBhvr>
                                    </p:animEffect>
                                    <p:set>
                                      <p:cBhvr>
                                        <p:cTn id="266" dur="1" fill="hold">
                                          <p:stCondLst>
                                            <p:cond delay="499"/>
                                          </p:stCondLst>
                                        </p:cTn>
                                        <p:tgtEl>
                                          <p:spTgt spid="149517"/>
                                        </p:tgtEl>
                                        <p:attrNameLst>
                                          <p:attrName>style.visibility</p:attrName>
                                        </p:attrNameLst>
                                      </p:cBhvr>
                                      <p:to>
                                        <p:strVal val="hidden"/>
                                      </p:to>
                                    </p:set>
                                  </p:childTnLst>
                                </p:cTn>
                              </p:par>
                              <p:par>
                                <p:cTn id="267" presetID="10" presetClass="exit" presetSubtype="0" fill="hold" grpId="0" nodeType="withEffect">
                                  <p:stCondLst>
                                    <p:cond delay="0"/>
                                  </p:stCondLst>
                                  <p:childTnLst>
                                    <p:animEffect transition="out" filter="fade">
                                      <p:cBhvr>
                                        <p:cTn id="268" dur="500"/>
                                        <p:tgtEl>
                                          <p:spTgt spid="149518"/>
                                        </p:tgtEl>
                                      </p:cBhvr>
                                    </p:animEffect>
                                    <p:set>
                                      <p:cBhvr>
                                        <p:cTn id="269" dur="1" fill="hold">
                                          <p:stCondLst>
                                            <p:cond delay="499"/>
                                          </p:stCondLst>
                                        </p:cTn>
                                        <p:tgtEl>
                                          <p:spTgt spid="149518"/>
                                        </p:tgtEl>
                                        <p:attrNameLst>
                                          <p:attrName>style.visibility</p:attrName>
                                        </p:attrNameLst>
                                      </p:cBhvr>
                                      <p:to>
                                        <p:strVal val="hidden"/>
                                      </p:to>
                                    </p:set>
                                  </p:childTnLst>
                                </p:cTn>
                              </p:par>
                              <p:par>
                                <p:cTn id="270" presetID="10" presetClass="exit" presetSubtype="0" fill="hold" grpId="0" nodeType="withEffect">
                                  <p:stCondLst>
                                    <p:cond delay="0"/>
                                  </p:stCondLst>
                                  <p:childTnLst>
                                    <p:animEffect transition="out" filter="fade">
                                      <p:cBhvr>
                                        <p:cTn id="271" dur="500"/>
                                        <p:tgtEl>
                                          <p:spTgt spid="149519"/>
                                        </p:tgtEl>
                                      </p:cBhvr>
                                    </p:animEffect>
                                    <p:set>
                                      <p:cBhvr>
                                        <p:cTn id="272" dur="1" fill="hold">
                                          <p:stCondLst>
                                            <p:cond delay="499"/>
                                          </p:stCondLst>
                                        </p:cTn>
                                        <p:tgtEl>
                                          <p:spTgt spid="149519"/>
                                        </p:tgtEl>
                                        <p:attrNameLst>
                                          <p:attrName>style.visibility</p:attrName>
                                        </p:attrNameLst>
                                      </p:cBhvr>
                                      <p:to>
                                        <p:strVal val="hidden"/>
                                      </p:to>
                                    </p:set>
                                  </p:childTnLst>
                                </p:cTn>
                              </p:par>
                              <p:par>
                                <p:cTn id="273" presetID="10" presetClass="exit" presetSubtype="0" fill="hold" grpId="0" nodeType="withEffect">
                                  <p:stCondLst>
                                    <p:cond delay="0"/>
                                  </p:stCondLst>
                                  <p:childTnLst>
                                    <p:animEffect transition="out" filter="fade">
                                      <p:cBhvr>
                                        <p:cTn id="274" dur="500"/>
                                        <p:tgtEl>
                                          <p:spTgt spid="149520"/>
                                        </p:tgtEl>
                                      </p:cBhvr>
                                    </p:animEffect>
                                    <p:set>
                                      <p:cBhvr>
                                        <p:cTn id="275" dur="1" fill="hold">
                                          <p:stCondLst>
                                            <p:cond delay="499"/>
                                          </p:stCondLst>
                                        </p:cTn>
                                        <p:tgtEl>
                                          <p:spTgt spid="149520"/>
                                        </p:tgtEl>
                                        <p:attrNameLst>
                                          <p:attrName>style.visibility</p:attrName>
                                        </p:attrNameLst>
                                      </p:cBhvr>
                                      <p:to>
                                        <p:strVal val="hidden"/>
                                      </p:to>
                                    </p:set>
                                  </p:childTnLst>
                                </p:cTn>
                              </p:par>
                              <p:par>
                                <p:cTn id="276" presetID="10" presetClass="exit" presetSubtype="0" fill="hold" grpId="0" nodeType="withEffect">
                                  <p:stCondLst>
                                    <p:cond delay="0"/>
                                  </p:stCondLst>
                                  <p:childTnLst>
                                    <p:animEffect transition="out" filter="fade">
                                      <p:cBhvr>
                                        <p:cTn id="277" dur="500"/>
                                        <p:tgtEl>
                                          <p:spTgt spid="149521"/>
                                        </p:tgtEl>
                                      </p:cBhvr>
                                    </p:animEffect>
                                    <p:set>
                                      <p:cBhvr>
                                        <p:cTn id="278" dur="1" fill="hold">
                                          <p:stCondLst>
                                            <p:cond delay="499"/>
                                          </p:stCondLst>
                                        </p:cTn>
                                        <p:tgtEl>
                                          <p:spTgt spid="149521"/>
                                        </p:tgtEl>
                                        <p:attrNameLst>
                                          <p:attrName>style.visibility</p:attrName>
                                        </p:attrNameLst>
                                      </p:cBhvr>
                                      <p:to>
                                        <p:strVal val="hidden"/>
                                      </p:to>
                                    </p:set>
                                  </p:childTnLst>
                                </p:cTn>
                              </p:par>
                              <p:par>
                                <p:cTn id="279" presetID="10" presetClass="exit" presetSubtype="0" fill="hold" grpId="0" nodeType="withEffect">
                                  <p:stCondLst>
                                    <p:cond delay="0"/>
                                  </p:stCondLst>
                                  <p:childTnLst>
                                    <p:animEffect transition="out" filter="fade">
                                      <p:cBhvr>
                                        <p:cTn id="280" dur="500"/>
                                        <p:tgtEl>
                                          <p:spTgt spid="149522"/>
                                        </p:tgtEl>
                                      </p:cBhvr>
                                    </p:animEffect>
                                    <p:set>
                                      <p:cBhvr>
                                        <p:cTn id="281" dur="1" fill="hold">
                                          <p:stCondLst>
                                            <p:cond delay="499"/>
                                          </p:stCondLst>
                                        </p:cTn>
                                        <p:tgtEl>
                                          <p:spTgt spid="149522"/>
                                        </p:tgtEl>
                                        <p:attrNameLst>
                                          <p:attrName>style.visibility</p:attrName>
                                        </p:attrNameLst>
                                      </p:cBhvr>
                                      <p:to>
                                        <p:strVal val="hidden"/>
                                      </p:to>
                                    </p:set>
                                  </p:childTnLst>
                                </p:cTn>
                              </p:par>
                              <p:par>
                                <p:cTn id="282" presetID="10" presetClass="exit" presetSubtype="0" fill="hold" grpId="0" nodeType="withEffect">
                                  <p:stCondLst>
                                    <p:cond delay="0"/>
                                  </p:stCondLst>
                                  <p:childTnLst>
                                    <p:animEffect transition="out" filter="fade">
                                      <p:cBhvr>
                                        <p:cTn id="283" dur="500"/>
                                        <p:tgtEl>
                                          <p:spTgt spid="149523"/>
                                        </p:tgtEl>
                                      </p:cBhvr>
                                    </p:animEffect>
                                    <p:set>
                                      <p:cBhvr>
                                        <p:cTn id="284" dur="1" fill="hold">
                                          <p:stCondLst>
                                            <p:cond delay="499"/>
                                          </p:stCondLst>
                                        </p:cTn>
                                        <p:tgtEl>
                                          <p:spTgt spid="149523"/>
                                        </p:tgtEl>
                                        <p:attrNameLst>
                                          <p:attrName>style.visibility</p:attrName>
                                        </p:attrNameLst>
                                      </p:cBhvr>
                                      <p:to>
                                        <p:strVal val="hidden"/>
                                      </p:to>
                                    </p:set>
                                  </p:childTnLst>
                                </p:cTn>
                              </p:par>
                              <p:par>
                                <p:cTn id="285" presetID="10" presetClass="exit" presetSubtype="0" fill="hold" grpId="0" nodeType="withEffect">
                                  <p:stCondLst>
                                    <p:cond delay="0"/>
                                  </p:stCondLst>
                                  <p:childTnLst>
                                    <p:animEffect transition="out" filter="fade">
                                      <p:cBhvr>
                                        <p:cTn id="286" dur="500"/>
                                        <p:tgtEl>
                                          <p:spTgt spid="149524"/>
                                        </p:tgtEl>
                                      </p:cBhvr>
                                    </p:animEffect>
                                    <p:set>
                                      <p:cBhvr>
                                        <p:cTn id="287" dur="1" fill="hold">
                                          <p:stCondLst>
                                            <p:cond delay="499"/>
                                          </p:stCondLst>
                                        </p:cTn>
                                        <p:tgtEl>
                                          <p:spTgt spid="149524"/>
                                        </p:tgtEl>
                                        <p:attrNameLst>
                                          <p:attrName>style.visibility</p:attrName>
                                        </p:attrNameLst>
                                      </p:cBhvr>
                                      <p:to>
                                        <p:strVal val="hidden"/>
                                      </p:to>
                                    </p:set>
                                  </p:childTnLst>
                                </p:cTn>
                              </p:par>
                              <p:par>
                                <p:cTn id="288" presetID="10" presetClass="exit" presetSubtype="0" fill="hold" grpId="0" nodeType="withEffect">
                                  <p:stCondLst>
                                    <p:cond delay="0"/>
                                  </p:stCondLst>
                                  <p:childTnLst>
                                    <p:animEffect transition="out" filter="fade">
                                      <p:cBhvr>
                                        <p:cTn id="289" dur="500"/>
                                        <p:tgtEl>
                                          <p:spTgt spid="149525"/>
                                        </p:tgtEl>
                                      </p:cBhvr>
                                    </p:animEffect>
                                    <p:set>
                                      <p:cBhvr>
                                        <p:cTn id="290" dur="1" fill="hold">
                                          <p:stCondLst>
                                            <p:cond delay="499"/>
                                          </p:stCondLst>
                                        </p:cTn>
                                        <p:tgtEl>
                                          <p:spTgt spid="149525"/>
                                        </p:tgtEl>
                                        <p:attrNameLst>
                                          <p:attrName>style.visibility</p:attrName>
                                        </p:attrNameLst>
                                      </p:cBhvr>
                                      <p:to>
                                        <p:strVal val="hidden"/>
                                      </p:to>
                                    </p:set>
                                  </p:childTnLst>
                                </p:cTn>
                              </p:par>
                              <p:par>
                                <p:cTn id="291" presetID="10" presetClass="exit" presetSubtype="0" fill="hold" grpId="0" nodeType="withEffect">
                                  <p:stCondLst>
                                    <p:cond delay="0"/>
                                  </p:stCondLst>
                                  <p:childTnLst>
                                    <p:animEffect transition="out" filter="fade">
                                      <p:cBhvr>
                                        <p:cTn id="292" dur="500"/>
                                        <p:tgtEl>
                                          <p:spTgt spid="149526"/>
                                        </p:tgtEl>
                                      </p:cBhvr>
                                    </p:animEffect>
                                    <p:set>
                                      <p:cBhvr>
                                        <p:cTn id="293" dur="1" fill="hold">
                                          <p:stCondLst>
                                            <p:cond delay="499"/>
                                          </p:stCondLst>
                                        </p:cTn>
                                        <p:tgtEl>
                                          <p:spTgt spid="149526"/>
                                        </p:tgtEl>
                                        <p:attrNameLst>
                                          <p:attrName>style.visibility</p:attrName>
                                        </p:attrNameLst>
                                      </p:cBhvr>
                                      <p:to>
                                        <p:strVal val="hidden"/>
                                      </p:to>
                                    </p:set>
                                  </p:childTnLst>
                                </p:cTn>
                              </p:par>
                              <p:par>
                                <p:cTn id="294" presetID="10" presetClass="exit" presetSubtype="0" fill="hold" grpId="0" nodeType="withEffect">
                                  <p:stCondLst>
                                    <p:cond delay="0"/>
                                  </p:stCondLst>
                                  <p:childTnLst>
                                    <p:animEffect transition="out" filter="fade">
                                      <p:cBhvr>
                                        <p:cTn id="295" dur="500"/>
                                        <p:tgtEl>
                                          <p:spTgt spid="149527"/>
                                        </p:tgtEl>
                                      </p:cBhvr>
                                    </p:animEffect>
                                    <p:set>
                                      <p:cBhvr>
                                        <p:cTn id="296" dur="1" fill="hold">
                                          <p:stCondLst>
                                            <p:cond delay="499"/>
                                          </p:stCondLst>
                                        </p:cTn>
                                        <p:tgtEl>
                                          <p:spTgt spid="149527"/>
                                        </p:tgtEl>
                                        <p:attrNameLst>
                                          <p:attrName>style.visibility</p:attrName>
                                        </p:attrNameLst>
                                      </p:cBhvr>
                                      <p:to>
                                        <p:strVal val="hidden"/>
                                      </p:to>
                                    </p:set>
                                  </p:childTnLst>
                                </p:cTn>
                              </p:par>
                              <p:par>
                                <p:cTn id="297" presetID="10" presetClass="exit" presetSubtype="0" fill="hold" grpId="0" nodeType="withEffect">
                                  <p:stCondLst>
                                    <p:cond delay="0"/>
                                  </p:stCondLst>
                                  <p:childTnLst>
                                    <p:animEffect transition="out" filter="fade">
                                      <p:cBhvr>
                                        <p:cTn id="298" dur="500"/>
                                        <p:tgtEl>
                                          <p:spTgt spid="149528"/>
                                        </p:tgtEl>
                                      </p:cBhvr>
                                    </p:animEffect>
                                    <p:set>
                                      <p:cBhvr>
                                        <p:cTn id="299" dur="1" fill="hold">
                                          <p:stCondLst>
                                            <p:cond delay="499"/>
                                          </p:stCondLst>
                                        </p:cTn>
                                        <p:tgtEl>
                                          <p:spTgt spid="149528"/>
                                        </p:tgtEl>
                                        <p:attrNameLst>
                                          <p:attrName>style.visibility</p:attrName>
                                        </p:attrNameLst>
                                      </p:cBhvr>
                                      <p:to>
                                        <p:strVal val="hidden"/>
                                      </p:to>
                                    </p:set>
                                  </p:childTnLst>
                                </p:cTn>
                              </p:par>
                              <p:par>
                                <p:cTn id="300" presetID="10" presetClass="exit" presetSubtype="0" fill="hold" grpId="0" nodeType="withEffect">
                                  <p:stCondLst>
                                    <p:cond delay="0"/>
                                  </p:stCondLst>
                                  <p:childTnLst>
                                    <p:animEffect transition="out" filter="fade">
                                      <p:cBhvr>
                                        <p:cTn id="301" dur="500"/>
                                        <p:tgtEl>
                                          <p:spTgt spid="149529"/>
                                        </p:tgtEl>
                                      </p:cBhvr>
                                    </p:animEffect>
                                    <p:set>
                                      <p:cBhvr>
                                        <p:cTn id="302" dur="1" fill="hold">
                                          <p:stCondLst>
                                            <p:cond delay="499"/>
                                          </p:stCondLst>
                                        </p:cTn>
                                        <p:tgtEl>
                                          <p:spTgt spid="149529"/>
                                        </p:tgtEl>
                                        <p:attrNameLst>
                                          <p:attrName>style.visibility</p:attrName>
                                        </p:attrNameLst>
                                      </p:cBhvr>
                                      <p:to>
                                        <p:strVal val="hidden"/>
                                      </p:to>
                                    </p:set>
                                  </p:childTnLst>
                                </p:cTn>
                              </p:par>
                              <p:par>
                                <p:cTn id="303" presetID="10" presetClass="exit" presetSubtype="0" fill="hold" grpId="0" nodeType="withEffect">
                                  <p:stCondLst>
                                    <p:cond delay="0"/>
                                  </p:stCondLst>
                                  <p:childTnLst>
                                    <p:animEffect transition="out" filter="fade">
                                      <p:cBhvr>
                                        <p:cTn id="304" dur="500"/>
                                        <p:tgtEl>
                                          <p:spTgt spid="149530"/>
                                        </p:tgtEl>
                                      </p:cBhvr>
                                    </p:animEffect>
                                    <p:set>
                                      <p:cBhvr>
                                        <p:cTn id="305" dur="1" fill="hold">
                                          <p:stCondLst>
                                            <p:cond delay="499"/>
                                          </p:stCondLst>
                                        </p:cTn>
                                        <p:tgtEl>
                                          <p:spTgt spid="149530"/>
                                        </p:tgtEl>
                                        <p:attrNameLst>
                                          <p:attrName>style.visibility</p:attrName>
                                        </p:attrNameLst>
                                      </p:cBhvr>
                                      <p:to>
                                        <p:strVal val="hidden"/>
                                      </p:to>
                                    </p:set>
                                  </p:childTnLst>
                                </p:cTn>
                              </p:par>
                              <p:par>
                                <p:cTn id="306" presetID="10" presetClass="exit" presetSubtype="0" fill="hold" grpId="0" nodeType="withEffect">
                                  <p:stCondLst>
                                    <p:cond delay="0"/>
                                  </p:stCondLst>
                                  <p:childTnLst>
                                    <p:animEffect transition="out" filter="fade">
                                      <p:cBhvr>
                                        <p:cTn id="307" dur="500"/>
                                        <p:tgtEl>
                                          <p:spTgt spid="149531"/>
                                        </p:tgtEl>
                                      </p:cBhvr>
                                    </p:animEffect>
                                    <p:set>
                                      <p:cBhvr>
                                        <p:cTn id="308" dur="1" fill="hold">
                                          <p:stCondLst>
                                            <p:cond delay="499"/>
                                          </p:stCondLst>
                                        </p:cTn>
                                        <p:tgtEl>
                                          <p:spTgt spid="149531"/>
                                        </p:tgtEl>
                                        <p:attrNameLst>
                                          <p:attrName>style.visibility</p:attrName>
                                        </p:attrNameLst>
                                      </p:cBhvr>
                                      <p:to>
                                        <p:strVal val="hidden"/>
                                      </p:to>
                                    </p:set>
                                  </p:childTnLst>
                                </p:cTn>
                              </p:par>
                              <p:par>
                                <p:cTn id="309" presetID="10" presetClass="exit" presetSubtype="0" fill="hold" grpId="0" nodeType="withEffect">
                                  <p:stCondLst>
                                    <p:cond delay="0"/>
                                  </p:stCondLst>
                                  <p:childTnLst>
                                    <p:animEffect transition="out" filter="fade">
                                      <p:cBhvr>
                                        <p:cTn id="310" dur="500"/>
                                        <p:tgtEl>
                                          <p:spTgt spid="149532"/>
                                        </p:tgtEl>
                                      </p:cBhvr>
                                    </p:animEffect>
                                    <p:set>
                                      <p:cBhvr>
                                        <p:cTn id="311" dur="1" fill="hold">
                                          <p:stCondLst>
                                            <p:cond delay="499"/>
                                          </p:stCondLst>
                                        </p:cTn>
                                        <p:tgtEl>
                                          <p:spTgt spid="149532"/>
                                        </p:tgtEl>
                                        <p:attrNameLst>
                                          <p:attrName>style.visibility</p:attrName>
                                        </p:attrNameLst>
                                      </p:cBhvr>
                                      <p:to>
                                        <p:strVal val="hidden"/>
                                      </p:to>
                                    </p:set>
                                  </p:childTnLst>
                                </p:cTn>
                              </p:par>
                              <p:par>
                                <p:cTn id="312" presetID="10" presetClass="exit" presetSubtype="0" fill="hold" grpId="0" nodeType="withEffect">
                                  <p:stCondLst>
                                    <p:cond delay="0"/>
                                  </p:stCondLst>
                                  <p:childTnLst>
                                    <p:animEffect transition="out" filter="fade">
                                      <p:cBhvr>
                                        <p:cTn id="313" dur="500"/>
                                        <p:tgtEl>
                                          <p:spTgt spid="149533"/>
                                        </p:tgtEl>
                                      </p:cBhvr>
                                    </p:animEffect>
                                    <p:set>
                                      <p:cBhvr>
                                        <p:cTn id="314" dur="1" fill="hold">
                                          <p:stCondLst>
                                            <p:cond delay="499"/>
                                          </p:stCondLst>
                                        </p:cTn>
                                        <p:tgtEl>
                                          <p:spTgt spid="149533"/>
                                        </p:tgtEl>
                                        <p:attrNameLst>
                                          <p:attrName>style.visibility</p:attrName>
                                        </p:attrNameLst>
                                      </p:cBhvr>
                                      <p:to>
                                        <p:strVal val="hidden"/>
                                      </p:to>
                                    </p:set>
                                  </p:childTnLst>
                                </p:cTn>
                              </p:par>
                              <p:par>
                                <p:cTn id="315" presetID="10" presetClass="exit" presetSubtype="0" fill="hold" grpId="0" nodeType="withEffect">
                                  <p:stCondLst>
                                    <p:cond delay="0"/>
                                  </p:stCondLst>
                                  <p:childTnLst>
                                    <p:animEffect transition="out" filter="fade">
                                      <p:cBhvr>
                                        <p:cTn id="316" dur="500"/>
                                        <p:tgtEl>
                                          <p:spTgt spid="149534"/>
                                        </p:tgtEl>
                                      </p:cBhvr>
                                    </p:animEffect>
                                    <p:set>
                                      <p:cBhvr>
                                        <p:cTn id="317" dur="1" fill="hold">
                                          <p:stCondLst>
                                            <p:cond delay="499"/>
                                          </p:stCondLst>
                                        </p:cTn>
                                        <p:tgtEl>
                                          <p:spTgt spid="149534"/>
                                        </p:tgtEl>
                                        <p:attrNameLst>
                                          <p:attrName>style.visibility</p:attrName>
                                        </p:attrNameLst>
                                      </p:cBhvr>
                                      <p:to>
                                        <p:strVal val="hidden"/>
                                      </p:to>
                                    </p:set>
                                  </p:childTnLst>
                                </p:cTn>
                              </p:par>
                              <p:par>
                                <p:cTn id="318" presetID="10" presetClass="exit" presetSubtype="0" fill="hold" nodeType="withEffect">
                                  <p:stCondLst>
                                    <p:cond delay="0"/>
                                  </p:stCondLst>
                                  <p:childTnLst>
                                    <p:animEffect transition="out" filter="fade">
                                      <p:cBhvr>
                                        <p:cTn id="319" dur="500"/>
                                        <p:tgtEl>
                                          <p:spTgt spid="149535"/>
                                        </p:tgtEl>
                                      </p:cBhvr>
                                    </p:animEffect>
                                    <p:set>
                                      <p:cBhvr>
                                        <p:cTn id="320" dur="1" fill="hold">
                                          <p:stCondLst>
                                            <p:cond delay="499"/>
                                          </p:stCondLst>
                                        </p:cTn>
                                        <p:tgtEl>
                                          <p:spTgt spid="149535"/>
                                        </p:tgtEl>
                                        <p:attrNameLst>
                                          <p:attrName>style.visibility</p:attrName>
                                        </p:attrNameLst>
                                      </p:cBhvr>
                                      <p:to>
                                        <p:strVal val="hidden"/>
                                      </p:to>
                                    </p:set>
                                  </p:childTnLst>
                                </p:cTn>
                              </p:par>
                              <p:par>
                                <p:cTn id="321" presetID="10" presetClass="exit" presetSubtype="0" fill="hold" nodeType="withEffect">
                                  <p:stCondLst>
                                    <p:cond delay="0"/>
                                  </p:stCondLst>
                                  <p:childTnLst>
                                    <p:animEffect transition="out" filter="fade">
                                      <p:cBhvr>
                                        <p:cTn id="322" dur="500"/>
                                        <p:tgtEl>
                                          <p:spTgt spid="149536"/>
                                        </p:tgtEl>
                                      </p:cBhvr>
                                    </p:animEffect>
                                    <p:set>
                                      <p:cBhvr>
                                        <p:cTn id="323" dur="1" fill="hold">
                                          <p:stCondLst>
                                            <p:cond delay="499"/>
                                          </p:stCondLst>
                                        </p:cTn>
                                        <p:tgtEl>
                                          <p:spTgt spid="149536"/>
                                        </p:tgtEl>
                                        <p:attrNameLst>
                                          <p:attrName>style.visibility</p:attrName>
                                        </p:attrNameLst>
                                      </p:cBhvr>
                                      <p:to>
                                        <p:strVal val="hidden"/>
                                      </p:to>
                                    </p:set>
                                  </p:childTnLst>
                                </p:cTn>
                              </p:par>
                              <p:par>
                                <p:cTn id="324" presetID="10" presetClass="exit" presetSubtype="0" fill="hold" nodeType="withEffect">
                                  <p:stCondLst>
                                    <p:cond delay="0"/>
                                  </p:stCondLst>
                                  <p:childTnLst>
                                    <p:animEffect transition="out" filter="fade">
                                      <p:cBhvr>
                                        <p:cTn id="325" dur="500"/>
                                        <p:tgtEl>
                                          <p:spTgt spid="149537"/>
                                        </p:tgtEl>
                                      </p:cBhvr>
                                    </p:animEffect>
                                    <p:set>
                                      <p:cBhvr>
                                        <p:cTn id="326" dur="1" fill="hold">
                                          <p:stCondLst>
                                            <p:cond delay="499"/>
                                          </p:stCondLst>
                                        </p:cTn>
                                        <p:tgtEl>
                                          <p:spTgt spid="149537"/>
                                        </p:tgtEl>
                                        <p:attrNameLst>
                                          <p:attrName>style.visibility</p:attrName>
                                        </p:attrNameLst>
                                      </p:cBhvr>
                                      <p:to>
                                        <p:strVal val="hidden"/>
                                      </p:to>
                                    </p:set>
                                  </p:childTnLst>
                                </p:cTn>
                              </p:par>
                              <p:par>
                                <p:cTn id="327" presetID="10" presetClass="exit" presetSubtype="0" fill="hold" nodeType="withEffect">
                                  <p:stCondLst>
                                    <p:cond delay="0"/>
                                  </p:stCondLst>
                                  <p:childTnLst>
                                    <p:animEffect transition="out" filter="fade">
                                      <p:cBhvr>
                                        <p:cTn id="328" dur="500"/>
                                        <p:tgtEl>
                                          <p:spTgt spid="149538"/>
                                        </p:tgtEl>
                                      </p:cBhvr>
                                    </p:animEffect>
                                    <p:set>
                                      <p:cBhvr>
                                        <p:cTn id="329" dur="1" fill="hold">
                                          <p:stCondLst>
                                            <p:cond delay="499"/>
                                          </p:stCondLst>
                                        </p:cTn>
                                        <p:tgtEl>
                                          <p:spTgt spid="149538"/>
                                        </p:tgtEl>
                                        <p:attrNameLst>
                                          <p:attrName>style.visibility</p:attrName>
                                        </p:attrNameLst>
                                      </p:cBhvr>
                                      <p:to>
                                        <p:strVal val="hidden"/>
                                      </p:to>
                                    </p:set>
                                  </p:childTnLst>
                                </p:cTn>
                              </p:par>
                              <p:par>
                                <p:cTn id="330" presetID="10" presetClass="exit" presetSubtype="0" fill="hold" nodeType="withEffect">
                                  <p:stCondLst>
                                    <p:cond delay="0"/>
                                  </p:stCondLst>
                                  <p:childTnLst>
                                    <p:animEffect transition="out" filter="fade">
                                      <p:cBhvr>
                                        <p:cTn id="331" dur="500"/>
                                        <p:tgtEl>
                                          <p:spTgt spid="149539"/>
                                        </p:tgtEl>
                                      </p:cBhvr>
                                    </p:animEffect>
                                    <p:set>
                                      <p:cBhvr>
                                        <p:cTn id="332" dur="1" fill="hold">
                                          <p:stCondLst>
                                            <p:cond delay="499"/>
                                          </p:stCondLst>
                                        </p:cTn>
                                        <p:tgtEl>
                                          <p:spTgt spid="149539"/>
                                        </p:tgtEl>
                                        <p:attrNameLst>
                                          <p:attrName>style.visibility</p:attrName>
                                        </p:attrNameLst>
                                      </p:cBhvr>
                                      <p:to>
                                        <p:strVal val="hidden"/>
                                      </p:to>
                                    </p:set>
                                  </p:childTnLst>
                                </p:cTn>
                              </p:par>
                              <p:par>
                                <p:cTn id="333" presetID="10" presetClass="exit" presetSubtype="0" fill="hold" nodeType="withEffect">
                                  <p:stCondLst>
                                    <p:cond delay="0"/>
                                  </p:stCondLst>
                                  <p:childTnLst>
                                    <p:animEffect transition="out" filter="fade">
                                      <p:cBhvr>
                                        <p:cTn id="334" dur="500"/>
                                        <p:tgtEl>
                                          <p:spTgt spid="149540"/>
                                        </p:tgtEl>
                                      </p:cBhvr>
                                    </p:animEffect>
                                    <p:set>
                                      <p:cBhvr>
                                        <p:cTn id="335" dur="1" fill="hold">
                                          <p:stCondLst>
                                            <p:cond delay="499"/>
                                          </p:stCondLst>
                                        </p:cTn>
                                        <p:tgtEl>
                                          <p:spTgt spid="149540"/>
                                        </p:tgtEl>
                                        <p:attrNameLst>
                                          <p:attrName>style.visibility</p:attrName>
                                        </p:attrNameLst>
                                      </p:cBhvr>
                                      <p:to>
                                        <p:strVal val="hidden"/>
                                      </p:to>
                                    </p:set>
                                  </p:childTnLst>
                                </p:cTn>
                              </p:par>
                              <p:par>
                                <p:cTn id="336" presetID="10" presetClass="exit" presetSubtype="0" fill="hold" nodeType="withEffect">
                                  <p:stCondLst>
                                    <p:cond delay="0"/>
                                  </p:stCondLst>
                                  <p:childTnLst>
                                    <p:animEffect transition="out" filter="fade">
                                      <p:cBhvr>
                                        <p:cTn id="337" dur="500"/>
                                        <p:tgtEl>
                                          <p:spTgt spid="149541"/>
                                        </p:tgtEl>
                                      </p:cBhvr>
                                    </p:animEffect>
                                    <p:set>
                                      <p:cBhvr>
                                        <p:cTn id="338" dur="1" fill="hold">
                                          <p:stCondLst>
                                            <p:cond delay="499"/>
                                          </p:stCondLst>
                                        </p:cTn>
                                        <p:tgtEl>
                                          <p:spTgt spid="149541"/>
                                        </p:tgtEl>
                                        <p:attrNameLst>
                                          <p:attrName>style.visibility</p:attrName>
                                        </p:attrNameLst>
                                      </p:cBhvr>
                                      <p:to>
                                        <p:strVal val="hidden"/>
                                      </p:to>
                                    </p:set>
                                  </p:childTnLst>
                                </p:cTn>
                              </p:par>
                              <p:par>
                                <p:cTn id="339" presetID="10" presetClass="exit" presetSubtype="0" fill="hold" nodeType="withEffect">
                                  <p:stCondLst>
                                    <p:cond delay="0"/>
                                  </p:stCondLst>
                                  <p:childTnLst>
                                    <p:animEffect transition="out" filter="fade">
                                      <p:cBhvr>
                                        <p:cTn id="340" dur="500"/>
                                        <p:tgtEl>
                                          <p:spTgt spid="149542"/>
                                        </p:tgtEl>
                                      </p:cBhvr>
                                    </p:animEffect>
                                    <p:set>
                                      <p:cBhvr>
                                        <p:cTn id="341" dur="1" fill="hold">
                                          <p:stCondLst>
                                            <p:cond delay="499"/>
                                          </p:stCondLst>
                                        </p:cTn>
                                        <p:tgtEl>
                                          <p:spTgt spid="149542"/>
                                        </p:tgtEl>
                                        <p:attrNameLst>
                                          <p:attrName>style.visibility</p:attrName>
                                        </p:attrNameLst>
                                      </p:cBhvr>
                                      <p:to>
                                        <p:strVal val="hidden"/>
                                      </p:to>
                                    </p:set>
                                  </p:childTnLst>
                                </p:cTn>
                              </p:par>
                              <p:par>
                                <p:cTn id="342" presetID="10" presetClass="exit" presetSubtype="0" fill="hold" nodeType="withEffect">
                                  <p:stCondLst>
                                    <p:cond delay="0"/>
                                  </p:stCondLst>
                                  <p:childTnLst>
                                    <p:animEffect transition="out" filter="fade">
                                      <p:cBhvr>
                                        <p:cTn id="343" dur="500"/>
                                        <p:tgtEl>
                                          <p:spTgt spid="149543"/>
                                        </p:tgtEl>
                                      </p:cBhvr>
                                    </p:animEffect>
                                    <p:set>
                                      <p:cBhvr>
                                        <p:cTn id="344" dur="1" fill="hold">
                                          <p:stCondLst>
                                            <p:cond delay="499"/>
                                          </p:stCondLst>
                                        </p:cTn>
                                        <p:tgtEl>
                                          <p:spTgt spid="149543"/>
                                        </p:tgtEl>
                                        <p:attrNameLst>
                                          <p:attrName>style.visibility</p:attrName>
                                        </p:attrNameLst>
                                      </p:cBhvr>
                                      <p:to>
                                        <p:strVal val="hidden"/>
                                      </p:to>
                                    </p:set>
                                  </p:childTnLst>
                                </p:cTn>
                              </p:par>
                              <p:par>
                                <p:cTn id="345" presetID="10" presetClass="exit" presetSubtype="0" fill="hold" nodeType="withEffect">
                                  <p:stCondLst>
                                    <p:cond delay="0"/>
                                  </p:stCondLst>
                                  <p:childTnLst>
                                    <p:animEffect transition="out" filter="fade">
                                      <p:cBhvr>
                                        <p:cTn id="346" dur="500"/>
                                        <p:tgtEl>
                                          <p:spTgt spid="149544"/>
                                        </p:tgtEl>
                                      </p:cBhvr>
                                    </p:animEffect>
                                    <p:set>
                                      <p:cBhvr>
                                        <p:cTn id="347" dur="1" fill="hold">
                                          <p:stCondLst>
                                            <p:cond delay="499"/>
                                          </p:stCondLst>
                                        </p:cTn>
                                        <p:tgtEl>
                                          <p:spTgt spid="149544"/>
                                        </p:tgtEl>
                                        <p:attrNameLst>
                                          <p:attrName>style.visibility</p:attrName>
                                        </p:attrNameLst>
                                      </p:cBhvr>
                                      <p:to>
                                        <p:strVal val="hidden"/>
                                      </p:to>
                                    </p:set>
                                  </p:childTnLst>
                                </p:cTn>
                              </p:par>
                              <p:par>
                                <p:cTn id="348" presetID="10" presetClass="exit" presetSubtype="0" fill="hold" nodeType="withEffect">
                                  <p:stCondLst>
                                    <p:cond delay="0"/>
                                  </p:stCondLst>
                                  <p:childTnLst>
                                    <p:animEffect transition="out" filter="fade">
                                      <p:cBhvr>
                                        <p:cTn id="349" dur="500"/>
                                        <p:tgtEl>
                                          <p:spTgt spid="149545"/>
                                        </p:tgtEl>
                                      </p:cBhvr>
                                    </p:animEffect>
                                    <p:set>
                                      <p:cBhvr>
                                        <p:cTn id="350" dur="1" fill="hold">
                                          <p:stCondLst>
                                            <p:cond delay="499"/>
                                          </p:stCondLst>
                                        </p:cTn>
                                        <p:tgtEl>
                                          <p:spTgt spid="149545"/>
                                        </p:tgtEl>
                                        <p:attrNameLst>
                                          <p:attrName>style.visibility</p:attrName>
                                        </p:attrNameLst>
                                      </p:cBhvr>
                                      <p:to>
                                        <p:strVal val="hidden"/>
                                      </p:to>
                                    </p:set>
                                  </p:childTnLst>
                                </p:cTn>
                              </p:par>
                              <p:par>
                                <p:cTn id="351" presetID="10" presetClass="exit" presetSubtype="0" fill="hold" nodeType="withEffect">
                                  <p:stCondLst>
                                    <p:cond delay="0"/>
                                  </p:stCondLst>
                                  <p:childTnLst>
                                    <p:animEffect transition="out" filter="fade">
                                      <p:cBhvr>
                                        <p:cTn id="352" dur="500"/>
                                        <p:tgtEl>
                                          <p:spTgt spid="149546"/>
                                        </p:tgtEl>
                                      </p:cBhvr>
                                    </p:animEffect>
                                    <p:set>
                                      <p:cBhvr>
                                        <p:cTn id="353" dur="1" fill="hold">
                                          <p:stCondLst>
                                            <p:cond delay="499"/>
                                          </p:stCondLst>
                                        </p:cTn>
                                        <p:tgtEl>
                                          <p:spTgt spid="149546"/>
                                        </p:tgtEl>
                                        <p:attrNameLst>
                                          <p:attrName>style.visibility</p:attrName>
                                        </p:attrNameLst>
                                      </p:cBhvr>
                                      <p:to>
                                        <p:strVal val="hidden"/>
                                      </p:to>
                                    </p:set>
                                  </p:childTnLst>
                                </p:cTn>
                              </p:par>
                              <p:par>
                                <p:cTn id="354" presetID="10" presetClass="exit" presetSubtype="0" fill="hold" nodeType="withEffect">
                                  <p:stCondLst>
                                    <p:cond delay="0"/>
                                  </p:stCondLst>
                                  <p:childTnLst>
                                    <p:animEffect transition="out" filter="fade">
                                      <p:cBhvr>
                                        <p:cTn id="355" dur="500"/>
                                        <p:tgtEl>
                                          <p:spTgt spid="149547"/>
                                        </p:tgtEl>
                                      </p:cBhvr>
                                    </p:animEffect>
                                    <p:set>
                                      <p:cBhvr>
                                        <p:cTn id="356" dur="1" fill="hold">
                                          <p:stCondLst>
                                            <p:cond delay="499"/>
                                          </p:stCondLst>
                                        </p:cTn>
                                        <p:tgtEl>
                                          <p:spTgt spid="149547"/>
                                        </p:tgtEl>
                                        <p:attrNameLst>
                                          <p:attrName>style.visibility</p:attrName>
                                        </p:attrNameLst>
                                      </p:cBhvr>
                                      <p:to>
                                        <p:strVal val="hidden"/>
                                      </p:to>
                                    </p:set>
                                  </p:childTnLst>
                                </p:cTn>
                              </p:par>
                              <p:par>
                                <p:cTn id="357" presetID="10" presetClass="exit" presetSubtype="0" fill="hold" nodeType="withEffect">
                                  <p:stCondLst>
                                    <p:cond delay="0"/>
                                  </p:stCondLst>
                                  <p:childTnLst>
                                    <p:animEffect transition="out" filter="fade">
                                      <p:cBhvr>
                                        <p:cTn id="358" dur="500"/>
                                        <p:tgtEl>
                                          <p:spTgt spid="149548"/>
                                        </p:tgtEl>
                                      </p:cBhvr>
                                    </p:animEffect>
                                    <p:set>
                                      <p:cBhvr>
                                        <p:cTn id="359" dur="1" fill="hold">
                                          <p:stCondLst>
                                            <p:cond delay="499"/>
                                          </p:stCondLst>
                                        </p:cTn>
                                        <p:tgtEl>
                                          <p:spTgt spid="149548"/>
                                        </p:tgtEl>
                                        <p:attrNameLst>
                                          <p:attrName>style.visibility</p:attrName>
                                        </p:attrNameLst>
                                      </p:cBhvr>
                                      <p:to>
                                        <p:strVal val="hidden"/>
                                      </p:to>
                                    </p:set>
                                  </p:childTnLst>
                                </p:cTn>
                              </p:par>
                              <p:par>
                                <p:cTn id="360" presetID="10" presetClass="exit" presetSubtype="0" fill="hold" nodeType="withEffect">
                                  <p:stCondLst>
                                    <p:cond delay="0"/>
                                  </p:stCondLst>
                                  <p:childTnLst>
                                    <p:animEffect transition="out" filter="fade">
                                      <p:cBhvr>
                                        <p:cTn id="361" dur="500"/>
                                        <p:tgtEl>
                                          <p:spTgt spid="149549"/>
                                        </p:tgtEl>
                                      </p:cBhvr>
                                    </p:animEffect>
                                    <p:set>
                                      <p:cBhvr>
                                        <p:cTn id="362" dur="1" fill="hold">
                                          <p:stCondLst>
                                            <p:cond delay="499"/>
                                          </p:stCondLst>
                                        </p:cTn>
                                        <p:tgtEl>
                                          <p:spTgt spid="149549"/>
                                        </p:tgtEl>
                                        <p:attrNameLst>
                                          <p:attrName>style.visibility</p:attrName>
                                        </p:attrNameLst>
                                      </p:cBhvr>
                                      <p:to>
                                        <p:strVal val="hidden"/>
                                      </p:to>
                                    </p:set>
                                  </p:childTnLst>
                                </p:cTn>
                              </p:par>
                              <p:par>
                                <p:cTn id="363" presetID="10" presetClass="exit" presetSubtype="0" fill="hold" nodeType="withEffect">
                                  <p:stCondLst>
                                    <p:cond delay="0"/>
                                  </p:stCondLst>
                                  <p:childTnLst>
                                    <p:animEffect transition="out" filter="fade">
                                      <p:cBhvr>
                                        <p:cTn id="364" dur="500"/>
                                        <p:tgtEl>
                                          <p:spTgt spid="149550"/>
                                        </p:tgtEl>
                                      </p:cBhvr>
                                    </p:animEffect>
                                    <p:set>
                                      <p:cBhvr>
                                        <p:cTn id="365" dur="1" fill="hold">
                                          <p:stCondLst>
                                            <p:cond delay="499"/>
                                          </p:stCondLst>
                                        </p:cTn>
                                        <p:tgtEl>
                                          <p:spTgt spid="149550"/>
                                        </p:tgtEl>
                                        <p:attrNameLst>
                                          <p:attrName>style.visibility</p:attrName>
                                        </p:attrNameLst>
                                      </p:cBhvr>
                                      <p:to>
                                        <p:strVal val="hidden"/>
                                      </p:to>
                                    </p:set>
                                  </p:childTnLst>
                                </p:cTn>
                              </p:par>
                              <p:par>
                                <p:cTn id="366" presetID="10" presetClass="exit" presetSubtype="0" fill="hold" nodeType="withEffect">
                                  <p:stCondLst>
                                    <p:cond delay="0"/>
                                  </p:stCondLst>
                                  <p:childTnLst>
                                    <p:animEffect transition="out" filter="fade">
                                      <p:cBhvr>
                                        <p:cTn id="367" dur="500"/>
                                        <p:tgtEl>
                                          <p:spTgt spid="149551"/>
                                        </p:tgtEl>
                                      </p:cBhvr>
                                    </p:animEffect>
                                    <p:set>
                                      <p:cBhvr>
                                        <p:cTn id="368" dur="1" fill="hold">
                                          <p:stCondLst>
                                            <p:cond delay="499"/>
                                          </p:stCondLst>
                                        </p:cTn>
                                        <p:tgtEl>
                                          <p:spTgt spid="149551"/>
                                        </p:tgtEl>
                                        <p:attrNameLst>
                                          <p:attrName>style.visibility</p:attrName>
                                        </p:attrNameLst>
                                      </p:cBhvr>
                                      <p:to>
                                        <p:strVal val="hidden"/>
                                      </p:to>
                                    </p:set>
                                  </p:childTnLst>
                                </p:cTn>
                              </p:par>
                              <p:par>
                                <p:cTn id="369" presetID="10" presetClass="exit" presetSubtype="0" fill="hold" nodeType="withEffect">
                                  <p:stCondLst>
                                    <p:cond delay="0"/>
                                  </p:stCondLst>
                                  <p:childTnLst>
                                    <p:animEffect transition="out" filter="fade">
                                      <p:cBhvr>
                                        <p:cTn id="370" dur="500"/>
                                        <p:tgtEl>
                                          <p:spTgt spid="149552"/>
                                        </p:tgtEl>
                                      </p:cBhvr>
                                    </p:animEffect>
                                    <p:set>
                                      <p:cBhvr>
                                        <p:cTn id="371" dur="1" fill="hold">
                                          <p:stCondLst>
                                            <p:cond delay="499"/>
                                          </p:stCondLst>
                                        </p:cTn>
                                        <p:tgtEl>
                                          <p:spTgt spid="149552"/>
                                        </p:tgtEl>
                                        <p:attrNameLst>
                                          <p:attrName>style.visibility</p:attrName>
                                        </p:attrNameLst>
                                      </p:cBhvr>
                                      <p:to>
                                        <p:strVal val="hidden"/>
                                      </p:to>
                                    </p:set>
                                  </p:childTnLst>
                                </p:cTn>
                              </p:par>
                              <p:par>
                                <p:cTn id="372" presetID="10" presetClass="exit" presetSubtype="0" fill="hold" nodeType="withEffect">
                                  <p:stCondLst>
                                    <p:cond delay="0"/>
                                  </p:stCondLst>
                                  <p:childTnLst>
                                    <p:animEffect transition="out" filter="fade">
                                      <p:cBhvr>
                                        <p:cTn id="373" dur="500"/>
                                        <p:tgtEl>
                                          <p:spTgt spid="149553"/>
                                        </p:tgtEl>
                                      </p:cBhvr>
                                    </p:animEffect>
                                    <p:set>
                                      <p:cBhvr>
                                        <p:cTn id="374" dur="1" fill="hold">
                                          <p:stCondLst>
                                            <p:cond delay="499"/>
                                          </p:stCondLst>
                                        </p:cTn>
                                        <p:tgtEl>
                                          <p:spTgt spid="149553"/>
                                        </p:tgtEl>
                                        <p:attrNameLst>
                                          <p:attrName>style.visibility</p:attrName>
                                        </p:attrNameLst>
                                      </p:cBhvr>
                                      <p:to>
                                        <p:strVal val="hidden"/>
                                      </p:to>
                                    </p:set>
                                  </p:childTnLst>
                                </p:cTn>
                              </p:par>
                              <p:par>
                                <p:cTn id="375" presetID="10" presetClass="exit" presetSubtype="0" fill="hold" nodeType="withEffect">
                                  <p:stCondLst>
                                    <p:cond delay="0"/>
                                  </p:stCondLst>
                                  <p:childTnLst>
                                    <p:animEffect transition="out" filter="fade">
                                      <p:cBhvr>
                                        <p:cTn id="376" dur="500"/>
                                        <p:tgtEl>
                                          <p:spTgt spid="149554"/>
                                        </p:tgtEl>
                                      </p:cBhvr>
                                    </p:animEffect>
                                    <p:set>
                                      <p:cBhvr>
                                        <p:cTn id="377" dur="1" fill="hold">
                                          <p:stCondLst>
                                            <p:cond delay="499"/>
                                          </p:stCondLst>
                                        </p:cTn>
                                        <p:tgtEl>
                                          <p:spTgt spid="149554"/>
                                        </p:tgtEl>
                                        <p:attrNameLst>
                                          <p:attrName>style.visibility</p:attrName>
                                        </p:attrNameLst>
                                      </p:cBhvr>
                                      <p:to>
                                        <p:strVal val="hidden"/>
                                      </p:to>
                                    </p:set>
                                  </p:childTnLst>
                                </p:cTn>
                              </p:par>
                              <p:par>
                                <p:cTn id="378" presetID="10" presetClass="exit" presetSubtype="0" fill="hold" nodeType="withEffect">
                                  <p:stCondLst>
                                    <p:cond delay="0"/>
                                  </p:stCondLst>
                                  <p:childTnLst>
                                    <p:animEffect transition="out" filter="fade">
                                      <p:cBhvr>
                                        <p:cTn id="379" dur="500"/>
                                        <p:tgtEl>
                                          <p:spTgt spid="149555"/>
                                        </p:tgtEl>
                                      </p:cBhvr>
                                    </p:animEffect>
                                    <p:set>
                                      <p:cBhvr>
                                        <p:cTn id="380" dur="1" fill="hold">
                                          <p:stCondLst>
                                            <p:cond delay="499"/>
                                          </p:stCondLst>
                                        </p:cTn>
                                        <p:tgtEl>
                                          <p:spTgt spid="149555"/>
                                        </p:tgtEl>
                                        <p:attrNameLst>
                                          <p:attrName>style.visibility</p:attrName>
                                        </p:attrNameLst>
                                      </p:cBhvr>
                                      <p:to>
                                        <p:strVal val="hidden"/>
                                      </p:to>
                                    </p:set>
                                  </p:childTnLst>
                                </p:cTn>
                              </p:par>
                              <p:par>
                                <p:cTn id="381" presetID="10" presetClass="exit" presetSubtype="0" fill="hold" nodeType="withEffect">
                                  <p:stCondLst>
                                    <p:cond delay="0"/>
                                  </p:stCondLst>
                                  <p:childTnLst>
                                    <p:animEffect transition="out" filter="fade">
                                      <p:cBhvr>
                                        <p:cTn id="382" dur="500"/>
                                        <p:tgtEl>
                                          <p:spTgt spid="149556"/>
                                        </p:tgtEl>
                                      </p:cBhvr>
                                    </p:animEffect>
                                    <p:set>
                                      <p:cBhvr>
                                        <p:cTn id="383" dur="1" fill="hold">
                                          <p:stCondLst>
                                            <p:cond delay="499"/>
                                          </p:stCondLst>
                                        </p:cTn>
                                        <p:tgtEl>
                                          <p:spTgt spid="149556"/>
                                        </p:tgtEl>
                                        <p:attrNameLst>
                                          <p:attrName>style.visibility</p:attrName>
                                        </p:attrNameLst>
                                      </p:cBhvr>
                                      <p:to>
                                        <p:strVal val="hidden"/>
                                      </p:to>
                                    </p:set>
                                  </p:childTnLst>
                                </p:cTn>
                              </p:par>
                              <p:par>
                                <p:cTn id="384" presetID="10" presetClass="exit" presetSubtype="0" fill="hold" nodeType="withEffect">
                                  <p:stCondLst>
                                    <p:cond delay="0"/>
                                  </p:stCondLst>
                                  <p:childTnLst>
                                    <p:animEffect transition="out" filter="fade">
                                      <p:cBhvr>
                                        <p:cTn id="385" dur="500"/>
                                        <p:tgtEl>
                                          <p:spTgt spid="149557"/>
                                        </p:tgtEl>
                                      </p:cBhvr>
                                    </p:animEffect>
                                    <p:set>
                                      <p:cBhvr>
                                        <p:cTn id="386" dur="1" fill="hold">
                                          <p:stCondLst>
                                            <p:cond delay="499"/>
                                          </p:stCondLst>
                                        </p:cTn>
                                        <p:tgtEl>
                                          <p:spTgt spid="149557"/>
                                        </p:tgtEl>
                                        <p:attrNameLst>
                                          <p:attrName>style.visibility</p:attrName>
                                        </p:attrNameLst>
                                      </p:cBhvr>
                                      <p:to>
                                        <p:strVal val="hidden"/>
                                      </p:to>
                                    </p:set>
                                  </p:childTnLst>
                                </p:cTn>
                              </p:par>
                              <p:par>
                                <p:cTn id="387" presetID="10" presetClass="exit" presetSubtype="0" fill="hold" nodeType="withEffect">
                                  <p:stCondLst>
                                    <p:cond delay="0"/>
                                  </p:stCondLst>
                                  <p:childTnLst>
                                    <p:animEffect transition="out" filter="fade">
                                      <p:cBhvr>
                                        <p:cTn id="388" dur="500"/>
                                        <p:tgtEl>
                                          <p:spTgt spid="149558"/>
                                        </p:tgtEl>
                                      </p:cBhvr>
                                    </p:animEffect>
                                    <p:set>
                                      <p:cBhvr>
                                        <p:cTn id="389" dur="1" fill="hold">
                                          <p:stCondLst>
                                            <p:cond delay="499"/>
                                          </p:stCondLst>
                                        </p:cTn>
                                        <p:tgtEl>
                                          <p:spTgt spid="149558"/>
                                        </p:tgtEl>
                                        <p:attrNameLst>
                                          <p:attrName>style.visibility</p:attrName>
                                        </p:attrNameLst>
                                      </p:cBhvr>
                                      <p:to>
                                        <p:strVal val="hidden"/>
                                      </p:to>
                                    </p:set>
                                  </p:childTnLst>
                                </p:cTn>
                              </p:par>
                              <p:par>
                                <p:cTn id="390" presetID="10" presetClass="exit" presetSubtype="0" fill="hold" nodeType="withEffect">
                                  <p:stCondLst>
                                    <p:cond delay="0"/>
                                  </p:stCondLst>
                                  <p:childTnLst>
                                    <p:animEffect transition="out" filter="fade">
                                      <p:cBhvr>
                                        <p:cTn id="391" dur="500"/>
                                        <p:tgtEl>
                                          <p:spTgt spid="149559"/>
                                        </p:tgtEl>
                                      </p:cBhvr>
                                    </p:animEffect>
                                    <p:set>
                                      <p:cBhvr>
                                        <p:cTn id="392" dur="1" fill="hold">
                                          <p:stCondLst>
                                            <p:cond delay="499"/>
                                          </p:stCondLst>
                                        </p:cTn>
                                        <p:tgtEl>
                                          <p:spTgt spid="149559"/>
                                        </p:tgtEl>
                                        <p:attrNameLst>
                                          <p:attrName>style.visibility</p:attrName>
                                        </p:attrNameLst>
                                      </p:cBhvr>
                                      <p:to>
                                        <p:strVal val="hidden"/>
                                      </p:to>
                                    </p:set>
                                  </p:childTnLst>
                                </p:cTn>
                              </p:par>
                              <p:par>
                                <p:cTn id="393" presetID="10" presetClass="exit" presetSubtype="0" fill="hold" nodeType="withEffect">
                                  <p:stCondLst>
                                    <p:cond delay="0"/>
                                  </p:stCondLst>
                                  <p:childTnLst>
                                    <p:animEffect transition="out" filter="fade">
                                      <p:cBhvr>
                                        <p:cTn id="394" dur="500"/>
                                        <p:tgtEl>
                                          <p:spTgt spid="149560"/>
                                        </p:tgtEl>
                                      </p:cBhvr>
                                    </p:animEffect>
                                    <p:set>
                                      <p:cBhvr>
                                        <p:cTn id="395" dur="1" fill="hold">
                                          <p:stCondLst>
                                            <p:cond delay="499"/>
                                          </p:stCondLst>
                                        </p:cTn>
                                        <p:tgtEl>
                                          <p:spTgt spid="149560"/>
                                        </p:tgtEl>
                                        <p:attrNameLst>
                                          <p:attrName>style.visibility</p:attrName>
                                        </p:attrNameLst>
                                      </p:cBhvr>
                                      <p:to>
                                        <p:strVal val="hidden"/>
                                      </p:to>
                                    </p:set>
                                  </p:childTnLst>
                                </p:cTn>
                              </p:par>
                              <p:par>
                                <p:cTn id="396" presetID="10" presetClass="exit" presetSubtype="0" fill="hold" nodeType="withEffect">
                                  <p:stCondLst>
                                    <p:cond delay="0"/>
                                  </p:stCondLst>
                                  <p:childTnLst>
                                    <p:animEffect transition="out" filter="fade">
                                      <p:cBhvr>
                                        <p:cTn id="397" dur="500"/>
                                        <p:tgtEl>
                                          <p:spTgt spid="149561"/>
                                        </p:tgtEl>
                                      </p:cBhvr>
                                    </p:animEffect>
                                    <p:set>
                                      <p:cBhvr>
                                        <p:cTn id="398" dur="1" fill="hold">
                                          <p:stCondLst>
                                            <p:cond delay="499"/>
                                          </p:stCondLst>
                                        </p:cTn>
                                        <p:tgtEl>
                                          <p:spTgt spid="149561"/>
                                        </p:tgtEl>
                                        <p:attrNameLst>
                                          <p:attrName>style.visibility</p:attrName>
                                        </p:attrNameLst>
                                      </p:cBhvr>
                                      <p:to>
                                        <p:strVal val="hidden"/>
                                      </p:to>
                                    </p:set>
                                  </p:childTnLst>
                                </p:cTn>
                              </p:par>
                              <p:par>
                                <p:cTn id="399" presetID="10" presetClass="exit" presetSubtype="0" fill="hold" nodeType="withEffect">
                                  <p:stCondLst>
                                    <p:cond delay="0"/>
                                  </p:stCondLst>
                                  <p:childTnLst>
                                    <p:animEffect transition="out" filter="fade">
                                      <p:cBhvr>
                                        <p:cTn id="400" dur="500"/>
                                        <p:tgtEl>
                                          <p:spTgt spid="149562"/>
                                        </p:tgtEl>
                                      </p:cBhvr>
                                    </p:animEffect>
                                    <p:set>
                                      <p:cBhvr>
                                        <p:cTn id="401" dur="1" fill="hold">
                                          <p:stCondLst>
                                            <p:cond delay="499"/>
                                          </p:stCondLst>
                                        </p:cTn>
                                        <p:tgtEl>
                                          <p:spTgt spid="149562"/>
                                        </p:tgtEl>
                                        <p:attrNameLst>
                                          <p:attrName>style.visibility</p:attrName>
                                        </p:attrNameLst>
                                      </p:cBhvr>
                                      <p:to>
                                        <p:strVal val="hidden"/>
                                      </p:to>
                                    </p:set>
                                  </p:childTnLst>
                                </p:cTn>
                              </p:par>
                              <p:par>
                                <p:cTn id="402" presetID="10" presetClass="exit" presetSubtype="0" fill="hold" nodeType="withEffect">
                                  <p:stCondLst>
                                    <p:cond delay="0"/>
                                  </p:stCondLst>
                                  <p:childTnLst>
                                    <p:animEffect transition="out" filter="fade">
                                      <p:cBhvr>
                                        <p:cTn id="403" dur="500"/>
                                        <p:tgtEl>
                                          <p:spTgt spid="149563"/>
                                        </p:tgtEl>
                                      </p:cBhvr>
                                    </p:animEffect>
                                    <p:set>
                                      <p:cBhvr>
                                        <p:cTn id="404" dur="1" fill="hold">
                                          <p:stCondLst>
                                            <p:cond delay="499"/>
                                          </p:stCondLst>
                                        </p:cTn>
                                        <p:tgtEl>
                                          <p:spTgt spid="149563"/>
                                        </p:tgtEl>
                                        <p:attrNameLst>
                                          <p:attrName>style.visibility</p:attrName>
                                        </p:attrNameLst>
                                      </p:cBhvr>
                                      <p:to>
                                        <p:strVal val="hidden"/>
                                      </p:to>
                                    </p:set>
                                  </p:childTnLst>
                                </p:cTn>
                              </p:par>
                              <p:par>
                                <p:cTn id="405" presetID="10" presetClass="exit" presetSubtype="0" fill="hold" nodeType="withEffect">
                                  <p:stCondLst>
                                    <p:cond delay="0"/>
                                  </p:stCondLst>
                                  <p:childTnLst>
                                    <p:animEffect transition="out" filter="fade">
                                      <p:cBhvr>
                                        <p:cTn id="406" dur="500"/>
                                        <p:tgtEl>
                                          <p:spTgt spid="149564"/>
                                        </p:tgtEl>
                                      </p:cBhvr>
                                    </p:animEffect>
                                    <p:set>
                                      <p:cBhvr>
                                        <p:cTn id="407" dur="1" fill="hold">
                                          <p:stCondLst>
                                            <p:cond delay="499"/>
                                          </p:stCondLst>
                                        </p:cTn>
                                        <p:tgtEl>
                                          <p:spTgt spid="149564"/>
                                        </p:tgtEl>
                                        <p:attrNameLst>
                                          <p:attrName>style.visibility</p:attrName>
                                        </p:attrNameLst>
                                      </p:cBhvr>
                                      <p:to>
                                        <p:strVal val="hidden"/>
                                      </p:to>
                                    </p:set>
                                  </p:childTnLst>
                                </p:cTn>
                              </p:par>
                              <p:par>
                                <p:cTn id="408" presetID="10" presetClass="exit" presetSubtype="0" fill="hold" nodeType="withEffect">
                                  <p:stCondLst>
                                    <p:cond delay="0"/>
                                  </p:stCondLst>
                                  <p:childTnLst>
                                    <p:animEffect transition="out" filter="fade">
                                      <p:cBhvr>
                                        <p:cTn id="409" dur="500"/>
                                        <p:tgtEl>
                                          <p:spTgt spid="149565"/>
                                        </p:tgtEl>
                                      </p:cBhvr>
                                    </p:animEffect>
                                    <p:set>
                                      <p:cBhvr>
                                        <p:cTn id="410" dur="1" fill="hold">
                                          <p:stCondLst>
                                            <p:cond delay="499"/>
                                          </p:stCondLst>
                                        </p:cTn>
                                        <p:tgtEl>
                                          <p:spTgt spid="149565"/>
                                        </p:tgtEl>
                                        <p:attrNameLst>
                                          <p:attrName>style.visibility</p:attrName>
                                        </p:attrNameLst>
                                      </p:cBhvr>
                                      <p:to>
                                        <p:strVal val="hidden"/>
                                      </p:to>
                                    </p:set>
                                  </p:childTnLst>
                                </p:cTn>
                              </p:par>
                              <p:par>
                                <p:cTn id="411" presetID="10" presetClass="exit" presetSubtype="0" fill="hold" nodeType="withEffect">
                                  <p:stCondLst>
                                    <p:cond delay="0"/>
                                  </p:stCondLst>
                                  <p:childTnLst>
                                    <p:animEffect transition="out" filter="fade">
                                      <p:cBhvr>
                                        <p:cTn id="412" dur="500"/>
                                        <p:tgtEl>
                                          <p:spTgt spid="149566"/>
                                        </p:tgtEl>
                                      </p:cBhvr>
                                    </p:animEffect>
                                    <p:set>
                                      <p:cBhvr>
                                        <p:cTn id="413" dur="1" fill="hold">
                                          <p:stCondLst>
                                            <p:cond delay="499"/>
                                          </p:stCondLst>
                                        </p:cTn>
                                        <p:tgtEl>
                                          <p:spTgt spid="149566"/>
                                        </p:tgtEl>
                                        <p:attrNameLst>
                                          <p:attrName>style.visibility</p:attrName>
                                        </p:attrNameLst>
                                      </p:cBhvr>
                                      <p:to>
                                        <p:strVal val="hidden"/>
                                      </p:to>
                                    </p:set>
                                  </p:childTnLst>
                                </p:cTn>
                              </p:par>
                              <p:par>
                                <p:cTn id="414" presetID="10" presetClass="exit" presetSubtype="0" fill="hold" nodeType="withEffect">
                                  <p:stCondLst>
                                    <p:cond delay="0"/>
                                  </p:stCondLst>
                                  <p:childTnLst>
                                    <p:animEffect transition="out" filter="fade">
                                      <p:cBhvr>
                                        <p:cTn id="415" dur="500"/>
                                        <p:tgtEl>
                                          <p:spTgt spid="149567"/>
                                        </p:tgtEl>
                                      </p:cBhvr>
                                    </p:animEffect>
                                    <p:set>
                                      <p:cBhvr>
                                        <p:cTn id="416" dur="1" fill="hold">
                                          <p:stCondLst>
                                            <p:cond delay="499"/>
                                          </p:stCondLst>
                                        </p:cTn>
                                        <p:tgtEl>
                                          <p:spTgt spid="149567"/>
                                        </p:tgtEl>
                                        <p:attrNameLst>
                                          <p:attrName>style.visibility</p:attrName>
                                        </p:attrNameLst>
                                      </p:cBhvr>
                                      <p:to>
                                        <p:strVal val="hidden"/>
                                      </p:to>
                                    </p:set>
                                  </p:childTnLst>
                                </p:cTn>
                              </p:par>
                              <p:par>
                                <p:cTn id="417" presetID="10" presetClass="exit" presetSubtype="0" fill="hold" nodeType="withEffect">
                                  <p:stCondLst>
                                    <p:cond delay="0"/>
                                  </p:stCondLst>
                                  <p:childTnLst>
                                    <p:animEffect transition="out" filter="fade">
                                      <p:cBhvr>
                                        <p:cTn id="418" dur="500"/>
                                        <p:tgtEl>
                                          <p:spTgt spid="149568"/>
                                        </p:tgtEl>
                                      </p:cBhvr>
                                    </p:animEffect>
                                    <p:set>
                                      <p:cBhvr>
                                        <p:cTn id="419" dur="1" fill="hold">
                                          <p:stCondLst>
                                            <p:cond delay="499"/>
                                          </p:stCondLst>
                                        </p:cTn>
                                        <p:tgtEl>
                                          <p:spTgt spid="149568"/>
                                        </p:tgtEl>
                                        <p:attrNameLst>
                                          <p:attrName>style.visibility</p:attrName>
                                        </p:attrNameLst>
                                      </p:cBhvr>
                                      <p:to>
                                        <p:strVal val="hidden"/>
                                      </p:to>
                                    </p:set>
                                  </p:childTnLst>
                                </p:cTn>
                              </p:par>
                              <p:par>
                                <p:cTn id="420" presetID="10" presetClass="exit" presetSubtype="0" fill="hold" nodeType="withEffect">
                                  <p:stCondLst>
                                    <p:cond delay="0"/>
                                  </p:stCondLst>
                                  <p:childTnLst>
                                    <p:animEffect transition="out" filter="fade">
                                      <p:cBhvr>
                                        <p:cTn id="421" dur="500"/>
                                        <p:tgtEl>
                                          <p:spTgt spid="149569"/>
                                        </p:tgtEl>
                                      </p:cBhvr>
                                    </p:animEffect>
                                    <p:set>
                                      <p:cBhvr>
                                        <p:cTn id="422" dur="1" fill="hold">
                                          <p:stCondLst>
                                            <p:cond delay="499"/>
                                          </p:stCondLst>
                                        </p:cTn>
                                        <p:tgtEl>
                                          <p:spTgt spid="149569"/>
                                        </p:tgtEl>
                                        <p:attrNameLst>
                                          <p:attrName>style.visibility</p:attrName>
                                        </p:attrNameLst>
                                      </p:cBhvr>
                                      <p:to>
                                        <p:strVal val="hidden"/>
                                      </p:to>
                                    </p:set>
                                  </p:childTnLst>
                                </p:cTn>
                              </p:par>
                              <p:par>
                                <p:cTn id="423" presetID="10" presetClass="exit" presetSubtype="0" fill="hold" nodeType="withEffect">
                                  <p:stCondLst>
                                    <p:cond delay="0"/>
                                  </p:stCondLst>
                                  <p:childTnLst>
                                    <p:animEffect transition="out" filter="fade">
                                      <p:cBhvr>
                                        <p:cTn id="424" dur="500"/>
                                        <p:tgtEl>
                                          <p:spTgt spid="149570"/>
                                        </p:tgtEl>
                                      </p:cBhvr>
                                    </p:animEffect>
                                    <p:set>
                                      <p:cBhvr>
                                        <p:cTn id="425" dur="1" fill="hold">
                                          <p:stCondLst>
                                            <p:cond delay="499"/>
                                          </p:stCondLst>
                                        </p:cTn>
                                        <p:tgtEl>
                                          <p:spTgt spid="149570"/>
                                        </p:tgtEl>
                                        <p:attrNameLst>
                                          <p:attrName>style.visibility</p:attrName>
                                        </p:attrNameLst>
                                      </p:cBhvr>
                                      <p:to>
                                        <p:strVal val="hidden"/>
                                      </p:to>
                                    </p:set>
                                  </p:childTnLst>
                                </p:cTn>
                              </p:par>
                              <p:par>
                                <p:cTn id="426" presetID="10" presetClass="exit" presetSubtype="0" fill="hold" nodeType="withEffect">
                                  <p:stCondLst>
                                    <p:cond delay="0"/>
                                  </p:stCondLst>
                                  <p:childTnLst>
                                    <p:animEffect transition="out" filter="fade">
                                      <p:cBhvr>
                                        <p:cTn id="427" dur="500"/>
                                        <p:tgtEl>
                                          <p:spTgt spid="149571"/>
                                        </p:tgtEl>
                                      </p:cBhvr>
                                    </p:animEffect>
                                    <p:set>
                                      <p:cBhvr>
                                        <p:cTn id="428" dur="1" fill="hold">
                                          <p:stCondLst>
                                            <p:cond delay="499"/>
                                          </p:stCondLst>
                                        </p:cTn>
                                        <p:tgtEl>
                                          <p:spTgt spid="149571"/>
                                        </p:tgtEl>
                                        <p:attrNameLst>
                                          <p:attrName>style.visibility</p:attrName>
                                        </p:attrNameLst>
                                      </p:cBhvr>
                                      <p:to>
                                        <p:strVal val="hidden"/>
                                      </p:to>
                                    </p:set>
                                  </p:childTnLst>
                                </p:cTn>
                              </p:par>
                              <p:par>
                                <p:cTn id="429" presetID="10" presetClass="exit" presetSubtype="0" fill="hold" nodeType="withEffect">
                                  <p:stCondLst>
                                    <p:cond delay="0"/>
                                  </p:stCondLst>
                                  <p:childTnLst>
                                    <p:animEffect transition="out" filter="fade">
                                      <p:cBhvr>
                                        <p:cTn id="430" dur="500"/>
                                        <p:tgtEl>
                                          <p:spTgt spid="149572"/>
                                        </p:tgtEl>
                                      </p:cBhvr>
                                    </p:animEffect>
                                    <p:set>
                                      <p:cBhvr>
                                        <p:cTn id="431" dur="1" fill="hold">
                                          <p:stCondLst>
                                            <p:cond delay="499"/>
                                          </p:stCondLst>
                                        </p:cTn>
                                        <p:tgtEl>
                                          <p:spTgt spid="149572"/>
                                        </p:tgtEl>
                                        <p:attrNameLst>
                                          <p:attrName>style.visibility</p:attrName>
                                        </p:attrNameLst>
                                      </p:cBhvr>
                                      <p:to>
                                        <p:strVal val="hidden"/>
                                      </p:to>
                                    </p:set>
                                  </p:childTnLst>
                                </p:cTn>
                              </p:par>
                              <p:par>
                                <p:cTn id="432" presetID="10" presetClass="exit" presetSubtype="0" fill="hold" nodeType="withEffect">
                                  <p:stCondLst>
                                    <p:cond delay="0"/>
                                  </p:stCondLst>
                                  <p:childTnLst>
                                    <p:animEffect transition="out" filter="fade">
                                      <p:cBhvr>
                                        <p:cTn id="433" dur="500"/>
                                        <p:tgtEl>
                                          <p:spTgt spid="149573"/>
                                        </p:tgtEl>
                                      </p:cBhvr>
                                    </p:animEffect>
                                    <p:set>
                                      <p:cBhvr>
                                        <p:cTn id="434" dur="1" fill="hold">
                                          <p:stCondLst>
                                            <p:cond delay="499"/>
                                          </p:stCondLst>
                                        </p:cTn>
                                        <p:tgtEl>
                                          <p:spTgt spid="149573"/>
                                        </p:tgtEl>
                                        <p:attrNameLst>
                                          <p:attrName>style.visibility</p:attrName>
                                        </p:attrNameLst>
                                      </p:cBhvr>
                                      <p:to>
                                        <p:strVal val="hidden"/>
                                      </p:to>
                                    </p:set>
                                  </p:childTnLst>
                                </p:cTn>
                              </p:par>
                              <p:par>
                                <p:cTn id="435" presetID="10" presetClass="exit" presetSubtype="0" fill="hold" nodeType="withEffect">
                                  <p:stCondLst>
                                    <p:cond delay="0"/>
                                  </p:stCondLst>
                                  <p:childTnLst>
                                    <p:animEffect transition="out" filter="fade">
                                      <p:cBhvr>
                                        <p:cTn id="436" dur="500"/>
                                        <p:tgtEl>
                                          <p:spTgt spid="149574"/>
                                        </p:tgtEl>
                                      </p:cBhvr>
                                    </p:animEffect>
                                    <p:set>
                                      <p:cBhvr>
                                        <p:cTn id="437" dur="1" fill="hold">
                                          <p:stCondLst>
                                            <p:cond delay="499"/>
                                          </p:stCondLst>
                                        </p:cTn>
                                        <p:tgtEl>
                                          <p:spTgt spid="149574"/>
                                        </p:tgtEl>
                                        <p:attrNameLst>
                                          <p:attrName>style.visibility</p:attrName>
                                        </p:attrNameLst>
                                      </p:cBhvr>
                                      <p:to>
                                        <p:strVal val="hidden"/>
                                      </p:to>
                                    </p:set>
                                  </p:childTnLst>
                                </p:cTn>
                              </p:par>
                              <p:par>
                                <p:cTn id="438" presetID="10" presetClass="exit" presetSubtype="0" fill="hold" nodeType="withEffect">
                                  <p:stCondLst>
                                    <p:cond delay="0"/>
                                  </p:stCondLst>
                                  <p:childTnLst>
                                    <p:animEffect transition="out" filter="fade">
                                      <p:cBhvr>
                                        <p:cTn id="439" dur="500"/>
                                        <p:tgtEl>
                                          <p:spTgt spid="149575"/>
                                        </p:tgtEl>
                                      </p:cBhvr>
                                    </p:animEffect>
                                    <p:set>
                                      <p:cBhvr>
                                        <p:cTn id="440" dur="1" fill="hold">
                                          <p:stCondLst>
                                            <p:cond delay="499"/>
                                          </p:stCondLst>
                                        </p:cTn>
                                        <p:tgtEl>
                                          <p:spTgt spid="149575"/>
                                        </p:tgtEl>
                                        <p:attrNameLst>
                                          <p:attrName>style.visibility</p:attrName>
                                        </p:attrNameLst>
                                      </p:cBhvr>
                                      <p:to>
                                        <p:strVal val="hidden"/>
                                      </p:to>
                                    </p:set>
                                  </p:childTnLst>
                                </p:cTn>
                              </p:par>
                              <p:par>
                                <p:cTn id="441" presetID="10" presetClass="exit" presetSubtype="0" fill="hold" nodeType="withEffect">
                                  <p:stCondLst>
                                    <p:cond delay="0"/>
                                  </p:stCondLst>
                                  <p:childTnLst>
                                    <p:animEffect transition="out" filter="fade">
                                      <p:cBhvr>
                                        <p:cTn id="442" dur="500"/>
                                        <p:tgtEl>
                                          <p:spTgt spid="149576"/>
                                        </p:tgtEl>
                                      </p:cBhvr>
                                    </p:animEffect>
                                    <p:set>
                                      <p:cBhvr>
                                        <p:cTn id="443" dur="1" fill="hold">
                                          <p:stCondLst>
                                            <p:cond delay="499"/>
                                          </p:stCondLst>
                                        </p:cTn>
                                        <p:tgtEl>
                                          <p:spTgt spid="149576"/>
                                        </p:tgtEl>
                                        <p:attrNameLst>
                                          <p:attrName>style.visibility</p:attrName>
                                        </p:attrNameLst>
                                      </p:cBhvr>
                                      <p:to>
                                        <p:strVal val="hidden"/>
                                      </p:to>
                                    </p:set>
                                  </p:childTnLst>
                                </p:cTn>
                              </p:par>
                              <p:par>
                                <p:cTn id="444" presetID="10" presetClass="exit" presetSubtype="0" fill="hold" nodeType="withEffect">
                                  <p:stCondLst>
                                    <p:cond delay="0"/>
                                  </p:stCondLst>
                                  <p:childTnLst>
                                    <p:animEffect transition="out" filter="fade">
                                      <p:cBhvr>
                                        <p:cTn id="445" dur="500"/>
                                        <p:tgtEl>
                                          <p:spTgt spid="149577"/>
                                        </p:tgtEl>
                                      </p:cBhvr>
                                    </p:animEffect>
                                    <p:set>
                                      <p:cBhvr>
                                        <p:cTn id="446" dur="1" fill="hold">
                                          <p:stCondLst>
                                            <p:cond delay="499"/>
                                          </p:stCondLst>
                                        </p:cTn>
                                        <p:tgtEl>
                                          <p:spTgt spid="149577"/>
                                        </p:tgtEl>
                                        <p:attrNameLst>
                                          <p:attrName>style.visibility</p:attrName>
                                        </p:attrNameLst>
                                      </p:cBhvr>
                                      <p:to>
                                        <p:strVal val="hidden"/>
                                      </p:to>
                                    </p:set>
                                  </p:childTnLst>
                                </p:cTn>
                              </p:par>
                              <p:par>
                                <p:cTn id="447" presetID="10" presetClass="exit" presetSubtype="0" fill="hold" nodeType="withEffect">
                                  <p:stCondLst>
                                    <p:cond delay="0"/>
                                  </p:stCondLst>
                                  <p:childTnLst>
                                    <p:animEffect transition="out" filter="fade">
                                      <p:cBhvr>
                                        <p:cTn id="448" dur="500"/>
                                        <p:tgtEl>
                                          <p:spTgt spid="149578"/>
                                        </p:tgtEl>
                                      </p:cBhvr>
                                    </p:animEffect>
                                    <p:set>
                                      <p:cBhvr>
                                        <p:cTn id="449" dur="1" fill="hold">
                                          <p:stCondLst>
                                            <p:cond delay="499"/>
                                          </p:stCondLst>
                                        </p:cTn>
                                        <p:tgtEl>
                                          <p:spTgt spid="149578"/>
                                        </p:tgtEl>
                                        <p:attrNameLst>
                                          <p:attrName>style.visibility</p:attrName>
                                        </p:attrNameLst>
                                      </p:cBhvr>
                                      <p:to>
                                        <p:strVal val="hidden"/>
                                      </p:to>
                                    </p:set>
                                  </p:childTnLst>
                                </p:cTn>
                              </p:par>
                              <p:par>
                                <p:cTn id="450" presetID="10" presetClass="exit" presetSubtype="0" fill="hold" nodeType="withEffect">
                                  <p:stCondLst>
                                    <p:cond delay="0"/>
                                  </p:stCondLst>
                                  <p:childTnLst>
                                    <p:animEffect transition="out" filter="fade">
                                      <p:cBhvr>
                                        <p:cTn id="451" dur="500"/>
                                        <p:tgtEl>
                                          <p:spTgt spid="149579"/>
                                        </p:tgtEl>
                                      </p:cBhvr>
                                    </p:animEffect>
                                    <p:set>
                                      <p:cBhvr>
                                        <p:cTn id="452" dur="1" fill="hold">
                                          <p:stCondLst>
                                            <p:cond delay="499"/>
                                          </p:stCondLst>
                                        </p:cTn>
                                        <p:tgtEl>
                                          <p:spTgt spid="149579"/>
                                        </p:tgtEl>
                                        <p:attrNameLst>
                                          <p:attrName>style.visibility</p:attrName>
                                        </p:attrNameLst>
                                      </p:cBhvr>
                                      <p:to>
                                        <p:strVal val="hidden"/>
                                      </p:to>
                                    </p:set>
                                  </p:childTnLst>
                                </p:cTn>
                              </p:par>
                              <p:par>
                                <p:cTn id="453" presetID="10" presetClass="exit" presetSubtype="0" fill="hold" nodeType="withEffect">
                                  <p:stCondLst>
                                    <p:cond delay="0"/>
                                  </p:stCondLst>
                                  <p:childTnLst>
                                    <p:animEffect transition="out" filter="fade">
                                      <p:cBhvr>
                                        <p:cTn id="454" dur="500"/>
                                        <p:tgtEl>
                                          <p:spTgt spid="149580"/>
                                        </p:tgtEl>
                                      </p:cBhvr>
                                    </p:animEffect>
                                    <p:set>
                                      <p:cBhvr>
                                        <p:cTn id="455" dur="1" fill="hold">
                                          <p:stCondLst>
                                            <p:cond delay="499"/>
                                          </p:stCondLst>
                                        </p:cTn>
                                        <p:tgtEl>
                                          <p:spTgt spid="149580"/>
                                        </p:tgtEl>
                                        <p:attrNameLst>
                                          <p:attrName>style.visibility</p:attrName>
                                        </p:attrNameLst>
                                      </p:cBhvr>
                                      <p:to>
                                        <p:strVal val="hidden"/>
                                      </p:to>
                                    </p:set>
                                  </p:childTnLst>
                                </p:cTn>
                              </p:par>
                              <p:par>
                                <p:cTn id="456" presetID="10" presetClass="exit" presetSubtype="0" fill="hold" nodeType="withEffect">
                                  <p:stCondLst>
                                    <p:cond delay="0"/>
                                  </p:stCondLst>
                                  <p:childTnLst>
                                    <p:animEffect transition="out" filter="fade">
                                      <p:cBhvr>
                                        <p:cTn id="457" dur="500"/>
                                        <p:tgtEl>
                                          <p:spTgt spid="149581"/>
                                        </p:tgtEl>
                                      </p:cBhvr>
                                    </p:animEffect>
                                    <p:set>
                                      <p:cBhvr>
                                        <p:cTn id="458" dur="1" fill="hold">
                                          <p:stCondLst>
                                            <p:cond delay="499"/>
                                          </p:stCondLst>
                                        </p:cTn>
                                        <p:tgtEl>
                                          <p:spTgt spid="149581"/>
                                        </p:tgtEl>
                                        <p:attrNameLst>
                                          <p:attrName>style.visibility</p:attrName>
                                        </p:attrNameLst>
                                      </p:cBhvr>
                                      <p:to>
                                        <p:strVal val="hidden"/>
                                      </p:to>
                                    </p:set>
                                  </p:childTnLst>
                                </p:cTn>
                              </p:par>
                              <p:par>
                                <p:cTn id="459" presetID="10" presetClass="exit" presetSubtype="0" fill="hold" nodeType="withEffect">
                                  <p:stCondLst>
                                    <p:cond delay="0"/>
                                  </p:stCondLst>
                                  <p:childTnLst>
                                    <p:animEffect transition="out" filter="fade">
                                      <p:cBhvr>
                                        <p:cTn id="460" dur="500"/>
                                        <p:tgtEl>
                                          <p:spTgt spid="149582"/>
                                        </p:tgtEl>
                                      </p:cBhvr>
                                    </p:animEffect>
                                    <p:set>
                                      <p:cBhvr>
                                        <p:cTn id="461" dur="1" fill="hold">
                                          <p:stCondLst>
                                            <p:cond delay="499"/>
                                          </p:stCondLst>
                                        </p:cTn>
                                        <p:tgtEl>
                                          <p:spTgt spid="149582"/>
                                        </p:tgtEl>
                                        <p:attrNameLst>
                                          <p:attrName>style.visibility</p:attrName>
                                        </p:attrNameLst>
                                      </p:cBhvr>
                                      <p:to>
                                        <p:strVal val="hidden"/>
                                      </p:to>
                                    </p:set>
                                  </p:childTnLst>
                                </p:cTn>
                              </p:par>
                              <p:par>
                                <p:cTn id="462" presetID="10" presetClass="exit" presetSubtype="0" fill="hold" nodeType="withEffect">
                                  <p:stCondLst>
                                    <p:cond delay="0"/>
                                  </p:stCondLst>
                                  <p:childTnLst>
                                    <p:animEffect transition="out" filter="fade">
                                      <p:cBhvr>
                                        <p:cTn id="463" dur="500"/>
                                        <p:tgtEl>
                                          <p:spTgt spid="149583"/>
                                        </p:tgtEl>
                                      </p:cBhvr>
                                    </p:animEffect>
                                    <p:set>
                                      <p:cBhvr>
                                        <p:cTn id="464" dur="1" fill="hold">
                                          <p:stCondLst>
                                            <p:cond delay="499"/>
                                          </p:stCondLst>
                                        </p:cTn>
                                        <p:tgtEl>
                                          <p:spTgt spid="149583"/>
                                        </p:tgtEl>
                                        <p:attrNameLst>
                                          <p:attrName>style.visibility</p:attrName>
                                        </p:attrNameLst>
                                      </p:cBhvr>
                                      <p:to>
                                        <p:strVal val="hidden"/>
                                      </p:to>
                                    </p:set>
                                  </p:childTnLst>
                                </p:cTn>
                              </p:par>
                              <p:par>
                                <p:cTn id="465" presetID="10" presetClass="exit" presetSubtype="0" fill="hold" nodeType="withEffect">
                                  <p:stCondLst>
                                    <p:cond delay="0"/>
                                  </p:stCondLst>
                                  <p:childTnLst>
                                    <p:animEffect transition="out" filter="fade">
                                      <p:cBhvr>
                                        <p:cTn id="466" dur="500"/>
                                        <p:tgtEl>
                                          <p:spTgt spid="149584"/>
                                        </p:tgtEl>
                                      </p:cBhvr>
                                    </p:animEffect>
                                    <p:set>
                                      <p:cBhvr>
                                        <p:cTn id="467" dur="1" fill="hold">
                                          <p:stCondLst>
                                            <p:cond delay="499"/>
                                          </p:stCondLst>
                                        </p:cTn>
                                        <p:tgtEl>
                                          <p:spTgt spid="149584"/>
                                        </p:tgtEl>
                                        <p:attrNameLst>
                                          <p:attrName>style.visibility</p:attrName>
                                        </p:attrNameLst>
                                      </p:cBhvr>
                                      <p:to>
                                        <p:strVal val="hidden"/>
                                      </p:to>
                                    </p:set>
                                  </p:childTnLst>
                                </p:cTn>
                              </p:par>
                              <p:par>
                                <p:cTn id="468" presetID="10" presetClass="exit" presetSubtype="0" fill="hold" nodeType="withEffect">
                                  <p:stCondLst>
                                    <p:cond delay="0"/>
                                  </p:stCondLst>
                                  <p:childTnLst>
                                    <p:animEffect transition="out" filter="fade">
                                      <p:cBhvr>
                                        <p:cTn id="469" dur="500"/>
                                        <p:tgtEl>
                                          <p:spTgt spid="149585"/>
                                        </p:tgtEl>
                                      </p:cBhvr>
                                    </p:animEffect>
                                    <p:set>
                                      <p:cBhvr>
                                        <p:cTn id="470" dur="1" fill="hold">
                                          <p:stCondLst>
                                            <p:cond delay="499"/>
                                          </p:stCondLst>
                                        </p:cTn>
                                        <p:tgtEl>
                                          <p:spTgt spid="149585"/>
                                        </p:tgtEl>
                                        <p:attrNameLst>
                                          <p:attrName>style.visibility</p:attrName>
                                        </p:attrNameLst>
                                      </p:cBhvr>
                                      <p:to>
                                        <p:strVal val="hidden"/>
                                      </p:to>
                                    </p:set>
                                  </p:childTnLst>
                                </p:cTn>
                              </p:par>
                              <p:par>
                                <p:cTn id="471" presetID="10" presetClass="exit" presetSubtype="0" fill="hold" nodeType="withEffect">
                                  <p:stCondLst>
                                    <p:cond delay="0"/>
                                  </p:stCondLst>
                                  <p:childTnLst>
                                    <p:animEffect transition="out" filter="fade">
                                      <p:cBhvr>
                                        <p:cTn id="472" dur="500"/>
                                        <p:tgtEl>
                                          <p:spTgt spid="149586"/>
                                        </p:tgtEl>
                                      </p:cBhvr>
                                    </p:animEffect>
                                    <p:set>
                                      <p:cBhvr>
                                        <p:cTn id="473" dur="1" fill="hold">
                                          <p:stCondLst>
                                            <p:cond delay="499"/>
                                          </p:stCondLst>
                                        </p:cTn>
                                        <p:tgtEl>
                                          <p:spTgt spid="149586"/>
                                        </p:tgtEl>
                                        <p:attrNameLst>
                                          <p:attrName>style.visibility</p:attrName>
                                        </p:attrNameLst>
                                      </p:cBhvr>
                                      <p:to>
                                        <p:strVal val="hidden"/>
                                      </p:to>
                                    </p:set>
                                  </p:childTnLst>
                                </p:cTn>
                              </p:par>
                              <p:par>
                                <p:cTn id="474" presetID="10" presetClass="exit" presetSubtype="0" fill="hold" nodeType="withEffect">
                                  <p:stCondLst>
                                    <p:cond delay="0"/>
                                  </p:stCondLst>
                                  <p:childTnLst>
                                    <p:animEffect transition="out" filter="fade">
                                      <p:cBhvr>
                                        <p:cTn id="475" dur="500"/>
                                        <p:tgtEl>
                                          <p:spTgt spid="149587"/>
                                        </p:tgtEl>
                                      </p:cBhvr>
                                    </p:animEffect>
                                    <p:set>
                                      <p:cBhvr>
                                        <p:cTn id="476" dur="1" fill="hold">
                                          <p:stCondLst>
                                            <p:cond delay="499"/>
                                          </p:stCondLst>
                                        </p:cTn>
                                        <p:tgtEl>
                                          <p:spTgt spid="149587"/>
                                        </p:tgtEl>
                                        <p:attrNameLst>
                                          <p:attrName>style.visibility</p:attrName>
                                        </p:attrNameLst>
                                      </p:cBhvr>
                                      <p:to>
                                        <p:strVal val="hidden"/>
                                      </p:to>
                                    </p:set>
                                  </p:childTnLst>
                                </p:cTn>
                              </p:par>
                              <p:par>
                                <p:cTn id="477" presetID="10" presetClass="exit" presetSubtype="0" fill="hold" nodeType="withEffect">
                                  <p:stCondLst>
                                    <p:cond delay="0"/>
                                  </p:stCondLst>
                                  <p:childTnLst>
                                    <p:animEffect transition="out" filter="fade">
                                      <p:cBhvr>
                                        <p:cTn id="478" dur="500"/>
                                        <p:tgtEl>
                                          <p:spTgt spid="149600"/>
                                        </p:tgtEl>
                                      </p:cBhvr>
                                    </p:animEffect>
                                    <p:set>
                                      <p:cBhvr>
                                        <p:cTn id="479" dur="1" fill="hold">
                                          <p:stCondLst>
                                            <p:cond delay="499"/>
                                          </p:stCondLst>
                                        </p:cTn>
                                        <p:tgtEl>
                                          <p:spTgt spid="149600"/>
                                        </p:tgtEl>
                                        <p:attrNameLst>
                                          <p:attrName>style.visibility</p:attrName>
                                        </p:attrNameLst>
                                      </p:cBhvr>
                                      <p:to>
                                        <p:strVal val="hidden"/>
                                      </p:to>
                                    </p:set>
                                  </p:childTnLst>
                                </p:cTn>
                              </p:par>
                              <p:par>
                                <p:cTn id="480" presetID="10" presetClass="exit" presetSubtype="0" fill="hold" nodeType="withEffect">
                                  <p:stCondLst>
                                    <p:cond delay="0"/>
                                  </p:stCondLst>
                                  <p:childTnLst>
                                    <p:animEffect transition="out" filter="fade">
                                      <p:cBhvr>
                                        <p:cTn id="481" dur="500"/>
                                        <p:tgtEl>
                                          <p:spTgt spid="149613"/>
                                        </p:tgtEl>
                                      </p:cBhvr>
                                    </p:animEffect>
                                    <p:set>
                                      <p:cBhvr>
                                        <p:cTn id="482" dur="1" fill="hold">
                                          <p:stCondLst>
                                            <p:cond delay="499"/>
                                          </p:stCondLst>
                                        </p:cTn>
                                        <p:tgtEl>
                                          <p:spTgt spid="149613"/>
                                        </p:tgtEl>
                                        <p:attrNameLst>
                                          <p:attrName>style.visibility</p:attrName>
                                        </p:attrNameLst>
                                      </p:cBhvr>
                                      <p:to>
                                        <p:strVal val="hidden"/>
                                      </p:to>
                                    </p:set>
                                  </p:childTnLst>
                                </p:cTn>
                              </p:par>
                            </p:childTnLst>
                          </p:cTn>
                        </p:par>
                      </p:childTnLst>
                    </p:cTn>
                  </p:par>
                  <p:par>
                    <p:cTn id="483" fill="hold" nodeType="clickPar">
                      <p:stCondLst>
                        <p:cond delay="indefinite"/>
                      </p:stCondLst>
                      <p:childTnLst>
                        <p:par>
                          <p:cTn id="484" fill="hold" nodeType="withGroup">
                            <p:stCondLst>
                              <p:cond delay="0"/>
                            </p:stCondLst>
                            <p:childTnLst>
                              <p:par>
                                <p:cTn id="485" presetID="1" presetClass="emph" presetSubtype="2" fill="hold" nodeType="clickEffect">
                                  <p:stCondLst>
                                    <p:cond delay="0"/>
                                  </p:stCondLst>
                                  <p:childTnLst>
                                    <p:animClr clrSpc="rgb" dir="cw">
                                      <p:cBhvr>
                                        <p:cTn id="486" dur="2000" fill="hold"/>
                                        <p:tgtEl>
                                          <p:spTgt spid="149510"/>
                                        </p:tgtEl>
                                        <p:attrNameLst>
                                          <p:attrName>fillcolor</p:attrName>
                                        </p:attrNameLst>
                                      </p:cBhvr>
                                      <p:to>
                                        <a:schemeClr val="bg1"/>
                                      </p:to>
                                    </p:animClr>
                                    <p:set>
                                      <p:cBhvr>
                                        <p:cTn id="487" dur="2000" fill="hold"/>
                                        <p:tgtEl>
                                          <p:spTgt spid="149510"/>
                                        </p:tgtEl>
                                        <p:attrNameLst>
                                          <p:attrName>fill.type</p:attrName>
                                        </p:attrNameLst>
                                      </p:cBhvr>
                                      <p:to>
                                        <p:strVal val="solid"/>
                                      </p:to>
                                    </p:set>
                                    <p:set>
                                      <p:cBhvr>
                                        <p:cTn id="488" dur="2000" fill="hold"/>
                                        <p:tgtEl>
                                          <p:spTgt spid="149510"/>
                                        </p:tgtEl>
                                        <p:attrNameLst>
                                          <p:attrName>fill.on</p:attrName>
                                        </p:attrNameLst>
                                      </p:cBhvr>
                                      <p:to>
                                        <p:strVal val="true"/>
                                      </p:to>
                                    </p:set>
                                  </p:childTnLst>
                                </p:cTn>
                              </p:par>
                              <p:par>
                                <p:cTn id="489" presetID="1" presetClass="emph" presetSubtype="2" fill="hold" nodeType="withEffect">
                                  <p:stCondLst>
                                    <p:cond delay="0"/>
                                  </p:stCondLst>
                                  <p:childTnLst>
                                    <p:animClr clrSpc="rgb" dir="cw">
                                      <p:cBhvr>
                                        <p:cTn id="490" dur="2000" fill="hold"/>
                                        <p:tgtEl>
                                          <p:spTgt spid="149511"/>
                                        </p:tgtEl>
                                        <p:attrNameLst>
                                          <p:attrName>fillcolor</p:attrName>
                                        </p:attrNameLst>
                                      </p:cBhvr>
                                      <p:to>
                                        <a:schemeClr val="bg1"/>
                                      </p:to>
                                    </p:animClr>
                                    <p:set>
                                      <p:cBhvr>
                                        <p:cTn id="491" dur="2000" fill="hold"/>
                                        <p:tgtEl>
                                          <p:spTgt spid="149511"/>
                                        </p:tgtEl>
                                        <p:attrNameLst>
                                          <p:attrName>fill.type</p:attrName>
                                        </p:attrNameLst>
                                      </p:cBhvr>
                                      <p:to>
                                        <p:strVal val="solid"/>
                                      </p:to>
                                    </p:set>
                                    <p:set>
                                      <p:cBhvr>
                                        <p:cTn id="492" dur="2000" fill="hold"/>
                                        <p:tgtEl>
                                          <p:spTgt spid="149511"/>
                                        </p:tgtEl>
                                        <p:attrNameLst>
                                          <p:attrName>fill.on</p:attrName>
                                        </p:attrNameLst>
                                      </p:cBhvr>
                                      <p:to>
                                        <p:strVal val="true"/>
                                      </p:to>
                                    </p:set>
                                  </p:childTnLst>
                                </p:cTn>
                              </p:par>
                              <p:par>
                                <p:cTn id="493" presetID="1" presetClass="emph" presetSubtype="2" fill="hold" nodeType="withEffect">
                                  <p:stCondLst>
                                    <p:cond delay="0"/>
                                  </p:stCondLst>
                                  <p:childTnLst>
                                    <p:animClr clrSpc="rgb" dir="cw">
                                      <p:cBhvr>
                                        <p:cTn id="494" dur="2000" fill="hold"/>
                                        <p:tgtEl>
                                          <p:spTgt spid="149509"/>
                                        </p:tgtEl>
                                        <p:attrNameLst>
                                          <p:attrName>fillcolor</p:attrName>
                                        </p:attrNameLst>
                                      </p:cBhvr>
                                      <p:to>
                                        <a:schemeClr val="bg1"/>
                                      </p:to>
                                    </p:animClr>
                                    <p:set>
                                      <p:cBhvr>
                                        <p:cTn id="495" dur="2000" fill="hold"/>
                                        <p:tgtEl>
                                          <p:spTgt spid="149509"/>
                                        </p:tgtEl>
                                        <p:attrNameLst>
                                          <p:attrName>fill.type</p:attrName>
                                        </p:attrNameLst>
                                      </p:cBhvr>
                                      <p:to>
                                        <p:strVal val="solid"/>
                                      </p:to>
                                    </p:set>
                                    <p:set>
                                      <p:cBhvr>
                                        <p:cTn id="496" dur="2000" fill="hold"/>
                                        <p:tgtEl>
                                          <p:spTgt spid="149509"/>
                                        </p:tgtEl>
                                        <p:attrNameLst>
                                          <p:attrName>fill.on</p:attrName>
                                        </p:attrNameLst>
                                      </p:cBhvr>
                                      <p:to>
                                        <p:strVal val="true"/>
                                      </p:to>
                                    </p:set>
                                  </p:childTnLst>
                                </p:cTn>
                              </p:par>
                              <p:par>
                                <p:cTn id="497" presetID="1" presetClass="emph" presetSubtype="2" fill="hold" nodeType="withEffect">
                                  <p:stCondLst>
                                    <p:cond delay="0"/>
                                  </p:stCondLst>
                                  <p:childTnLst>
                                    <p:animClr clrSpc="rgb" dir="cw">
                                      <p:cBhvr>
                                        <p:cTn id="498" dur="2000" fill="hold"/>
                                        <p:tgtEl>
                                          <p:spTgt spid="149512"/>
                                        </p:tgtEl>
                                        <p:attrNameLst>
                                          <p:attrName>fillcolor</p:attrName>
                                        </p:attrNameLst>
                                      </p:cBhvr>
                                      <p:to>
                                        <a:schemeClr val="bg1"/>
                                      </p:to>
                                    </p:animClr>
                                    <p:set>
                                      <p:cBhvr>
                                        <p:cTn id="499" dur="2000" fill="hold"/>
                                        <p:tgtEl>
                                          <p:spTgt spid="149512"/>
                                        </p:tgtEl>
                                        <p:attrNameLst>
                                          <p:attrName>fill.type</p:attrName>
                                        </p:attrNameLst>
                                      </p:cBhvr>
                                      <p:to>
                                        <p:strVal val="solid"/>
                                      </p:to>
                                    </p:set>
                                    <p:set>
                                      <p:cBhvr>
                                        <p:cTn id="500" dur="2000" fill="hold"/>
                                        <p:tgtEl>
                                          <p:spTgt spid="149512"/>
                                        </p:tgtEl>
                                        <p:attrNameLst>
                                          <p:attrName>fill.on</p:attrName>
                                        </p:attrNameLst>
                                      </p:cBhvr>
                                      <p:to>
                                        <p:strVal val="true"/>
                                      </p:to>
                                    </p:set>
                                  </p:childTnLst>
                                </p:cTn>
                              </p:par>
                              <p:par>
                                <p:cTn id="501" presetID="1" presetClass="emph" presetSubtype="2" fill="hold" nodeType="withEffect">
                                  <p:stCondLst>
                                    <p:cond delay="0"/>
                                  </p:stCondLst>
                                  <p:childTnLst>
                                    <p:animClr clrSpc="rgb" dir="cw">
                                      <p:cBhvr>
                                        <p:cTn id="502" dur="2000" fill="hold"/>
                                        <p:tgtEl>
                                          <p:spTgt spid="149508"/>
                                        </p:tgtEl>
                                        <p:attrNameLst>
                                          <p:attrName>fillcolor</p:attrName>
                                        </p:attrNameLst>
                                      </p:cBhvr>
                                      <p:to>
                                        <a:schemeClr val="bg1"/>
                                      </p:to>
                                    </p:animClr>
                                    <p:set>
                                      <p:cBhvr>
                                        <p:cTn id="503" dur="2000" fill="hold"/>
                                        <p:tgtEl>
                                          <p:spTgt spid="149508"/>
                                        </p:tgtEl>
                                        <p:attrNameLst>
                                          <p:attrName>fill.type</p:attrName>
                                        </p:attrNameLst>
                                      </p:cBhvr>
                                      <p:to>
                                        <p:strVal val="solid"/>
                                      </p:to>
                                    </p:set>
                                    <p:set>
                                      <p:cBhvr>
                                        <p:cTn id="504" dur="2000" fill="hold"/>
                                        <p:tgtEl>
                                          <p:spTgt spid="149508"/>
                                        </p:tgtEl>
                                        <p:attrNameLst>
                                          <p:attrName>fill.on</p:attrName>
                                        </p:attrNameLst>
                                      </p:cBhvr>
                                      <p:to>
                                        <p:strVal val="true"/>
                                      </p:to>
                                    </p:set>
                                  </p:childTnLst>
                                </p:cTn>
                              </p:par>
                              <p:par>
                                <p:cTn id="505" presetID="7" presetClass="emph" presetSubtype="2" fill="hold" nodeType="withEffect">
                                  <p:stCondLst>
                                    <p:cond delay="0"/>
                                  </p:stCondLst>
                                  <p:childTnLst>
                                    <p:animClr clrSpc="rgb" dir="cw">
                                      <p:cBhvr>
                                        <p:cTn id="506" dur="2000" fill="hold"/>
                                        <p:tgtEl>
                                          <p:spTgt spid="149509"/>
                                        </p:tgtEl>
                                        <p:attrNameLst>
                                          <p:attrName>stroke.color</p:attrName>
                                        </p:attrNameLst>
                                      </p:cBhvr>
                                      <p:to>
                                        <a:schemeClr val="bg1"/>
                                      </p:to>
                                    </p:animClr>
                                    <p:set>
                                      <p:cBhvr>
                                        <p:cTn id="507" dur="2000" fill="hold"/>
                                        <p:tgtEl>
                                          <p:spTgt spid="149509"/>
                                        </p:tgtEl>
                                        <p:attrNameLst>
                                          <p:attrName>stroke.on</p:attrName>
                                        </p:attrNameLst>
                                      </p:cBhvr>
                                      <p:to>
                                        <p:strVal val="true"/>
                                      </p:to>
                                    </p:set>
                                  </p:childTnLst>
                                </p:cTn>
                              </p:par>
                              <p:par>
                                <p:cTn id="508" presetID="7" presetClass="emph" presetSubtype="2" fill="hold" nodeType="withEffect">
                                  <p:stCondLst>
                                    <p:cond delay="0"/>
                                  </p:stCondLst>
                                  <p:childTnLst>
                                    <p:animClr clrSpc="rgb" dir="cw">
                                      <p:cBhvr>
                                        <p:cTn id="509" dur="2000" fill="hold"/>
                                        <p:tgtEl>
                                          <p:spTgt spid="149510"/>
                                        </p:tgtEl>
                                        <p:attrNameLst>
                                          <p:attrName>stroke.color</p:attrName>
                                        </p:attrNameLst>
                                      </p:cBhvr>
                                      <p:to>
                                        <a:schemeClr val="bg1"/>
                                      </p:to>
                                    </p:animClr>
                                    <p:set>
                                      <p:cBhvr>
                                        <p:cTn id="510" dur="2000" fill="hold"/>
                                        <p:tgtEl>
                                          <p:spTgt spid="149510"/>
                                        </p:tgtEl>
                                        <p:attrNameLst>
                                          <p:attrName>stroke.on</p:attrName>
                                        </p:attrNameLst>
                                      </p:cBhvr>
                                      <p:to>
                                        <p:strVal val="true"/>
                                      </p:to>
                                    </p:set>
                                  </p:childTnLst>
                                </p:cTn>
                              </p:par>
                              <p:par>
                                <p:cTn id="511" presetID="7" presetClass="emph" presetSubtype="2" fill="hold" nodeType="withEffect">
                                  <p:stCondLst>
                                    <p:cond delay="0"/>
                                  </p:stCondLst>
                                  <p:childTnLst>
                                    <p:animClr clrSpc="rgb" dir="cw">
                                      <p:cBhvr>
                                        <p:cTn id="512" dur="2000" fill="hold"/>
                                        <p:tgtEl>
                                          <p:spTgt spid="149511"/>
                                        </p:tgtEl>
                                        <p:attrNameLst>
                                          <p:attrName>stroke.color</p:attrName>
                                        </p:attrNameLst>
                                      </p:cBhvr>
                                      <p:to>
                                        <a:schemeClr val="bg1"/>
                                      </p:to>
                                    </p:animClr>
                                    <p:set>
                                      <p:cBhvr>
                                        <p:cTn id="513" dur="2000" fill="hold"/>
                                        <p:tgtEl>
                                          <p:spTgt spid="149511"/>
                                        </p:tgtEl>
                                        <p:attrNameLst>
                                          <p:attrName>stroke.on</p:attrName>
                                        </p:attrNameLst>
                                      </p:cBhvr>
                                      <p:to>
                                        <p:strVal val="true"/>
                                      </p:to>
                                    </p:set>
                                  </p:childTnLst>
                                </p:cTn>
                              </p:par>
                              <p:par>
                                <p:cTn id="514" presetID="7" presetClass="emph" presetSubtype="2" fill="hold" nodeType="withEffect">
                                  <p:stCondLst>
                                    <p:cond delay="0"/>
                                  </p:stCondLst>
                                  <p:childTnLst>
                                    <p:animClr clrSpc="rgb" dir="cw">
                                      <p:cBhvr>
                                        <p:cTn id="515" dur="2000" fill="hold"/>
                                        <p:tgtEl>
                                          <p:spTgt spid="149512"/>
                                        </p:tgtEl>
                                        <p:attrNameLst>
                                          <p:attrName>stroke.color</p:attrName>
                                        </p:attrNameLst>
                                      </p:cBhvr>
                                      <p:to>
                                        <a:schemeClr val="bg1"/>
                                      </p:to>
                                    </p:animClr>
                                    <p:set>
                                      <p:cBhvr>
                                        <p:cTn id="516" dur="2000" fill="hold"/>
                                        <p:tgtEl>
                                          <p:spTgt spid="149512"/>
                                        </p:tgtEl>
                                        <p:attrNameLst>
                                          <p:attrName>stroke.on</p:attrName>
                                        </p:attrNameLst>
                                      </p:cBhvr>
                                      <p:to>
                                        <p:strVal val="true"/>
                                      </p:to>
                                    </p:set>
                                  </p:childTnLst>
                                </p:cTn>
                              </p:par>
                              <p:par>
                                <p:cTn id="517" presetID="1" presetClass="emph" presetSubtype="2" fill="hold" nodeType="withEffect">
                                  <p:stCondLst>
                                    <p:cond delay="0"/>
                                  </p:stCondLst>
                                  <p:childTnLst>
                                    <p:animClr clrSpc="rgb" dir="cw">
                                      <p:cBhvr>
                                        <p:cTn id="518" dur="2000" fill="hold"/>
                                        <p:tgtEl>
                                          <p:spTgt spid="149592"/>
                                        </p:tgtEl>
                                        <p:attrNameLst>
                                          <p:attrName>fillcolor</p:attrName>
                                        </p:attrNameLst>
                                      </p:cBhvr>
                                      <p:to>
                                        <a:srgbClr val="EBECFF"/>
                                      </p:to>
                                    </p:animClr>
                                    <p:set>
                                      <p:cBhvr>
                                        <p:cTn id="519" dur="2000" fill="hold"/>
                                        <p:tgtEl>
                                          <p:spTgt spid="149592"/>
                                        </p:tgtEl>
                                        <p:attrNameLst>
                                          <p:attrName>fill.type</p:attrName>
                                        </p:attrNameLst>
                                      </p:cBhvr>
                                      <p:to>
                                        <p:strVal val="solid"/>
                                      </p:to>
                                    </p:set>
                                    <p:set>
                                      <p:cBhvr>
                                        <p:cTn id="520" dur="2000" fill="hold"/>
                                        <p:tgtEl>
                                          <p:spTgt spid="149592"/>
                                        </p:tgtEl>
                                        <p:attrNameLst>
                                          <p:attrName>fill.on</p:attrName>
                                        </p:attrNameLst>
                                      </p:cBhvr>
                                      <p:to>
                                        <p:strVal val="true"/>
                                      </p:to>
                                    </p:set>
                                  </p:childTnLst>
                                </p:cTn>
                              </p:par>
                              <p:par>
                                <p:cTn id="521" presetID="1" presetClass="emph" presetSubtype="2" fill="hold" nodeType="withEffect">
                                  <p:stCondLst>
                                    <p:cond delay="0"/>
                                  </p:stCondLst>
                                  <p:childTnLst>
                                    <p:animClr clrSpc="rgb" dir="cw">
                                      <p:cBhvr>
                                        <p:cTn id="522" dur="2000" fill="hold"/>
                                        <p:tgtEl>
                                          <p:spTgt spid="149593"/>
                                        </p:tgtEl>
                                        <p:attrNameLst>
                                          <p:attrName>fillcolor</p:attrName>
                                        </p:attrNameLst>
                                      </p:cBhvr>
                                      <p:to>
                                        <a:srgbClr val="FFF1C9"/>
                                      </p:to>
                                    </p:animClr>
                                    <p:set>
                                      <p:cBhvr>
                                        <p:cTn id="523" dur="2000" fill="hold"/>
                                        <p:tgtEl>
                                          <p:spTgt spid="149593"/>
                                        </p:tgtEl>
                                        <p:attrNameLst>
                                          <p:attrName>fill.type</p:attrName>
                                        </p:attrNameLst>
                                      </p:cBhvr>
                                      <p:to>
                                        <p:strVal val="solid"/>
                                      </p:to>
                                    </p:set>
                                    <p:set>
                                      <p:cBhvr>
                                        <p:cTn id="524" dur="2000" fill="hold"/>
                                        <p:tgtEl>
                                          <p:spTgt spid="149593"/>
                                        </p:tgtEl>
                                        <p:attrNameLst>
                                          <p:attrName>fill.on</p:attrName>
                                        </p:attrNameLst>
                                      </p:cBhvr>
                                      <p:to>
                                        <p:strVal val="true"/>
                                      </p:to>
                                    </p:set>
                                  </p:childTnLst>
                                </p:cTn>
                              </p:par>
                              <p:par>
                                <p:cTn id="525" presetID="1" presetClass="emph" presetSubtype="2" fill="hold" nodeType="withEffect">
                                  <p:stCondLst>
                                    <p:cond delay="0"/>
                                  </p:stCondLst>
                                  <p:childTnLst>
                                    <p:animClr clrSpc="rgb" dir="cw">
                                      <p:cBhvr>
                                        <p:cTn id="526" dur="2000" fill="hold"/>
                                        <p:tgtEl>
                                          <p:spTgt spid="149594"/>
                                        </p:tgtEl>
                                        <p:attrNameLst>
                                          <p:attrName>fillcolor</p:attrName>
                                        </p:attrNameLst>
                                      </p:cBhvr>
                                      <p:to>
                                        <a:srgbClr val="FFE2C5"/>
                                      </p:to>
                                    </p:animClr>
                                    <p:set>
                                      <p:cBhvr>
                                        <p:cTn id="527" dur="2000" fill="hold"/>
                                        <p:tgtEl>
                                          <p:spTgt spid="149594"/>
                                        </p:tgtEl>
                                        <p:attrNameLst>
                                          <p:attrName>fill.type</p:attrName>
                                        </p:attrNameLst>
                                      </p:cBhvr>
                                      <p:to>
                                        <p:strVal val="solid"/>
                                      </p:to>
                                    </p:set>
                                    <p:set>
                                      <p:cBhvr>
                                        <p:cTn id="528" dur="2000" fill="hold"/>
                                        <p:tgtEl>
                                          <p:spTgt spid="149594"/>
                                        </p:tgtEl>
                                        <p:attrNameLst>
                                          <p:attrName>fill.on</p:attrName>
                                        </p:attrNameLst>
                                      </p:cBhvr>
                                      <p:to>
                                        <p:strVal val="true"/>
                                      </p:to>
                                    </p:set>
                                  </p:childTnLst>
                                </p:cTn>
                              </p:par>
                              <p:par>
                                <p:cTn id="529" presetID="1" presetClass="emph" presetSubtype="2" fill="hold" nodeType="withEffect">
                                  <p:stCondLst>
                                    <p:cond delay="0"/>
                                  </p:stCondLst>
                                  <p:childTnLst>
                                    <p:animClr clrSpc="rgb" dir="cw">
                                      <p:cBhvr>
                                        <p:cTn id="530" dur="2000" fill="hold"/>
                                        <p:tgtEl>
                                          <p:spTgt spid="149595"/>
                                        </p:tgtEl>
                                        <p:attrNameLst>
                                          <p:attrName>fillcolor</p:attrName>
                                        </p:attrNameLst>
                                      </p:cBhvr>
                                      <p:to>
                                        <a:srgbClr val="FFF1C9"/>
                                      </p:to>
                                    </p:animClr>
                                    <p:set>
                                      <p:cBhvr>
                                        <p:cTn id="531" dur="2000" fill="hold"/>
                                        <p:tgtEl>
                                          <p:spTgt spid="149595"/>
                                        </p:tgtEl>
                                        <p:attrNameLst>
                                          <p:attrName>fill.type</p:attrName>
                                        </p:attrNameLst>
                                      </p:cBhvr>
                                      <p:to>
                                        <p:strVal val="solid"/>
                                      </p:to>
                                    </p:set>
                                    <p:set>
                                      <p:cBhvr>
                                        <p:cTn id="532" dur="2000" fill="hold"/>
                                        <p:tgtEl>
                                          <p:spTgt spid="149595"/>
                                        </p:tgtEl>
                                        <p:attrNameLst>
                                          <p:attrName>fill.on</p:attrName>
                                        </p:attrNameLst>
                                      </p:cBhvr>
                                      <p:to>
                                        <p:strVal val="true"/>
                                      </p:to>
                                    </p:set>
                                  </p:childTnLst>
                                </p:cTn>
                              </p:par>
                              <p:par>
                                <p:cTn id="533" presetID="7" presetClass="emph" presetSubtype="2" fill="hold" nodeType="withEffect">
                                  <p:stCondLst>
                                    <p:cond delay="0"/>
                                  </p:stCondLst>
                                  <p:childTnLst>
                                    <p:animClr clrSpc="rgb" dir="cw">
                                      <p:cBhvr>
                                        <p:cTn id="534" dur="2000" fill="hold"/>
                                        <p:tgtEl>
                                          <p:spTgt spid="149593"/>
                                        </p:tgtEl>
                                        <p:attrNameLst>
                                          <p:attrName>stroke.color</p:attrName>
                                        </p:attrNameLst>
                                      </p:cBhvr>
                                      <p:to>
                                        <a:schemeClr val="tx1"/>
                                      </p:to>
                                    </p:animClr>
                                    <p:set>
                                      <p:cBhvr>
                                        <p:cTn id="535" dur="2000" fill="hold"/>
                                        <p:tgtEl>
                                          <p:spTgt spid="149593"/>
                                        </p:tgtEl>
                                        <p:attrNameLst>
                                          <p:attrName>stroke.on</p:attrName>
                                        </p:attrNameLst>
                                      </p:cBhvr>
                                      <p:to>
                                        <p:strVal val="true"/>
                                      </p:to>
                                    </p:set>
                                  </p:childTnLst>
                                </p:cTn>
                              </p:par>
                              <p:par>
                                <p:cTn id="536" presetID="7" presetClass="emph" presetSubtype="2" fill="hold" nodeType="withEffect">
                                  <p:stCondLst>
                                    <p:cond delay="0"/>
                                  </p:stCondLst>
                                  <p:childTnLst>
                                    <p:animClr clrSpc="rgb" dir="cw">
                                      <p:cBhvr>
                                        <p:cTn id="537" dur="2000" fill="hold"/>
                                        <p:tgtEl>
                                          <p:spTgt spid="149594"/>
                                        </p:tgtEl>
                                        <p:attrNameLst>
                                          <p:attrName>stroke.color</p:attrName>
                                        </p:attrNameLst>
                                      </p:cBhvr>
                                      <p:to>
                                        <a:schemeClr val="tx1"/>
                                      </p:to>
                                    </p:animClr>
                                    <p:set>
                                      <p:cBhvr>
                                        <p:cTn id="538" dur="2000" fill="hold"/>
                                        <p:tgtEl>
                                          <p:spTgt spid="149594"/>
                                        </p:tgtEl>
                                        <p:attrNameLst>
                                          <p:attrName>stroke.on</p:attrName>
                                        </p:attrNameLst>
                                      </p:cBhvr>
                                      <p:to>
                                        <p:strVal val="true"/>
                                      </p:to>
                                    </p:set>
                                  </p:childTnLst>
                                </p:cTn>
                              </p:par>
                              <p:par>
                                <p:cTn id="539" presetID="7" presetClass="emph" presetSubtype="2" fill="hold" nodeType="withEffect">
                                  <p:stCondLst>
                                    <p:cond delay="0"/>
                                  </p:stCondLst>
                                  <p:childTnLst>
                                    <p:animClr clrSpc="rgb" dir="cw">
                                      <p:cBhvr>
                                        <p:cTn id="540" dur="2000" fill="hold"/>
                                        <p:tgtEl>
                                          <p:spTgt spid="149595"/>
                                        </p:tgtEl>
                                        <p:attrNameLst>
                                          <p:attrName>stroke.color</p:attrName>
                                        </p:attrNameLst>
                                      </p:cBhvr>
                                      <p:to>
                                        <a:schemeClr val="tx1"/>
                                      </p:to>
                                    </p:animClr>
                                    <p:set>
                                      <p:cBhvr>
                                        <p:cTn id="541" dur="2000" fill="hold"/>
                                        <p:tgtEl>
                                          <p:spTgt spid="149595"/>
                                        </p:tgtEl>
                                        <p:attrNameLst>
                                          <p:attrName>stroke.on</p:attrName>
                                        </p:attrNameLst>
                                      </p:cBhvr>
                                      <p:to>
                                        <p:strVal val="true"/>
                                      </p:to>
                                    </p:set>
                                  </p:childTnLst>
                                </p:cTn>
                              </p:par>
                              <p:par>
                                <p:cTn id="542" presetID="37" presetClass="path" presetSubtype="0" accel="50000" decel="50000" fill="hold" nodeType="withEffect">
                                  <p:stCondLst>
                                    <p:cond delay="0"/>
                                  </p:stCondLst>
                                  <p:childTnLst>
                                    <p:animMotion origin="layout" path="M 2.5E-6 -1.37835E-6 L 0.1151 0.03076 C 0.13941 0.03793 0.17552 0.04186 0.21319 0.04186 C 0.25642 0.04186 0.29097 0.03793 0.31528 0.03076 L 0.43142 -0.01041 " pathEditMode="relative" rAng="0" ptsTypes="FffFF">
                                      <p:cBhvr>
                                        <p:cTn id="543" dur="2000" fill="hold"/>
                                        <p:tgtEl>
                                          <p:spTgt spid="149603"/>
                                        </p:tgtEl>
                                        <p:attrNameLst>
                                          <p:attrName>ppt_x</p:attrName>
                                          <p:attrName>ppt_y</p:attrName>
                                        </p:attrNameLst>
                                      </p:cBhvr>
                                      <p:rCtr x="21563" y="1573"/>
                                    </p:animMotion>
                                  </p:childTnLst>
                                </p:cTn>
                              </p:par>
                              <p:par>
                                <p:cTn id="544" presetID="8" presetClass="emph" presetSubtype="0" fill="hold" nodeType="withEffect">
                                  <p:stCondLst>
                                    <p:cond delay="0"/>
                                  </p:stCondLst>
                                  <p:childTnLst>
                                    <p:animRot by="-2700000">
                                      <p:cBhvr>
                                        <p:cTn id="545" dur="2000" fill="hold"/>
                                        <p:tgtEl>
                                          <p:spTgt spid="149603"/>
                                        </p:tgtEl>
                                        <p:attrNameLst>
                                          <p:attrName>r</p:attrName>
                                        </p:attrNameLst>
                                      </p:cBhvr>
                                    </p:animRot>
                                  </p:childTnLst>
                                </p:cTn>
                              </p:par>
                              <p:par>
                                <p:cTn id="546" presetID="10" presetClass="entr" presetSubtype="0" fill="hold" nodeType="withEffect">
                                  <p:stCondLst>
                                    <p:cond delay="0"/>
                                  </p:stCondLst>
                                  <p:childTnLst>
                                    <p:set>
                                      <p:cBhvr>
                                        <p:cTn id="547" dur="1" fill="hold">
                                          <p:stCondLst>
                                            <p:cond delay="0"/>
                                          </p:stCondLst>
                                        </p:cTn>
                                        <p:tgtEl>
                                          <p:spTgt spid="149620"/>
                                        </p:tgtEl>
                                        <p:attrNameLst>
                                          <p:attrName>style.visibility</p:attrName>
                                        </p:attrNameLst>
                                      </p:cBhvr>
                                      <p:to>
                                        <p:strVal val="visible"/>
                                      </p:to>
                                    </p:set>
                                    <p:animEffect transition="in" filter="fade">
                                      <p:cBhvr>
                                        <p:cTn id="548" dur="2000"/>
                                        <p:tgtEl>
                                          <p:spTgt spid="149620"/>
                                        </p:tgtEl>
                                      </p:cBhvr>
                                    </p:animEffect>
                                  </p:childTnLst>
                                </p:cTn>
                              </p:par>
                              <p:par>
                                <p:cTn id="549" presetID="10" presetClass="exit" presetSubtype="0" fill="hold" nodeType="withEffect">
                                  <p:stCondLst>
                                    <p:cond delay="0"/>
                                  </p:stCondLst>
                                  <p:childTnLst>
                                    <p:animEffect transition="out" filter="fade">
                                      <p:cBhvr>
                                        <p:cTn id="550" dur="2000"/>
                                        <p:tgtEl>
                                          <p:spTgt spid="149606"/>
                                        </p:tgtEl>
                                      </p:cBhvr>
                                    </p:animEffect>
                                    <p:set>
                                      <p:cBhvr>
                                        <p:cTn id="551" dur="1" fill="hold">
                                          <p:stCondLst>
                                            <p:cond delay="1999"/>
                                          </p:stCondLst>
                                        </p:cTn>
                                        <p:tgtEl>
                                          <p:spTgt spid="149606"/>
                                        </p:tgtEl>
                                        <p:attrNameLst>
                                          <p:attrName>style.visibility</p:attrName>
                                        </p:attrNameLst>
                                      </p:cBhvr>
                                      <p:to>
                                        <p:strVal val="hidden"/>
                                      </p:to>
                                    </p:set>
                                  </p:childTnLst>
                                </p:cTn>
                              </p:par>
                              <p:par>
                                <p:cTn id="552" presetID="10" presetClass="entr" presetSubtype="0" fill="hold" nodeType="withEffect">
                                  <p:stCondLst>
                                    <p:cond delay="0"/>
                                  </p:stCondLst>
                                  <p:childTnLst>
                                    <p:set>
                                      <p:cBhvr>
                                        <p:cTn id="553" dur="1" fill="hold">
                                          <p:stCondLst>
                                            <p:cond delay="0"/>
                                          </p:stCondLst>
                                        </p:cTn>
                                        <p:tgtEl>
                                          <p:spTgt spid="149613"/>
                                        </p:tgtEl>
                                        <p:attrNameLst>
                                          <p:attrName>style.visibility</p:attrName>
                                        </p:attrNameLst>
                                      </p:cBhvr>
                                      <p:to>
                                        <p:strVal val="visible"/>
                                      </p:to>
                                    </p:set>
                                    <p:animEffect transition="in" filter="fade">
                                      <p:cBhvr>
                                        <p:cTn id="554" dur="2000"/>
                                        <p:tgtEl>
                                          <p:spTgt spid="149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6" grpId="0" uiExpand="1" animBg="1"/>
      <p:bldP spid="149517" grpId="0" uiExpand="1" animBg="1"/>
      <p:bldP spid="149518" grpId="0" uiExpand="1" animBg="1"/>
      <p:bldP spid="149519" grpId="0" uiExpand="1" animBg="1"/>
      <p:bldP spid="149520" grpId="0" uiExpand="1" animBg="1"/>
      <p:bldP spid="149521" grpId="0" uiExpand="1" animBg="1"/>
      <p:bldP spid="149522" grpId="0" uiExpand="1" animBg="1"/>
      <p:bldP spid="149523" grpId="0" uiExpand="1" animBg="1"/>
      <p:bldP spid="149524" grpId="0" uiExpand="1" animBg="1"/>
      <p:bldP spid="149525" grpId="0" uiExpand="1" animBg="1"/>
      <p:bldP spid="149526" grpId="0" uiExpand="1" animBg="1"/>
      <p:bldP spid="149527" grpId="0" uiExpand="1" animBg="1"/>
      <p:bldP spid="149528" grpId="0" uiExpand="1" animBg="1"/>
      <p:bldP spid="149529" grpId="0" uiExpand="1" animBg="1"/>
      <p:bldP spid="149530" grpId="0" uiExpand="1" animBg="1"/>
      <p:bldP spid="149531" grpId="0" uiExpand="1" animBg="1"/>
      <p:bldP spid="149532" grpId="0" uiExpand="1" animBg="1"/>
      <p:bldP spid="149533" grpId="0" uiExpand="1" animBg="1"/>
      <p:bldP spid="149534" grpId="0" uiExpan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a:extLst>
              <a:ext uri="{FF2B5EF4-FFF2-40B4-BE49-F238E27FC236}">
                <a16:creationId xmlns:a16="http://schemas.microsoft.com/office/drawing/2014/main" id="{73AB7D26-9188-44AA-71C3-D71798E6AE09}"/>
              </a:ext>
            </a:extLst>
          </p:cNvPr>
          <p:cNvSpPr>
            <a:spLocks noGrp="1" noChangeArrowheads="1"/>
          </p:cNvSpPr>
          <p:nvPr>
            <p:ph type="title"/>
          </p:nvPr>
        </p:nvSpPr>
        <p:spPr/>
        <p:txBody>
          <a:bodyPr/>
          <a:lstStyle/>
          <a:p>
            <a:r>
              <a:rPr lang="en-US" altLang="en-US"/>
              <a:t>Photo Tourism overview</a:t>
            </a:r>
          </a:p>
        </p:txBody>
      </p:sp>
      <p:sp>
        <p:nvSpPr>
          <p:cNvPr id="280579" name="AutoShape 3">
            <a:extLst>
              <a:ext uri="{FF2B5EF4-FFF2-40B4-BE49-F238E27FC236}">
                <a16:creationId xmlns:a16="http://schemas.microsoft.com/office/drawing/2014/main" id="{E57782CB-3C09-C7D8-1ACD-00E3C07B0FEA}"/>
              </a:ext>
            </a:extLst>
          </p:cNvPr>
          <p:cNvSpPr>
            <a:spLocks noChangeArrowheads="1"/>
          </p:cNvSpPr>
          <p:nvPr/>
        </p:nvSpPr>
        <p:spPr bwMode="auto">
          <a:xfrm>
            <a:off x="3352800" y="3152775"/>
            <a:ext cx="2239963" cy="1143000"/>
          </a:xfrm>
          <a:prstGeom prst="roundRect">
            <a:avLst>
              <a:gd name="adj" fmla="val 16667"/>
            </a:avLst>
          </a:prstGeom>
          <a:solidFill>
            <a:srgbClr val="FFCCCC"/>
          </a:solidFill>
          <a:ln w="38100">
            <a:solidFill>
              <a:schemeClr val="tx1"/>
            </a:solidFill>
            <a:round/>
            <a:headEnd/>
            <a:tailEnd/>
          </a:ln>
          <a:effectLst>
            <a:outerShdw dist="35921" dir="2700000" algn="ctr" rotWithShape="0">
              <a:schemeClr val="bg2">
                <a:alpha val="50000"/>
              </a:schemeClr>
            </a:outerShdw>
          </a:effectLst>
        </p:spPr>
        <p:txBody>
          <a:bodyPr anchor="ctr"/>
          <a:lstStyle/>
          <a:p>
            <a:pPr algn="ctr"/>
            <a:r>
              <a:rPr lang="en-US" altLang="en-US" sz="2400"/>
              <a:t>Scene reconstruction</a:t>
            </a:r>
          </a:p>
        </p:txBody>
      </p:sp>
      <p:sp>
        <p:nvSpPr>
          <p:cNvPr id="280580" name="AutoShape 4">
            <a:extLst>
              <a:ext uri="{FF2B5EF4-FFF2-40B4-BE49-F238E27FC236}">
                <a16:creationId xmlns:a16="http://schemas.microsoft.com/office/drawing/2014/main" id="{118B4BFF-E1C8-15D6-881C-D0B91B94BDD8}"/>
              </a:ext>
            </a:extLst>
          </p:cNvPr>
          <p:cNvSpPr>
            <a:spLocks noChangeArrowheads="1"/>
          </p:cNvSpPr>
          <p:nvPr/>
        </p:nvSpPr>
        <p:spPr bwMode="auto">
          <a:xfrm>
            <a:off x="7010400" y="2592388"/>
            <a:ext cx="1905000" cy="2362200"/>
          </a:xfrm>
          <a:prstGeom prst="roundRect">
            <a:avLst>
              <a:gd name="adj" fmla="val 16667"/>
            </a:avLst>
          </a:prstGeom>
          <a:solidFill>
            <a:srgbClr val="99CCFF"/>
          </a:solidFill>
          <a:ln w="38100">
            <a:solidFill>
              <a:schemeClr val="tx1"/>
            </a:solidFill>
            <a:round/>
            <a:headEnd/>
            <a:tailEnd/>
          </a:ln>
          <a:effectLst>
            <a:outerShdw dist="35921" dir="2700000" algn="ctr" rotWithShape="0">
              <a:schemeClr val="bg2">
                <a:alpha val="50000"/>
              </a:schemeClr>
            </a:outerShdw>
          </a:effectLst>
        </p:spPr>
        <p:txBody>
          <a:bodyPr anchor="ctr"/>
          <a:lstStyle/>
          <a:p>
            <a:pPr algn="ctr"/>
            <a:endParaRPr lang="en-US" altLang="en-US" sz="2000"/>
          </a:p>
          <a:p>
            <a:pPr algn="ctr"/>
            <a:endParaRPr lang="en-US" altLang="en-US" sz="2000"/>
          </a:p>
          <a:p>
            <a:pPr algn="ctr"/>
            <a:endParaRPr lang="en-US" altLang="en-US" sz="2000"/>
          </a:p>
          <a:p>
            <a:pPr algn="ctr"/>
            <a:endParaRPr lang="en-US" altLang="en-US" sz="2000"/>
          </a:p>
          <a:p>
            <a:pPr algn="ctr"/>
            <a:endParaRPr lang="en-US" altLang="en-US" sz="2000"/>
          </a:p>
          <a:p>
            <a:pPr algn="ctr"/>
            <a:r>
              <a:rPr lang="en-US" altLang="en-US" sz="2000"/>
              <a:t>Photo Explorer</a:t>
            </a:r>
          </a:p>
        </p:txBody>
      </p:sp>
      <p:pic>
        <p:nvPicPr>
          <p:cNvPr id="280581" name="Picture 5">
            <a:extLst>
              <a:ext uri="{FF2B5EF4-FFF2-40B4-BE49-F238E27FC236}">
                <a16:creationId xmlns:a16="http://schemas.microsoft.com/office/drawing/2014/main" id="{C58FFB7F-070D-D906-AA0B-60176179E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0" y="2849563"/>
            <a:ext cx="1600200" cy="1200150"/>
          </a:xfrm>
          <a:prstGeom prst="rect">
            <a:avLst/>
          </a:prstGeom>
          <a:noFill/>
          <a:extLst>
            <a:ext uri="{909E8E84-426E-40DD-AFC4-6F175D3DCCD1}">
              <a14:hiddenFill xmlns:a14="http://schemas.microsoft.com/office/drawing/2010/main">
                <a:solidFill>
                  <a:srgbClr val="FFFFFF"/>
                </a:solidFill>
              </a14:hiddenFill>
            </a:ext>
          </a:extLst>
        </p:spPr>
      </p:pic>
      <p:pic>
        <p:nvPicPr>
          <p:cNvPr id="280582" name="Picture 6">
            <a:extLst>
              <a:ext uri="{FF2B5EF4-FFF2-40B4-BE49-F238E27FC236}">
                <a16:creationId xmlns:a16="http://schemas.microsoft.com/office/drawing/2014/main" id="{D4EE0BD1-E2DD-C2E5-8B08-87653D7FD1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924175"/>
            <a:ext cx="1905000" cy="1579563"/>
          </a:xfrm>
          <a:prstGeom prst="rect">
            <a:avLst/>
          </a:prstGeom>
          <a:noFill/>
          <a:extLst>
            <a:ext uri="{909E8E84-426E-40DD-AFC4-6F175D3DCCD1}">
              <a14:hiddenFill xmlns:a14="http://schemas.microsoft.com/office/drawing/2010/main">
                <a:solidFill>
                  <a:srgbClr val="FFFFFF"/>
                </a:solidFill>
              </a14:hiddenFill>
            </a:ext>
          </a:extLst>
        </p:spPr>
      </p:pic>
      <p:sp>
        <p:nvSpPr>
          <p:cNvPr id="280583" name="Text Box 7">
            <a:extLst>
              <a:ext uri="{FF2B5EF4-FFF2-40B4-BE49-F238E27FC236}">
                <a16:creationId xmlns:a16="http://schemas.microsoft.com/office/drawing/2014/main" id="{39CB563D-C850-89A5-AAB6-F964EE86C427}"/>
              </a:ext>
            </a:extLst>
          </p:cNvPr>
          <p:cNvSpPr txBox="1">
            <a:spLocks noChangeArrowheads="1"/>
          </p:cNvSpPr>
          <p:nvPr/>
        </p:nvSpPr>
        <p:spPr bwMode="auto">
          <a:xfrm>
            <a:off x="184150" y="4524375"/>
            <a:ext cx="202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t>Input photographs</a:t>
            </a:r>
          </a:p>
        </p:txBody>
      </p:sp>
      <p:sp>
        <p:nvSpPr>
          <p:cNvPr id="280584" name="AutoShape 8">
            <a:extLst>
              <a:ext uri="{FF2B5EF4-FFF2-40B4-BE49-F238E27FC236}">
                <a16:creationId xmlns:a16="http://schemas.microsoft.com/office/drawing/2014/main" id="{EBBF41C8-3928-45AC-9076-3E1E3B55F9FB}"/>
              </a:ext>
            </a:extLst>
          </p:cNvPr>
          <p:cNvSpPr>
            <a:spLocks noChangeArrowheads="1"/>
          </p:cNvSpPr>
          <p:nvPr/>
        </p:nvSpPr>
        <p:spPr bwMode="auto">
          <a:xfrm>
            <a:off x="5867400" y="3457575"/>
            <a:ext cx="685800" cy="547688"/>
          </a:xfrm>
          <a:prstGeom prst="rightArrow">
            <a:avLst>
              <a:gd name="adj1" fmla="val 50148"/>
              <a:gd name="adj2" fmla="val 58841"/>
            </a:avLst>
          </a:prstGeom>
          <a:solidFill>
            <a:srgbClr val="FFFFCC"/>
          </a:solidFill>
          <a:ln w="2857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en-US"/>
          </a:p>
        </p:txBody>
      </p:sp>
      <p:sp>
        <p:nvSpPr>
          <p:cNvPr id="280585" name="AutoShape 9">
            <a:extLst>
              <a:ext uri="{FF2B5EF4-FFF2-40B4-BE49-F238E27FC236}">
                <a16:creationId xmlns:a16="http://schemas.microsoft.com/office/drawing/2014/main" id="{BAA531F4-F0E1-58EB-D7BB-BFA8B3BB1B39}"/>
              </a:ext>
            </a:extLst>
          </p:cNvPr>
          <p:cNvSpPr>
            <a:spLocks noChangeArrowheads="1"/>
          </p:cNvSpPr>
          <p:nvPr/>
        </p:nvSpPr>
        <p:spPr bwMode="auto">
          <a:xfrm>
            <a:off x="2393950" y="3457575"/>
            <a:ext cx="685800" cy="547688"/>
          </a:xfrm>
          <a:prstGeom prst="rightArrow">
            <a:avLst>
              <a:gd name="adj1" fmla="val 50148"/>
              <a:gd name="adj2" fmla="val 58841"/>
            </a:avLst>
          </a:prstGeom>
          <a:solidFill>
            <a:srgbClr val="FFFFCC"/>
          </a:solidFill>
          <a:ln w="28575">
            <a:solidFill>
              <a:schemeClr val="tx1"/>
            </a:solidFill>
            <a:miter lim="800000"/>
            <a:headEnd/>
            <a:tailEnd/>
          </a:ln>
          <a:effectLst>
            <a:outerShdw dist="35921" dir="2700000" algn="ctr" rotWithShape="0">
              <a:schemeClr val="bg2">
                <a:alpha val="50000"/>
              </a:schemeClr>
            </a:outerShdw>
          </a:effectLst>
        </p:spPr>
        <p:txBody>
          <a:bodyPr wrap="none" anchor="ctr"/>
          <a:lstStyle/>
          <a:p>
            <a:endParaRPr lang="en-US"/>
          </a:p>
        </p:txBody>
      </p:sp>
      <p:sp>
        <p:nvSpPr>
          <p:cNvPr id="280586" name="Rectangle 10">
            <a:extLst>
              <a:ext uri="{FF2B5EF4-FFF2-40B4-BE49-F238E27FC236}">
                <a16:creationId xmlns:a16="http://schemas.microsoft.com/office/drawing/2014/main" id="{973D6A83-58E0-3699-0927-D686B551544C}"/>
              </a:ext>
            </a:extLst>
          </p:cNvPr>
          <p:cNvSpPr>
            <a:spLocks noChangeArrowheads="1"/>
          </p:cNvSpPr>
          <p:nvPr/>
        </p:nvSpPr>
        <p:spPr bwMode="auto">
          <a:xfrm>
            <a:off x="0" y="2466975"/>
            <a:ext cx="3124200" cy="2590800"/>
          </a:xfrm>
          <a:prstGeom prst="rect">
            <a:avLst/>
          </a:prstGeom>
          <a:solidFill>
            <a:schemeClr val="bg1">
              <a:alpha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0587" name="Rectangle 11">
            <a:extLst>
              <a:ext uri="{FF2B5EF4-FFF2-40B4-BE49-F238E27FC236}">
                <a16:creationId xmlns:a16="http://schemas.microsoft.com/office/drawing/2014/main" id="{98A3E53E-0A70-DE34-BD78-FF6B6924F28F}"/>
              </a:ext>
            </a:extLst>
          </p:cNvPr>
          <p:cNvSpPr>
            <a:spLocks noChangeArrowheads="1"/>
          </p:cNvSpPr>
          <p:nvPr/>
        </p:nvSpPr>
        <p:spPr bwMode="auto">
          <a:xfrm>
            <a:off x="3200400" y="2543175"/>
            <a:ext cx="2438400" cy="2590800"/>
          </a:xfrm>
          <a:prstGeom prst="rect">
            <a:avLst/>
          </a:prstGeom>
          <a:solidFill>
            <a:schemeClr val="bg1">
              <a:alpha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0588" name="Rectangle 12">
            <a:extLst>
              <a:ext uri="{FF2B5EF4-FFF2-40B4-BE49-F238E27FC236}">
                <a16:creationId xmlns:a16="http://schemas.microsoft.com/office/drawing/2014/main" id="{A077C9B8-2BB8-C0C1-F43E-8D13D097F306}"/>
              </a:ext>
            </a:extLst>
          </p:cNvPr>
          <p:cNvSpPr>
            <a:spLocks noGrp="1" noChangeArrowheads="1"/>
          </p:cNvSpPr>
          <p:nvPr>
            <p:ph type="body" idx="1"/>
          </p:nvPr>
        </p:nvSpPr>
        <p:spPr>
          <a:xfrm>
            <a:off x="7029450" y="5080000"/>
            <a:ext cx="1766888" cy="1228725"/>
          </a:xfrm>
          <a:noFill/>
          <a:ln/>
        </p:spPr>
        <p:txBody>
          <a:bodyPr/>
          <a:lstStyle/>
          <a:p>
            <a:pPr>
              <a:spcBef>
                <a:spcPts val="200"/>
              </a:spcBef>
              <a:spcAft>
                <a:spcPts val="200"/>
              </a:spcAft>
            </a:pPr>
            <a:r>
              <a:rPr lang="en-US" altLang="en-US" sz="1700"/>
              <a:t>Navigation</a:t>
            </a:r>
          </a:p>
          <a:p>
            <a:pPr>
              <a:spcBef>
                <a:spcPts val="200"/>
              </a:spcBef>
              <a:spcAft>
                <a:spcPts val="200"/>
              </a:spcAft>
            </a:pPr>
            <a:r>
              <a:rPr lang="en-US" altLang="en-US" sz="1700"/>
              <a:t>Rendering</a:t>
            </a:r>
          </a:p>
          <a:p>
            <a:pPr>
              <a:spcBef>
                <a:spcPts val="200"/>
              </a:spcBef>
              <a:spcAft>
                <a:spcPts val="200"/>
              </a:spcAft>
            </a:pPr>
            <a:r>
              <a:rPr lang="en-US" altLang="en-US" sz="1700"/>
              <a:t>Annotations</a:t>
            </a:r>
          </a:p>
        </p:txBody>
      </p:sp>
      <p:sp>
        <p:nvSpPr>
          <p:cNvPr id="280589" name="Rectangle 13">
            <a:extLst>
              <a:ext uri="{FF2B5EF4-FFF2-40B4-BE49-F238E27FC236}">
                <a16:creationId xmlns:a16="http://schemas.microsoft.com/office/drawing/2014/main" id="{49BDD567-F3E8-310B-93CF-F229B6850FF4}"/>
              </a:ext>
            </a:extLst>
          </p:cNvPr>
          <p:cNvSpPr>
            <a:spLocks noChangeArrowheads="1"/>
          </p:cNvSpPr>
          <p:nvPr/>
        </p:nvSpPr>
        <p:spPr bwMode="auto">
          <a:xfrm>
            <a:off x="7029450" y="5426075"/>
            <a:ext cx="1730375" cy="344488"/>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0590" name="Rectangle 14">
            <a:extLst>
              <a:ext uri="{FF2B5EF4-FFF2-40B4-BE49-F238E27FC236}">
                <a16:creationId xmlns:a16="http://schemas.microsoft.com/office/drawing/2014/main" id="{E02B2396-371D-1FA1-933C-3E6CDB34563D}"/>
              </a:ext>
            </a:extLst>
          </p:cNvPr>
          <p:cNvSpPr>
            <a:spLocks noChangeArrowheads="1"/>
          </p:cNvSpPr>
          <p:nvPr/>
        </p:nvSpPr>
        <p:spPr bwMode="auto">
          <a:xfrm>
            <a:off x="7029450" y="5810250"/>
            <a:ext cx="1768475" cy="344488"/>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0591" name="Rectangle 15">
            <a:extLst>
              <a:ext uri="{FF2B5EF4-FFF2-40B4-BE49-F238E27FC236}">
                <a16:creationId xmlns:a16="http://schemas.microsoft.com/office/drawing/2014/main" id="{145F0A55-182F-0101-2E73-0EAADC4A31A4}"/>
              </a:ext>
            </a:extLst>
          </p:cNvPr>
          <p:cNvSpPr>
            <a:spLocks noChangeArrowheads="1"/>
          </p:cNvSpPr>
          <p:nvPr/>
        </p:nvSpPr>
        <p:spPr bwMode="auto">
          <a:xfrm>
            <a:off x="6991350" y="5118100"/>
            <a:ext cx="1806575" cy="344488"/>
          </a:xfrm>
          <a:prstGeom prst="rect">
            <a:avLst/>
          </a:prstGeom>
          <a:solidFill>
            <a:srgbClr val="FF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80589"/>
                                        </p:tgtEl>
                                        <p:attrNameLst>
                                          <p:attrName>style.visibility</p:attrName>
                                        </p:attrNameLst>
                                      </p:cBhvr>
                                      <p:to>
                                        <p:strVal val="visible"/>
                                      </p:to>
                                    </p:set>
                                    <p:animEffect transition="in" filter="fade">
                                      <p:cBhvr>
                                        <p:cTn id="7" dur="500"/>
                                        <p:tgtEl>
                                          <p:spTgt spid="280589"/>
                                        </p:tgtEl>
                                      </p:cBhvr>
                                    </p:animEffect>
                                  </p:childTnLst>
                                </p:cTn>
                              </p:par>
                              <p:par>
                                <p:cTn id="8" presetID="10" presetClass="exit" presetSubtype="0" fill="hold" nodeType="withEffect">
                                  <p:stCondLst>
                                    <p:cond delay="0"/>
                                  </p:stCondLst>
                                  <p:childTnLst>
                                    <p:animEffect transition="out" filter="fade">
                                      <p:cBhvr>
                                        <p:cTn id="9" dur="500"/>
                                        <p:tgtEl>
                                          <p:spTgt spid="280590"/>
                                        </p:tgtEl>
                                      </p:cBhvr>
                                    </p:animEffect>
                                    <p:set>
                                      <p:cBhvr>
                                        <p:cTn id="10" dur="1" fill="hold">
                                          <p:stCondLst>
                                            <p:cond delay="499"/>
                                          </p:stCondLst>
                                        </p:cTn>
                                        <p:tgtEl>
                                          <p:spTgt spid="2805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5CE1F-10B1-928D-F550-DC0D50D5664C}"/>
              </a:ext>
            </a:extLst>
          </p:cNvPr>
          <p:cNvSpPr>
            <a:spLocks noGrp="1"/>
          </p:cNvSpPr>
          <p:nvPr>
            <p:ph type="title"/>
          </p:nvPr>
        </p:nvSpPr>
        <p:spPr/>
        <p:txBody>
          <a:bodyPr/>
          <a:lstStyle/>
          <a:p>
            <a:endParaRPr lang="en-US"/>
          </a:p>
        </p:txBody>
      </p:sp>
      <p:pic>
        <p:nvPicPr>
          <p:cNvPr id="5" name="Content Placeholder 4" descr="A person wearing a black cape and sunglasses&#10;&#10;Description automatically generated">
            <a:hlinkClick r:id="rId2"/>
            <a:extLst>
              <a:ext uri="{FF2B5EF4-FFF2-40B4-BE49-F238E27FC236}">
                <a16:creationId xmlns:a16="http://schemas.microsoft.com/office/drawing/2014/main" id="{138A1BA7-F90D-3987-4ED4-2E12D357D53D}"/>
              </a:ext>
            </a:extLst>
          </p:cNvPr>
          <p:cNvPicPr>
            <a:picLocks noGrp="1" noChangeAspect="1"/>
          </p:cNvPicPr>
          <p:nvPr>
            <p:ph idx="1"/>
          </p:nvPr>
        </p:nvPicPr>
        <p:blipFill>
          <a:blip r:embed="rId3"/>
          <a:stretch>
            <a:fillRect/>
          </a:stretch>
        </p:blipFill>
        <p:spPr>
          <a:xfrm>
            <a:off x="184485" y="0"/>
            <a:ext cx="8775030" cy="6560577"/>
          </a:xfrm>
        </p:spPr>
      </p:pic>
      <p:sp>
        <p:nvSpPr>
          <p:cNvPr id="6" name="TextBox 5">
            <a:extLst>
              <a:ext uri="{FF2B5EF4-FFF2-40B4-BE49-F238E27FC236}">
                <a16:creationId xmlns:a16="http://schemas.microsoft.com/office/drawing/2014/main" id="{EB3CD9CF-94F8-C463-A9B0-E04096B57A8F}"/>
              </a:ext>
            </a:extLst>
          </p:cNvPr>
          <p:cNvSpPr txBox="1"/>
          <p:nvPr/>
        </p:nvSpPr>
        <p:spPr>
          <a:xfrm>
            <a:off x="501070" y="6509335"/>
            <a:ext cx="8775031" cy="338554"/>
          </a:xfrm>
          <a:prstGeom prst="rect">
            <a:avLst/>
          </a:prstGeom>
          <a:noFill/>
        </p:spPr>
        <p:txBody>
          <a:bodyPr wrap="none" rtlCol="0">
            <a:spAutoFit/>
          </a:bodyPr>
          <a:lstStyle/>
          <a:p>
            <a:r>
              <a:rPr lang="en-US" dirty="0"/>
              <a:t>https://</a:t>
            </a:r>
            <a:r>
              <a:rPr lang="en-US" dirty="0" err="1"/>
              <a:t>www.fxguide.com</a:t>
            </a:r>
            <a:r>
              <a:rPr lang="en-US" dirty="0"/>
              <a:t>/</a:t>
            </a:r>
            <a:r>
              <a:rPr lang="en-US" dirty="0" err="1"/>
              <a:t>fxfeatured</a:t>
            </a:r>
            <a:r>
              <a:rPr lang="en-US" dirty="0"/>
              <a:t>/why-the-campanile-movie-25-years-on-is-still-so-important/</a:t>
            </a:r>
          </a:p>
        </p:txBody>
      </p:sp>
    </p:spTree>
    <p:extLst>
      <p:ext uri="{BB962C8B-B14F-4D97-AF65-F5344CB8AC3E}">
        <p14:creationId xmlns:p14="http://schemas.microsoft.com/office/powerpoint/2010/main" val="2614674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a:extLst>
              <a:ext uri="{FF2B5EF4-FFF2-40B4-BE49-F238E27FC236}">
                <a16:creationId xmlns:a16="http://schemas.microsoft.com/office/drawing/2014/main" id="{E76D3B41-AC25-0E4E-3906-676BAF1D42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3" y="134938"/>
            <a:ext cx="9372601" cy="658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8771" name="Freeform 3">
            <a:extLst>
              <a:ext uri="{FF2B5EF4-FFF2-40B4-BE49-F238E27FC236}">
                <a16:creationId xmlns:a16="http://schemas.microsoft.com/office/drawing/2014/main" id="{354339CE-D1E1-01B2-F23E-D6B0BCC90961}"/>
              </a:ext>
            </a:extLst>
          </p:cNvPr>
          <p:cNvSpPr>
            <a:spLocks/>
          </p:cNvSpPr>
          <p:nvPr/>
        </p:nvSpPr>
        <p:spPr bwMode="auto">
          <a:xfrm>
            <a:off x="4205288" y="3028950"/>
            <a:ext cx="382587" cy="2065338"/>
          </a:xfrm>
          <a:custGeom>
            <a:avLst/>
            <a:gdLst>
              <a:gd name="T0" fmla="*/ 0 w 241"/>
              <a:gd name="T1" fmla="*/ 1301 h 1301"/>
              <a:gd name="T2" fmla="*/ 41 w 241"/>
              <a:gd name="T3" fmla="*/ 638 h 1301"/>
              <a:gd name="T4" fmla="*/ 241 w 241"/>
              <a:gd name="T5" fmla="*/ 0 h 1301"/>
            </a:gdLst>
            <a:ahLst/>
            <a:cxnLst>
              <a:cxn ang="0">
                <a:pos x="T0" y="T1"/>
              </a:cxn>
              <a:cxn ang="0">
                <a:pos x="T2" y="T3"/>
              </a:cxn>
              <a:cxn ang="0">
                <a:pos x="T4" y="T5"/>
              </a:cxn>
            </a:cxnLst>
            <a:rect l="0" t="0" r="r" b="b"/>
            <a:pathLst>
              <a:path w="241" h="1301">
                <a:moveTo>
                  <a:pt x="0" y="1301"/>
                </a:moveTo>
                <a:cubicBezTo>
                  <a:pt x="8" y="1191"/>
                  <a:pt x="1" y="855"/>
                  <a:pt x="41" y="638"/>
                </a:cubicBezTo>
                <a:cubicBezTo>
                  <a:pt x="81" y="421"/>
                  <a:pt x="199" y="133"/>
                  <a:pt x="241" y="0"/>
                </a:cubicBezTo>
              </a:path>
            </a:pathLst>
          </a:custGeom>
          <a:noFill/>
          <a:ln w="25400">
            <a:solidFill>
              <a:srgbClr val="FF0000"/>
            </a:solidFill>
            <a:round/>
            <a:headEn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772" name="Oval 4">
            <a:extLst>
              <a:ext uri="{FF2B5EF4-FFF2-40B4-BE49-F238E27FC236}">
                <a16:creationId xmlns:a16="http://schemas.microsoft.com/office/drawing/2014/main" id="{810B7AA9-BA09-CA55-6ACC-1458E18F3C55}"/>
              </a:ext>
            </a:extLst>
          </p:cNvPr>
          <p:cNvSpPr>
            <a:spLocks noChangeArrowheads="1"/>
          </p:cNvSpPr>
          <p:nvPr/>
        </p:nvSpPr>
        <p:spPr bwMode="auto">
          <a:xfrm>
            <a:off x="4148138" y="5041900"/>
            <a:ext cx="115887" cy="115888"/>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8774" name="Text Box 6">
            <a:extLst>
              <a:ext uri="{FF2B5EF4-FFF2-40B4-BE49-F238E27FC236}">
                <a16:creationId xmlns:a16="http://schemas.microsoft.com/office/drawing/2014/main" id="{BD22AEF5-C278-6ACF-D7E2-FA9995F810D1}"/>
              </a:ext>
            </a:extLst>
          </p:cNvPr>
          <p:cNvSpPr txBox="1">
            <a:spLocks noChangeArrowheads="1"/>
          </p:cNvSpPr>
          <p:nvPr/>
        </p:nvSpPr>
        <p:spPr bwMode="auto">
          <a:xfrm>
            <a:off x="4225925" y="4927600"/>
            <a:ext cx="669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alpha val="50000"/>
                    </a:schemeClr>
                  </a:outerShdw>
                </a:effectLst>
              </a14:hiddenEffects>
            </a:ext>
          </a:extLst>
        </p:spPr>
        <p:txBody>
          <a:bodyPr wrap="none">
            <a:spAutoFit/>
          </a:bodyPr>
          <a:lstStyle/>
          <a:p>
            <a:r>
              <a:rPr lang="en-US" altLang="en-US">
                <a:solidFill>
                  <a:srgbClr val="FFFFFF"/>
                </a:solidFill>
                <a:latin typeface="Times New Roman" panose="02020603050405020304" pitchFamily="18" charset="0"/>
              </a:rPr>
              <a:t>Rome</a:t>
            </a:r>
          </a:p>
        </p:txBody>
      </p:sp>
      <p:sp>
        <p:nvSpPr>
          <p:cNvPr id="288775" name="Text Box 7">
            <a:extLst>
              <a:ext uri="{FF2B5EF4-FFF2-40B4-BE49-F238E27FC236}">
                <a16:creationId xmlns:a16="http://schemas.microsoft.com/office/drawing/2014/main" id="{8E089F8F-2CFD-60E1-25B3-59DE5E65FC6F}"/>
              </a:ext>
            </a:extLst>
          </p:cNvPr>
          <p:cNvSpPr txBox="1">
            <a:spLocks noChangeArrowheads="1"/>
          </p:cNvSpPr>
          <p:nvPr/>
        </p:nvSpPr>
        <p:spPr bwMode="auto">
          <a:xfrm>
            <a:off x="4610100" y="2852738"/>
            <a:ext cx="749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alpha val="50000"/>
                    </a:schemeClr>
                  </a:outerShdw>
                </a:effectLst>
              </a14:hiddenEffects>
            </a:ext>
          </a:extLst>
        </p:spPr>
        <p:txBody>
          <a:bodyPr wrap="none">
            <a:spAutoFit/>
          </a:bodyPr>
          <a:lstStyle/>
          <a:p>
            <a:r>
              <a:rPr lang="en-US" altLang="en-US">
                <a:solidFill>
                  <a:srgbClr val="FFFFFF"/>
                </a:solidFill>
                <a:latin typeface="Times New Roman" panose="02020603050405020304" pitchFamily="18" charset="0"/>
              </a:rPr>
              <a:t>Prague</a:t>
            </a:r>
          </a:p>
        </p:txBody>
      </p:sp>
      <p:sp>
        <p:nvSpPr>
          <p:cNvPr id="288777" name="Text Box 9">
            <a:extLst>
              <a:ext uri="{FF2B5EF4-FFF2-40B4-BE49-F238E27FC236}">
                <a16:creationId xmlns:a16="http://schemas.microsoft.com/office/drawing/2014/main" id="{41F1F4C6-E170-E93F-A780-7A683810E483}"/>
              </a:ext>
            </a:extLst>
          </p:cNvPr>
          <p:cNvSpPr txBox="1">
            <a:spLocks noChangeArrowheads="1"/>
          </p:cNvSpPr>
          <p:nvPr/>
        </p:nvSpPr>
        <p:spPr bwMode="auto">
          <a:xfrm>
            <a:off x="2306638" y="3352800"/>
            <a:ext cx="5921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alpha val="50000"/>
                    </a:schemeClr>
                  </a:outerShdw>
                </a:effectLst>
              </a14:hiddenEffects>
            </a:ext>
          </a:extLst>
        </p:spPr>
        <p:txBody>
          <a:bodyPr wrap="none">
            <a:spAutoFit/>
          </a:bodyPr>
          <a:lstStyle/>
          <a:p>
            <a:r>
              <a:rPr lang="en-US" altLang="en-US">
                <a:solidFill>
                  <a:srgbClr val="FFFFFF"/>
                </a:solidFill>
                <a:latin typeface="Times New Roman" panose="02020603050405020304" pitchFamily="18" charset="0"/>
              </a:rPr>
              <a:t>Paris</a:t>
            </a:r>
          </a:p>
        </p:txBody>
      </p:sp>
      <p:sp>
        <p:nvSpPr>
          <p:cNvPr id="288778" name="Freeform 10">
            <a:extLst>
              <a:ext uri="{FF2B5EF4-FFF2-40B4-BE49-F238E27FC236}">
                <a16:creationId xmlns:a16="http://schemas.microsoft.com/office/drawing/2014/main" id="{A3BBC8D9-1D32-99A5-E0BA-01C25DCDA009}"/>
              </a:ext>
            </a:extLst>
          </p:cNvPr>
          <p:cNvSpPr>
            <a:spLocks/>
          </p:cNvSpPr>
          <p:nvPr/>
        </p:nvSpPr>
        <p:spPr bwMode="auto">
          <a:xfrm>
            <a:off x="2424113" y="3011488"/>
            <a:ext cx="2163762" cy="327025"/>
          </a:xfrm>
          <a:custGeom>
            <a:avLst/>
            <a:gdLst>
              <a:gd name="T0" fmla="*/ 1363 w 1363"/>
              <a:gd name="T1" fmla="*/ 11 h 206"/>
              <a:gd name="T2" fmla="*/ 628 w 1363"/>
              <a:gd name="T3" fmla="*/ 32 h 206"/>
              <a:gd name="T4" fmla="*/ 0 w 1363"/>
              <a:gd name="T5" fmla="*/ 206 h 206"/>
            </a:gdLst>
            <a:ahLst/>
            <a:cxnLst>
              <a:cxn ang="0">
                <a:pos x="T0" y="T1"/>
              </a:cxn>
              <a:cxn ang="0">
                <a:pos x="T2" y="T3"/>
              </a:cxn>
              <a:cxn ang="0">
                <a:pos x="T4" y="T5"/>
              </a:cxn>
            </a:cxnLst>
            <a:rect l="0" t="0" r="r" b="b"/>
            <a:pathLst>
              <a:path w="1363" h="206">
                <a:moveTo>
                  <a:pt x="1363" y="11"/>
                </a:moveTo>
                <a:cubicBezTo>
                  <a:pt x="1241" y="14"/>
                  <a:pt x="855" y="0"/>
                  <a:pt x="628" y="32"/>
                </a:cubicBezTo>
                <a:cubicBezTo>
                  <a:pt x="401" y="64"/>
                  <a:pt x="131" y="170"/>
                  <a:pt x="0" y="206"/>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773" name="Oval 5">
            <a:extLst>
              <a:ext uri="{FF2B5EF4-FFF2-40B4-BE49-F238E27FC236}">
                <a16:creationId xmlns:a16="http://schemas.microsoft.com/office/drawing/2014/main" id="{910F08DE-BF5B-257F-DE8B-2DA726A53244}"/>
              </a:ext>
            </a:extLst>
          </p:cNvPr>
          <p:cNvSpPr>
            <a:spLocks noChangeArrowheads="1"/>
          </p:cNvSpPr>
          <p:nvPr/>
        </p:nvSpPr>
        <p:spPr bwMode="auto">
          <a:xfrm>
            <a:off x="4532313" y="2967038"/>
            <a:ext cx="115887" cy="115887"/>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8776" name="Oval 8">
            <a:extLst>
              <a:ext uri="{FF2B5EF4-FFF2-40B4-BE49-F238E27FC236}">
                <a16:creationId xmlns:a16="http://schemas.microsoft.com/office/drawing/2014/main" id="{1548614A-A7D2-5EBE-F93D-CF6F089422A9}"/>
              </a:ext>
            </a:extLst>
          </p:cNvPr>
          <p:cNvSpPr>
            <a:spLocks noChangeArrowheads="1"/>
          </p:cNvSpPr>
          <p:nvPr/>
        </p:nvSpPr>
        <p:spPr bwMode="auto">
          <a:xfrm>
            <a:off x="2382838" y="3275013"/>
            <a:ext cx="115887" cy="115887"/>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88778"/>
                                        </p:tgtEl>
                                        <p:attrNameLst>
                                          <p:attrName>style.visibility</p:attrName>
                                        </p:attrNameLst>
                                      </p:cBhvr>
                                      <p:to>
                                        <p:strVal val="visible"/>
                                      </p:to>
                                    </p:set>
                                    <p:animEffect transition="in" filter="wipe(right)">
                                      <p:cBhvr>
                                        <p:cTn id="7" dur="1000"/>
                                        <p:tgtEl>
                                          <p:spTgt spid="288778"/>
                                        </p:tgtEl>
                                      </p:cBhvr>
                                    </p:animEffect>
                                  </p:childTnLst>
                                </p:cTn>
                              </p:par>
                            </p:childTnLst>
                          </p:cTn>
                        </p:par>
                        <p:par>
                          <p:cTn id="8" fill="hold" nodeType="afterGroup">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28877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87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7" grpId="0"/>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A3A7E124-F04C-AB6F-2FA3-D5056145AFDD}"/>
              </a:ext>
            </a:extLst>
          </p:cNvPr>
          <p:cNvSpPr>
            <a:spLocks noGrp="1" noChangeArrowheads="1"/>
          </p:cNvSpPr>
          <p:nvPr>
            <p:ph type="title"/>
          </p:nvPr>
        </p:nvSpPr>
        <p:spPr/>
        <p:txBody>
          <a:bodyPr/>
          <a:lstStyle/>
          <a:p>
            <a:r>
              <a:rPr lang="en-US" altLang="en-US"/>
              <a:t>Annotations</a:t>
            </a:r>
          </a:p>
        </p:txBody>
      </p:sp>
      <p:pic>
        <p:nvPicPr>
          <p:cNvPr id="59403" name="NotreDameAnnotate1a.wmv">
            <a:hlinkClick r:id="" action="ppaction://media"/>
            <a:extLst>
              <a:ext uri="{FF2B5EF4-FFF2-40B4-BE49-F238E27FC236}">
                <a16:creationId xmlns:a16="http://schemas.microsoft.com/office/drawing/2014/main" id="{F755A85C-BBA2-7141-0A3A-3D8D15ADBEF7}"/>
              </a:ext>
            </a:extLst>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038225" y="1277938"/>
            <a:ext cx="7105650" cy="53292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42099" fill="hold"/>
                                        <p:tgtEl>
                                          <p:spTgt spid="5940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9403"/>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0CF9D-743C-B586-78D7-D13621CEA022}"/>
            </a:ext>
          </a:extLst>
        </p:cNvPr>
        <p:cNvGrpSpPr/>
        <p:nvPr/>
      </p:nvGrpSpPr>
      <p:grpSpPr>
        <a:xfrm>
          <a:off x="0" y="0"/>
          <a:ext cx="0" cy="0"/>
          <a:chOff x="0" y="0"/>
          <a:chExt cx="0" cy="0"/>
        </a:xfrm>
      </p:grpSpPr>
      <p:sp>
        <p:nvSpPr>
          <p:cNvPr id="59394" name="Rectangle 2">
            <a:extLst>
              <a:ext uri="{FF2B5EF4-FFF2-40B4-BE49-F238E27FC236}">
                <a16:creationId xmlns:a16="http://schemas.microsoft.com/office/drawing/2014/main" id="{F32E8A67-DA8D-FF86-B02C-D2241AD32C9F}"/>
              </a:ext>
            </a:extLst>
          </p:cNvPr>
          <p:cNvSpPr>
            <a:spLocks noGrp="1" noChangeArrowheads="1"/>
          </p:cNvSpPr>
          <p:nvPr>
            <p:ph type="title"/>
          </p:nvPr>
        </p:nvSpPr>
        <p:spPr/>
        <p:txBody>
          <a:bodyPr/>
          <a:lstStyle/>
          <a:p>
            <a:r>
              <a:rPr lang="en-US" altLang="en-US"/>
              <a:t>Annotations</a:t>
            </a:r>
          </a:p>
        </p:txBody>
      </p:sp>
      <p:pic>
        <p:nvPicPr>
          <p:cNvPr id="2" name="NotreDameAnnotate1a.m4v">
            <a:hlinkClick r:id="" action="ppaction://media"/>
            <a:extLst>
              <a:ext uri="{FF2B5EF4-FFF2-40B4-BE49-F238E27FC236}">
                <a16:creationId xmlns:a16="http://schemas.microsoft.com/office/drawing/2014/main" id="{C6B1C4DA-A591-2781-B3DF-4208E802E8D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183215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57DE6-EADF-88B8-25B8-E1EC22991883}"/>
            </a:ext>
          </a:extLst>
        </p:cNvPr>
        <p:cNvGrpSpPr/>
        <p:nvPr/>
      </p:nvGrpSpPr>
      <p:grpSpPr>
        <a:xfrm>
          <a:off x="0" y="0"/>
          <a:ext cx="0" cy="0"/>
          <a:chOff x="0" y="0"/>
          <a:chExt cx="0" cy="0"/>
        </a:xfrm>
      </p:grpSpPr>
      <p:sp>
        <p:nvSpPr>
          <p:cNvPr id="82946" name="Rectangle 2">
            <a:extLst>
              <a:ext uri="{FF2B5EF4-FFF2-40B4-BE49-F238E27FC236}">
                <a16:creationId xmlns:a16="http://schemas.microsoft.com/office/drawing/2014/main" id="{D2CFDD92-1B3D-5624-4EF0-033DD6F5A9CD}"/>
              </a:ext>
            </a:extLst>
          </p:cNvPr>
          <p:cNvSpPr>
            <a:spLocks noGrp="1" noChangeArrowheads="1"/>
          </p:cNvSpPr>
          <p:nvPr>
            <p:ph type="title"/>
          </p:nvPr>
        </p:nvSpPr>
        <p:spPr/>
        <p:txBody>
          <a:bodyPr/>
          <a:lstStyle/>
          <a:p>
            <a:r>
              <a:rPr lang="en-US" altLang="en-US"/>
              <a:t>Annotations</a:t>
            </a:r>
          </a:p>
        </p:txBody>
      </p:sp>
      <p:sp>
        <p:nvSpPr>
          <p:cNvPr id="82954" name="Rectangle 10">
            <a:extLst>
              <a:ext uri="{FF2B5EF4-FFF2-40B4-BE49-F238E27FC236}">
                <a16:creationId xmlns:a16="http://schemas.microsoft.com/office/drawing/2014/main" id="{AD43C463-C4D9-5BEE-1C59-33F243DAD5F7}"/>
              </a:ext>
            </a:extLst>
          </p:cNvPr>
          <p:cNvSpPr>
            <a:spLocks noChangeArrowheads="1"/>
          </p:cNvSpPr>
          <p:nvPr/>
        </p:nvSpPr>
        <p:spPr bwMode="auto">
          <a:xfrm>
            <a:off x="1460500" y="6116638"/>
            <a:ext cx="48482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800"/>
              <a:t>Reproduced with permission of Yahoo! Inc. </a:t>
            </a:r>
            <a:r>
              <a:rPr lang="en-US" altLang="en-US" sz="800">
                <a:cs typeface="Arial" panose="020B0604020202020204" pitchFamily="34" charset="0"/>
              </a:rPr>
              <a:t>©</a:t>
            </a:r>
            <a:r>
              <a:rPr lang="en-US" altLang="en-US" sz="800"/>
              <a:t> 2005 by Yahoo! Inc.</a:t>
            </a:r>
          </a:p>
          <a:p>
            <a:r>
              <a:rPr lang="en-US" altLang="en-US" sz="800"/>
              <a:t>YAHOO! and the YAHOO! logo are trademarks of Yahoo! Inc.</a:t>
            </a:r>
          </a:p>
        </p:txBody>
      </p:sp>
      <p:pic>
        <p:nvPicPr>
          <p:cNvPr id="3" name="NotreDameAnnotate2d.m4v">
            <a:hlinkClick r:id="" action="ppaction://media"/>
            <a:extLst>
              <a:ext uri="{FF2B5EF4-FFF2-40B4-BE49-F238E27FC236}">
                <a16:creationId xmlns:a16="http://schemas.microsoft.com/office/drawing/2014/main" id="{7534ED46-97DF-4199-AB42-58D84E1A863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63625" y="1533525"/>
            <a:ext cx="6983413" cy="5237163"/>
          </a:xfrm>
        </p:spPr>
      </p:pic>
    </p:spTree>
    <p:extLst>
      <p:ext uri="{BB962C8B-B14F-4D97-AF65-F5344CB8AC3E}">
        <p14:creationId xmlns:p14="http://schemas.microsoft.com/office/powerpoint/2010/main" val="32021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83CE8-D781-4B58-1584-55B0CB99C88E}"/>
            </a:ext>
          </a:extLst>
        </p:cNvPr>
        <p:cNvGrpSpPr/>
        <p:nvPr/>
      </p:nvGrpSpPr>
      <p:grpSpPr>
        <a:xfrm>
          <a:off x="0" y="0"/>
          <a:ext cx="0" cy="0"/>
          <a:chOff x="0" y="0"/>
          <a:chExt cx="0" cy="0"/>
        </a:xfrm>
      </p:grpSpPr>
      <p:sp>
        <p:nvSpPr>
          <p:cNvPr id="203778" name="Rectangle 2">
            <a:extLst>
              <a:ext uri="{FF2B5EF4-FFF2-40B4-BE49-F238E27FC236}">
                <a16:creationId xmlns:a16="http://schemas.microsoft.com/office/drawing/2014/main" id="{C3069CD4-75ED-A3C1-607E-36B1545E3014}"/>
              </a:ext>
            </a:extLst>
          </p:cNvPr>
          <p:cNvSpPr>
            <a:spLocks noGrp="1" noChangeArrowheads="1"/>
          </p:cNvSpPr>
          <p:nvPr>
            <p:ph type="title"/>
          </p:nvPr>
        </p:nvSpPr>
        <p:spPr/>
        <p:txBody>
          <a:bodyPr/>
          <a:lstStyle/>
          <a:p>
            <a:r>
              <a:rPr lang="en-US" altLang="en-US"/>
              <a:t>Annotations</a:t>
            </a:r>
          </a:p>
        </p:txBody>
      </p:sp>
      <p:pic>
        <p:nvPicPr>
          <p:cNvPr id="3" name="NotreDameAnnotate2e.m4v">
            <a:hlinkClick r:id="" action="ppaction://media"/>
            <a:extLst>
              <a:ext uri="{FF2B5EF4-FFF2-40B4-BE49-F238E27FC236}">
                <a16:creationId xmlns:a16="http://schemas.microsoft.com/office/drawing/2014/main" id="{56F25CA4-E177-2E8B-1D8C-D43396B5754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63625" y="1533525"/>
            <a:ext cx="6983413" cy="5237163"/>
          </a:xfrm>
        </p:spPr>
      </p:pic>
    </p:spTree>
    <p:extLst>
      <p:ext uri="{BB962C8B-B14F-4D97-AF65-F5344CB8AC3E}">
        <p14:creationId xmlns:p14="http://schemas.microsoft.com/office/powerpoint/2010/main" val="290420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6" name="Picture 4">
            <a:extLst>
              <a:ext uri="{FF2B5EF4-FFF2-40B4-BE49-F238E27FC236}">
                <a16:creationId xmlns:a16="http://schemas.microsoft.com/office/drawing/2014/main" id="{B51CC5B8-3897-FE04-E5EA-33D47F000A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33388"/>
            <a:ext cx="9715500" cy="5945187"/>
          </a:xfrm>
          <a:prstGeom prst="rect">
            <a:avLst/>
          </a:prstGeom>
          <a:noFill/>
          <a:extLst>
            <a:ext uri="{909E8E84-426E-40DD-AFC4-6F175D3DCCD1}">
              <a14:hiddenFill xmlns:a14="http://schemas.microsoft.com/office/drawing/2010/main">
                <a:solidFill>
                  <a:srgbClr val="FFFFFF"/>
                </a:solidFill>
              </a14:hiddenFill>
            </a:ext>
          </a:extLst>
        </p:spPr>
      </p:pic>
      <p:sp>
        <p:nvSpPr>
          <p:cNvPr id="289804" name="Text Box 12">
            <a:extLst>
              <a:ext uri="{FF2B5EF4-FFF2-40B4-BE49-F238E27FC236}">
                <a16:creationId xmlns:a16="http://schemas.microsoft.com/office/drawing/2014/main" id="{ACAF4B47-7BD5-E517-FBF3-E43BC81B832F}"/>
              </a:ext>
            </a:extLst>
          </p:cNvPr>
          <p:cNvSpPr txBox="1">
            <a:spLocks noChangeArrowheads="1"/>
          </p:cNvSpPr>
          <p:nvPr/>
        </p:nvSpPr>
        <p:spPr bwMode="auto">
          <a:xfrm>
            <a:off x="4879975" y="2327275"/>
            <a:ext cx="5492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alpha val="50000"/>
                    </a:schemeClr>
                  </a:outerShdw>
                </a:effectLst>
              </a14:hiddenEffects>
            </a:ext>
          </a:extLst>
        </p:spPr>
        <p:txBody>
          <a:bodyPr wrap="none">
            <a:spAutoFit/>
          </a:bodyPr>
          <a:lstStyle/>
          <a:p>
            <a:r>
              <a:rPr lang="en-US" altLang="en-US" sz="1200">
                <a:solidFill>
                  <a:srgbClr val="FFFFFF"/>
                </a:solidFill>
                <a:latin typeface="Times New Roman" panose="02020603050405020304" pitchFamily="18" charset="0"/>
              </a:rPr>
              <a:t>Rome</a:t>
            </a:r>
          </a:p>
        </p:txBody>
      </p:sp>
      <p:sp>
        <p:nvSpPr>
          <p:cNvPr id="289805" name="Text Box 13">
            <a:extLst>
              <a:ext uri="{FF2B5EF4-FFF2-40B4-BE49-F238E27FC236}">
                <a16:creationId xmlns:a16="http://schemas.microsoft.com/office/drawing/2014/main" id="{BE1280F3-A22F-49A9-EE90-8FF602E6099F}"/>
              </a:ext>
            </a:extLst>
          </p:cNvPr>
          <p:cNvSpPr txBox="1">
            <a:spLocks noChangeArrowheads="1"/>
          </p:cNvSpPr>
          <p:nvPr/>
        </p:nvSpPr>
        <p:spPr bwMode="auto">
          <a:xfrm>
            <a:off x="4924425" y="1993900"/>
            <a:ext cx="6080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alpha val="50000"/>
                    </a:schemeClr>
                  </a:outerShdw>
                </a:effectLst>
              </a14:hiddenEffects>
            </a:ext>
          </a:extLst>
        </p:spPr>
        <p:txBody>
          <a:bodyPr wrap="none">
            <a:spAutoFit/>
          </a:bodyPr>
          <a:lstStyle/>
          <a:p>
            <a:r>
              <a:rPr lang="en-US" altLang="en-US" sz="1200">
                <a:solidFill>
                  <a:srgbClr val="FFFFFF"/>
                </a:solidFill>
                <a:latin typeface="Times New Roman" panose="02020603050405020304" pitchFamily="18" charset="0"/>
              </a:rPr>
              <a:t>Prague</a:t>
            </a:r>
          </a:p>
        </p:txBody>
      </p:sp>
      <p:sp>
        <p:nvSpPr>
          <p:cNvPr id="289806" name="Text Box 14">
            <a:extLst>
              <a:ext uri="{FF2B5EF4-FFF2-40B4-BE49-F238E27FC236}">
                <a16:creationId xmlns:a16="http://schemas.microsoft.com/office/drawing/2014/main" id="{C4281984-C4D6-B31D-DDDB-5552DE80B1B9}"/>
              </a:ext>
            </a:extLst>
          </p:cNvPr>
          <p:cNvSpPr txBox="1">
            <a:spLocks noChangeArrowheads="1"/>
          </p:cNvSpPr>
          <p:nvPr/>
        </p:nvSpPr>
        <p:spPr bwMode="auto">
          <a:xfrm>
            <a:off x="4275138" y="1925638"/>
            <a:ext cx="488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alpha val="50000"/>
                    </a:schemeClr>
                  </a:outerShdw>
                </a:effectLst>
              </a14:hiddenEffects>
            </a:ext>
          </a:extLst>
        </p:spPr>
        <p:txBody>
          <a:bodyPr wrap="none">
            <a:spAutoFit/>
          </a:bodyPr>
          <a:lstStyle/>
          <a:p>
            <a:r>
              <a:rPr lang="en-US" altLang="en-US" sz="1200">
                <a:solidFill>
                  <a:srgbClr val="FFFFFF"/>
                </a:solidFill>
                <a:latin typeface="Times New Roman" panose="02020603050405020304" pitchFamily="18" charset="0"/>
              </a:rPr>
              <a:t>Paris</a:t>
            </a:r>
          </a:p>
        </p:txBody>
      </p:sp>
      <p:sp>
        <p:nvSpPr>
          <p:cNvPr id="289811" name="Line 19">
            <a:extLst>
              <a:ext uri="{FF2B5EF4-FFF2-40B4-BE49-F238E27FC236}">
                <a16:creationId xmlns:a16="http://schemas.microsoft.com/office/drawing/2014/main" id="{AF8A2DBB-BCF3-1A8B-A8BA-8ECDA1B8FF65}"/>
              </a:ext>
            </a:extLst>
          </p:cNvPr>
          <p:cNvSpPr>
            <a:spLocks noChangeShapeType="1"/>
          </p:cNvSpPr>
          <p:nvPr/>
        </p:nvSpPr>
        <p:spPr bwMode="auto">
          <a:xfrm flipV="1">
            <a:off x="4856163" y="2122488"/>
            <a:ext cx="61912" cy="315912"/>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812" name="Line 20">
            <a:extLst>
              <a:ext uri="{FF2B5EF4-FFF2-40B4-BE49-F238E27FC236}">
                <a16:creationId xmlns:a16="http://schemas.microsoft.com/office/drawing/2014/main" id="{F0DF5D6F-AA75-C93B-BD73-76DF1272A7E1}"/>
              </a:ext>
            </a:extLst>
          </p:cNvPr>
          <p:cNvSpPr>
            <a:spLocks noChangeShapeType="1"/>
          </p:cNvSpPr>
          <p:nvPr/>
        </p:nvSpPr>
        <p:spPr bwMode="auto">
          <a:xfrm flipV="1">
            <a:off x="4648200" y="2122488"/>
            <a:ext cx="269875" cy="77787"/>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803" name="Oval 11">
            <a:extLst>
              <a:ext uri="{FF2B5EF4-FFF2-40B4-BE49-F238E27FC236}">
                <a16:creationId xmlns:a16="http://schemas.microsoft.com/office/drawing/2014/main" id="{39438C09-14F2-EB57-66F9-F78B92F95FBC}"/>
              </a:ext>
            </a:extLst>
          </p:cNvPr>
          <p:cNvSpPr>
            <a:spLocks noChangeArrowheads="1"/>
          </p:cNvSpPr>
          <p:nvPr/>
        </p:nvSpPr>
        <p:spPr bwMode="auto">
          <a:xfrm>
            <a:off x="4802188" y="2390775"/>
            <a:ext cx="115887" cy="115888"/>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9808" name="Oval 16">
            <a:extLst>
              <a:ext uri="{FF2B5EF4-FFF2-40B4-BE49-F238E27FC236}">
                <a16:creationId xmlns:a16="http://schemas.microsoft.com/office/drawing/2014/main" id="{EDD2B9B0-4C1C-4429-F441-5AA17A17FEDE}"/>
              </a:ext>
            </a:extLst>
          </p:cNvPr>
          <p:cNvSpPr>
            <a:spLocks noChangeArrowheads="1"/>
          </p:cNvSpPr>
          <p:nvPr/>
        </p:nvSpPr>
        <p:spPr bwMode="auto">
          <a:xfrm>
            <a:off x="4856163" y="2084388"/>
            <a:ext cx="115887" cy="115887"/>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9814" name="Freeform 22">
            <a:extLst>
              <a:ext uri="{FF2B5EF4-FFF2-40B4-BE49-F238E27FC236}">
                <a16:creationId xmlns:a16="http://schemas.microsoft.com/office/drawing/2014/main" id="{DEEEBFA5-F345-CA13-8EBD-645A8EA2AC94}"/>
              </a:ext>
            </a:extLst>
          </p:cNvPr>
          <p:cNvSpPr>
            <a:spLocks/>
          </p:cNvSpPr>
          <p:nvPr/>
        </p:nvSpPr>
        <p:spPr bwMode="auto">
          <a:xfrm>
            <a:off x="1298575" y="1695450"/>
            <a:ext cx="3322638" cy="900113"/>
          </a:xfrm>
          <a:custGeom>
            <a:avLst/>
            <a:gdLst>
              <a:gd name="T0" fmla="*/ 2093 w 2093"/>
              <a:gd name="T1" fmla="*/ 336 h 567"/>
              <a:gd name="T2" fmla="*/ 992 w 2093"/>
              <a:gd name="T3" fmla="*/ 38 h 567"/>
              <a:gd name="T4" fmla="*/ 0 w 2093"/>
              <a:gd name="T5" fmla="*/ 567 h 567"/>
            </a:gdLst>
            <a:ahLst/>
            <a:cxnLst>
              <a:cxn ang="0">
                <a:pos x="T0" y="T1"/>
              </a:cxn>
              <a:cxn ang="0">
                <a:pos x="T2" y="T3"/>
              </a:cxn>
              <a:cxn ang="0">
                <a:pos x="T4" y="T5"/>
              </a:cxn>
            </a:cxnLst>
            <a:rect l="0" t="0" r="r" b="b"/>
            <a:pathLst>
              <a:path w="2093" h="567">
                <a:moveTo>
                  <a:pt x="2093" y="336"/>
                </a:moveTo>
                <a:cubicBezTo>
                  <a:pt x="1910" y="287"/>
                  <a:pt x="1341" y="0"/>
                  <a:pt x="992" y="38"/>
                </a:cubicBezTo>
                <a:cubicBezTo>
                  <a:pt x="421" y="115"/>
                  <a:pt x="207" y="457"/>
                  <a:pt x="0" y="567"/>
                </a:cubicBezTo>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9809" name="Oval 17">
            <a:extLst>
              <a:ext uri="{FF2B5EF4-FFF2-40B4-BE49-F238E27FC236}">
                <a16:creationId xmlns:a16="http://schemas.microsoft.com/office/drawing/2014/main" id="{E9FF3277-9CC7-C110-8379-C603E1CDEB5B}"/>
              </a:ext>
            </a:extLst>
          </p:cNvPr>
          <p:cNvSpPr>
            <a:spLocks noChangeArrowheads="1"/>
          </p:cNvSpPr>
          <p:nvPr/>
        </p:nvSpPr>
        <p:spPr bwMode="auto">
          <a:xfrm>
            <a:off x="4572000" y="2160588"/>
            <a:ext cx="115888" cy="115887"/>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9813" name="Oval 21">
            <a:extLst>
              <a:ext uri="{FF2B5EF4-FFF2-40B4-BE49-F238E27FC236}">
                <a16:creationId xmlns:a16="http://schemas.microsoft.com/office/drawing/2014/main" id="{3922D46F-A297-9648-52E8-7A1204DBCC57}"/>
              </a:ext>
            </a:extLst>
          </p:cNvPr>
          <p:cNvSpPr>
            <a:spLocks noChangeArrowheads="1"/>
          </p:cNvSpPr>
          <p:nvPr/>
        </p:nvSpPr>
        <p:spPr bwMode="auto">
          <a:xfrm>
            <a:off x="1230313" y="2544763"/>
            <a:ext cx="115887" cy="115887"/>
          </a:xfrm>
          <a:prstGeom prst="ellipse">
            <a:avLst/>
          </a:prstGeom>
          <a:solidFill>
            <a:srgbClr val="FF0000"/>
          </a:solidFill>
          <a:ln w="2857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9815" name="Text Box 23">
            <a:extLst>
              <a:ext uri="{FF2B5EF4-FFF2-40B4-BE49-F238E27FC236}">
                <a16:creationId xmlns:a16="http://schemas.microsoft.com/office/drawing/2014/main" id="{9CE169F3-C099-5830-59BF-2E8F72EBDC55}"/>
              </a:ext>
            </a:extLst>
          </p:cNvPr>
          <p:cNvSpPr txBox="1">
            <a:spLocks noChangeArrowheads="1"/>
          </p:cNvSpPr>
          <p:nvPr/>
        </p:nvSpPr>
        <p:spPr bwMode="auto">
          <a:xfrm>
            <a:off x="1154113" y="2616200"/>
            <a:ext cx="76993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alpha val="50000"/>
                    </a:schemeClr>
                  </a:outerShdw>
                </a:effectLst>
              </a14:hiddenEffects>
            </a:ext>
          </a:extLst>
        </p:spPr>
        <p:txBody>
          <a:bodyPr wrap="none">
            <a:spAutoFit/>
          </a:bodyPr>
          <a:lstStyle/>
          <a:p>
            <a:r>
              <a:rPr lang="en-US" altLang="en-US" sz="1200">
                <a:solidFill>
                  <a:srgbClr val="FFFFFF"/>
                </a:solidFill>
                <a:latin typeface="Times New Roman" panose="02020603050405020304" pitchFamily="18" charset="0"/>
              </a:rPr>
              <a:t>Yosemite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89814"/>
                                        </p:tgtEl>
                                        <p:attrNameLst>
                                          <p:attrName>style.visibility</p:attrName>
                                        </p:attrNameLst>
                                      </p:cBhvr>
                                      <p:to>
                                        <p:strVal val="visible"/>
                                      </p:to>
                                    </p:set>
                                    <p:animEffect transition="in" filter="wipe(right)">
                                      <p:cBhvr>
                                        <p:cTn id="7" dur="1000"/>
                                        <p:tgtEl>
                                          <p:spTgt spid="289814"/>
                                        </p:tgtEl>
                                      </p:cBhvr>
                                    </p:animEffect>
                                  </p:childTnLst>
                                </p:cTn>
                              </p:par>
                            </p:childTnLst>
                          </p:cTn>
                        </p:par>
                        <p:par>
                          <p:cTn id="8" fill="hold" nodeType="afterGroup">
                            <p:stCondLst>
                              <p:cond delay="1000"/>
                            </p:stCondLst>
                            <p:childTnLst>
                              <p:par>
                                <p:cTn id="9" presetID="1" presetClass="entr" presetSubtype="0" fill="hold" nodeType="afterEffect">
                                  <p:stCondLst>
                                    <p:cond delay="0"/>
                                  </p:stCondLst>
                                  <p:childTnLst>
                                    <p:set>
                                      <p:cBhvr>
                                        <p:cTn id="10" dur="1" fill="hold">
                                          <p:stCondLst>
                                            <p:cond delay="0"/>
                                          </p:stCondLst>
                                        </p:cTn>
                                        <p:tgtEl>
                                          <p:spTgt spid="2898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98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81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46748-FCA3-2827-42D3-3ADA2BF6B19A}"/>
            </a:ext>
          </a:extLst>
        </p:cNvPr>
        <p:cNvGrpSpPr/>
        <p:nvPr/>
      </p:nvGrpSpPr>
      <p:grpSpPr>
        <a:xfrm>
          <a:off x="0" y="0"/>
          <a:ext cx="0" cy="0"/>
          <a:chOff x="0" y="0"/>
          <a:chExt cx="0" cy="0"/>
        </a:xfrm>
      </p:grpSpPr>
      <p:sp>
        <p:nvSpPr>
          <p:cNvPr id="60418" name="Rectangle 2">
            <a:extLst>
              <a:ext uri="{FF2B5EF4-FFF2-40B4-BE49-F238E27FC236}">
                <a16:creationId xmlns:a16="http://schemas.microsoft.com/office/drawing/2014/main" id="{0C722A40-EA8C-4070-7A44-9AF9E0A1B866}"/>
              </a:ext>
            </a:extLst>
          </p:cNvPr>
          <p:cNvSpPr>
            <a:spLocks noGrp="1" noChangeArrowheads="1"/>
          </p:cNvSpPr>
          <p:nvPr>
            <p:ph type="title"/>
          </p:nvPr>
        </p:nvSpPr>
        <p:spPr/>
        <p:txBody>
          <a:bodyPr/>
          <a:lstStyle/>
          <a:p>
            <a:r>
              <a:rPr lang="en-US" altLang="en-US"/>
              <a:t>Yosemite</a:t>
            </a:r>
          </a:p>
        </p:txBody>
      </p:sp>
      <p:pic>
        <p:nvPicPr>
          <p:cNvPr id="3" name="HalfDomeInteract4.m4v">
            <a:hlinkClick r:id="" action="ppaction://media"/>
            <a:extLst>
              <a:ext uri="{FF2B5EF4-FFF2-40B4-BE49-F238E27FC236}">
                <a16:creationId xmlns:a16="http://schemas.microsoft.com/office/drawing/2014/main" id="{C7AA95D4-659C-084D-47C6-122C0D34992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63625" y="1533525"/>
            <a:ext cx="6983413" cy="5237163"/>
          </a:xfrm>
        </p:spPr>
      </p:pic>
    </p:spTree>
    <p:extLst>
      <p:ext uri="{BB962C8B-B14F-4D97-AF65-F5344CB8AC3E}">
        <p14:creationId xmlns:p14="http://schemas.microsoft.com/office/powerpoint/2010/main" val="231754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a:extLst>
              <a:ext uri="{FF2B5EF4-FFF2-40B4-BE49-F238E27FC236}">
                <a16:creationId xmlns:a16="http://schemas.microsoft.com/office/drawing/2014/main" id="{71171DB3-D03E-30D0-17EB-6537CE82B5A8}"/>
              </a:ext>
            </a:extLst>
          </p:cNvPr>
          <p:cNvSpPr>
            <a:spLocks noGrp="1" noChangeArrowheads="1"/>
          </p:cNvSpPr>
          <p:nvPr>
            <p:ph type="title"/>
          </p:nvPr>
        </p:nvSpPr>
        <p:spPr/>
        <p:txBody>
          <a:bodyPr/>
          <a:lstStyle/>
          <a:p>
            <a:r>
              <a:rPr lang="en-US" altLang="en-US"/>
              <a:t>Yosemite</a:t>
            </a:r>
          </a:p>
        </p:txBody>
      </p:sp>
      <p:pic>
        <p:nvPicPr>
          <p:cNvPr id="286723" name="Picture 3">
            <a:extLst>
              <a:ext uri="{FF2B5EF4-FFF2-40B4-BE49-F238E27FC236}">
                <a16:creationId xmlns:a16="http://schemas.microsoft.com/office/drawing/2014/main" id="{4F98BB5A-2B1C-E352-607B-E5CAE52DA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325" y="1277938"/>
            <a:ext cx="6951663" cy="5216525"/>
          </a:xfrm>
          <a:prstGeom prst="rect">
            <a:avLst/>
          </a:prstGeom>
          <a:noFill/>
          <a:extLst>
            <a:ext uri="{909E8E84-426E-40DD-AFC4-6F175D3DCCD1}">
              <a14:hiddenFill xmlns:a14="http://schemas.microsoft.com/office/drawing/2010/main">
                <a:solidFill>
                  <a:srgbClr val="FFFFFF"/>
                </a:solidFill>
              </a14:hiddenFill>
            </a:ext>
          </a:extLst>
        </p:spPr>
      </p:pic>
      <p:pic>
        <p:nvPicPr>
          <p:cNvPr id="286724" name="Picture 4">
            <a:extLst>
              <a:ext uri="{FF2B5EF4-FFF2-40B4-BE49-F238E27FC236}">
                <a16:creationId xmlns:a16="http://schemas.microsoft.com/office/drawing/2014/main" id="{92083C80-A281-558F-2D55-538D0AB0F1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325" y="1277938"/>
            <a:ext cx="6951663" cy="5216525"/>
          </a:xfrm>
          <a:prstGeom prst="rect">
            <a:avLst/>
          </a:prstGeom>
          <a:noFill/>
          <a:extLst>
            <a:ext uri="{909E8E84-426E-40DD-AFC4-6F175D3DCCD1}">
              <a14:hiddenFill xmlns:a14="http://schemas.microsoft.com/office/drawing/2010/main">
                <a:solidFill>
                  <a:srgbClr val="FFFFFF"/>
                </a:solidFill>
              </a14:hiddenFill>
            </a:ext>
          </a:extLst>
        </p:spPr>
      </p:pic>
      <p:sp>
        <p:nvSpPr>
          <p:cNvPr id="286725" name="Text Box 5">
            <a:extLst>
              <a:ext uri="{FF2B5EF4-FFF2-40B4-BE49-F238E27FC236}">
                <a16:creationId xmlns:a16="http://schemas.microsoft.com/office/drawing/2014/main" id="{CBA9BE3C-1D39-9684-A451-235AA8CFD60B}"/>
              </a:ext>
            </a:extLst>
          </p:cNvPr>
          <p:cNvSpPr txBox="1">
            <a:spLocks noChangeArrowheads="1"/>
          </p:cNvSpPr>
          <p:nvPr/>
        </p:nvSpPr>
        <p:spPr bwMode="auto">
          <a:xfrm>
            <a:off x="5838825" y="6500813"/>
            <a:ext cx="19970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900"/>
              <a:t>Topographic data courtesy USGS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86724"/>
                                        </p:tgtEl>
                                      </p:cBhvr>
                                    </p:animEffect>
                                    <p:set>
                                      <p:cBhvr>
                                        <p:cTn id="7" dur="1" fill="hold">
                                          <p:stCondLst>
                                            <p:cond delay="499"/>
                                          </p:stCondLst>
                                        </p:cTn>
                                        <p:tgtEl>
                                          <p:spTgt spid="28672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86723"/>
                                        </p:tgtEl>
                                        <p:attrNameLst>
                                          <p:attrName>style.visibility</p:attrName>
                                        </p:attrNameLst>
                                      </p:cBhvr>
                                      <p:to>
                                        <p:strVal val="visible"/>
                                      </p:to>
                                    </p:set>
                                    <p:animEffect transition="in" filter="fade">
                                      <p:cBhvr>
                                        <p:cTn id="10" dur="500"/>
                                        <p:tgtEl>
                                          <p:spTgt spid="2867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6725"/>
                                        </p:tgtEl>
                                        <p:attrNameLst>
                                          <p:attrName>style.visibility</p:attrName>
                                        </p:attrNameLst>
                                      </p:cBhvr>
                                      <p:to>
                                        <p:strVal val="visible"/>
                                      </p:to>
                                    </p:set>
                                    <p:animEffect transition="in" filter="fade">
                                      <p:cBhvr>
                                        <p:cTn id="13" dur="500"/>
                                        <p:tgtEl>
                                          <p:spTgt spid="286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E6676E0E-08F1-3421-CFA7-727B8B874375}"/>
              </a:ext>
            </a:extLst>
          </p:cNvPr>
          <p:cNvSpPr>
            <a:spLocks noGrp="1" noChangeArrowheads="1"/>
          </p:cNvSpPr>
          <p:nvPr>
            <p:ph type="title"/>
          </p:nvPr>
        </p:nvSpPr>
        <p:spPr/>
        <p:txBody>
          <a:bodyPr/>
          <a:lstStyle/>
          <a:p>
            <a:r>
              <a:rPr lang="en-US" altLang="en-US"/>
              <a:t>Contributions</a:t>
            </a:r>
          </a:p>
        </p:txBody>
      </p:sp>
      <p:sp>
        <p:nvSpPr>
          <p:cNvPr id="207875" name="Rectangle 3">
            <a:extLst>
              <a:ext uri="{FF2B5EF4-FFF2-40B4-BE49-F238E27FC236}">
                <a16:creationId xmlns:a16="http://schemas.microsoft.com/office/drawing/2014/main" id="{9BE5B432-1EAA-2F80-320B-06F7AB4FF77E}"/>
              </a:ext>
            </a:extLst>
          </p:cNvPr>
          <p:cNvSpPr>
            <a:spLocks noGrp="1" noChangeArrowheads="1"/>
          </p:cNvSpPr>
          <p:nvPr>
            <p:ph type="body" idx="1"/>
          </p:nvPr>
        </p:nvSpPr>
        <p:spPr>
          <a:xfrm>
            <a:off x="347663" y="1533525"/>
            <a:ext cx="8415337" cy="3316288"/>
          </a:xfrm>
        </p:spPr>
        <p:txBody>
          <a:bodyPr/>
          <a:lstStyle/>
          <a:p>
            <a:r>
              <a:rPr lang="en-US" altLang="en-US" sz="2700"/>
              <a:t>Automated system for registering photo collections in 3D for interactive exploration</a:t>
            </a:r>
          </a:p>
          <a:p>
            <a:r>
              <a:rPr lang="en-US" altLang="en-US" sz="2700"/>
              <a:t>Structure from motion algorithm demonstrated on hundreds of photos from the Internet</a:t>
            </a:r>
          </a:p>
          <a:p>
            <a:r>
              <a:rPr lang="en-US" altLang="en-US" sz="2700"/>
              <a:t>Photo exploration system combining new image-based rendering and photo navigation techniques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7875">
                                            <p:txEl>
                                              <p:pRg st="0" end="0"/>
                                            </p:txEl>
                                          </p:spTgt>
                                        </p:tgtEl>
                                        <p:attrNameLst>
                                          <p:attrName>style.visibility</p:attrName>
                                        </p:attrNameLst>
                                      </p:cBhvr>
                                      <p:to>
                                        <p:strVal val="visible"/>
                                      </p:to>
                                    </p:set>
                                    <p:animEffect transition="in" filter="fade">
                                      <p:cBhvr>
                                        <p:cTn id="7" dur="500"/>
                                        <p:tgtEl>
                                          <p:spTgt spid="2078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7875">
                                            <p:txEl>
                                              <p:pRg st="1" end="1"/>
                                            </p:txEl>
                                          </p:spTgt>
                                        </p:tgtEl>
                                        <p:attrNameLst>
                                          <p:attrName>style.visibility</p:attrName>
                                        </p:attrNameLst>
                                      </p:cBhvr>
                                      <p:to>
                                        <p:strVal val="visible"/>
                                      </p:to>
                                    </p:set>
                                    <p:animEffect transition="in" filter="fade">
                                      <p:cBhvr>
                                        <p:cTn id="12" dur="500"/>
                                        <p:tgtEl>
                                          <p:spTgt spid="2078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7875">
                                            <p:txEl>
                                              <p:pRg st="2" end="2"/>
                                            </p:txEl>
                                          </p:spTgt>
                                        </p:tgtEl>
                                        <p:attrNameLst>
                                          <p:attrName>style.visibility</p:attrName>
                                        </p:attrNameLst>
                                      </p:cBhvr>
                                      <p:to>
                                        <p:strVal val="visible"/>
                                      </p:to>
                                    </p:set>
                                    <p:animEffect transition="in" filter="fade">
                                      <p:cBhvr>
                                        <p:cTn id="17" dur="500"/>
                                        <p:tgtEl>
                                          <p:spTgt spid="2078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5"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A8758F0C-BBBB-CCFF-A54F-E987E1973391}"/>
              </a:ext>
            </a:extLst>
          </p:cNvPr>
          <p:cNvSpPr>
            <a:spLocks noGrp="1" noChangeArrowheads="1"/>
          </p:cNvSpPr>
          <p:nvPr>
            <p:ph type="title"/>
          </p:nvPr>
        </p:nvSpPr>
        <p:spPr/>
        <p:txBody>
          <a:bodyPr/>
          <a:lstStyle/>
          <a:p>
            <a:r>
              <a:rPr lang="en-US" altLang="en-US"/>
              <a:t>Limitations / Future work</a:t>
            </a:r>
          </a:p>
        </p:txBody>
      </p:sp>
      <p:sp>
        <p:nvSpPr>
          <p:cNvPr id="209923" name="Rectangle 3">
            <a:extLst>
              <a:ext uri="{FF2B5EF4-FFF2-40B4-BE49-F238E27FC236}">
                <a16:creationId xmlns:a16="http://schemas.microsoft.com/office/drawing/2014/main" id="{91E22D36-1399-C495-820A-A55AF678E023}"/>
              </a:ext>
            </a:extLst>
          </p:cNvPr>
          <p:cNvSpPr>
            <a:spLocks noGrp="1" noChangeArrowheads="1"/>
          </p:cNvSpPr>
          <p:nvPr>
            <p:ph type="body" idx="1"/>
          </p:nvPr>
        </p:nvSpPr>
        <p:spPr>
          <a:xfrm>
            <a:off x="347663" y="1393825"/>
            <a:ext cx="8415337" cy="5237163"/>
          </a:xfrm>
        </p:spPr>
        <p:txBody>
          <a:bodyPr/>
          <a:lstStyle/>
          <a:p>
            <a:r>
              <a:rPr lang="en-US" altLang="en-US" sz="2800"/>
              <a:t>Not all photos can be reliably matched</a:t>
            </a:r>
          </a:p>
          <a:p>
            <a:pPr>
              <a:buFontTx/>
              <a:buNone/>
            </a:pPr>
            <a:r>
              <a:rPr lang="en-US" altLang="en-US" sz="2800"/>
              <a:t>		</a:t>
            </a:r>
            <a:r>
              <a:rPr lang="en-US" altLang="en-US" sz="2800">
                <a:sym typeface="Wingdings" pitchFamily="2" charset="2"/>
              </a:rPr>
              <a:t> Better feature detection / matching</a:t>
            </a:r>
          </a:p>
          <a:p>
            <a:pPr>
              <a:buFontTx/>
              <a:buNone/>
            </a:pPr>
            <a:r>
              <a:rPr lang="en-US" altLang="en-US" sz="2800">
                <a:sym typeface="Wingdings" pitchFamily="2" charset="2"/>
              </a:rPr>
              <a:t>		 Integrating GPS &amp; other localization info.</a:t>
            </a:r>
            <a:endParaRPr lang="en-US" altLang="en-US" sz="2800"/>
          </a:p>
          <a:p>
            <a:r>
              <a:rPr lang="en-US" altLang="en-US" sz="2800"/>
              <a:t>Structure from motion scalability</a:t>
            </a:r>
          </a:p>
          <a:p>
            <a:pPr>
              <a:buFontTx/>
              <a:buNone/>
            </a:pPr>
            <a:r>
              <a:rPr lang="en-US" altLang="en-US" sz="2800">
                <a:sym typeface="Wingdings" pitchFamily="2" charset="2"/>
              </a:rPr>
              <a:t>		 More efficient (sparse) algorithms</a:t>
            </a:r>
          </a:p>
          <a:p>
            <a:r>
              <a:rPr lang="en-US" altLang="en-US" sz="2800"/>
              <a:t>Plane-based transitions lack parallax</a:t>
            </a:r>
            <a:endParaRPr lang="en-US" altLang="en-US" sz="2800">
              <a:sym typeface="Wingdings" pitchFamily="2" charset="2"/>
            </a:endParaRPr>
          </a:p>
        </p:txBody>
      </p:sp>
      <p:pic>
        <p:nvPicPr>
          <p:cNvPr id="209924" name="Picture 4">
            <a:extLst>
              <a:ext uri="{FF2B5EF4-FFF2-40B4-BE49-F238E27FC236}">
                <a16:creationId xmlns:a16="http://schemas.microsoft.com/office/drawing/2014/main" id="{21FE0244-8EC5-5A87-FF36-B1B829805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75" y="2046288"/>
            <a:ext cx="87630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5" name="Picture 5">
            <a:extLst>
              <a:ext uri="{FF2B5EF4-FFF2-40B4-BE49-F238E27FC236}">
                <a16:creationId xmlns:a16="http://schemas.microsoft.com/office/drawing/2014/main" id="{15E3F810-8149-BC38-71BD-26FACFEC53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8725" y="3889375"/>
            <a:ext cx="4262438" cy="2843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9923">
                                            <p:txEl>
                                              <p:pRg st="0" end="0"/>
                                            </p:txEl>
                                          </p:spTgt>
                                        </p:tgtEl>
                                        <p:attrNameLst>
                                          <p:attrName>style.visibility</p:attrName>
                                        </p:attrNameLst>
                                      </p:cBhvr>
                                      <p:to>
                                        <p:strVal val="visible"/>
                                      </p:to>
                                    </p:set>
                                    <p:animEffect transition="in" filter="fade">
                                      <p:cBhvr>
                                        <p:cTn id="7" dur="500"/>
                                        <p:tgtEl>
                                          <p:spTgt spid="2099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9924"/>
                                        </p:tgtEl>
                                        <p:attrNameLst>
                                          <p:attrName>style.visibility</p:attrName>
                                        </p:attrNameLst>
                                      </p:cBhvr>
                                      <p:to>
                                        <p:strVal val="visible"/>
                                      </p:to>
                                    </p:set>
                                    <p:animEffect transition="in" filter="fade">
                                      <p:cBhvr>
                                        <p:cTn id="12" dur="500"/>
                                        <p:tgtEl>
                                          <p:spTgt spid="2099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500"/>
                                        <p:tgtEl>
                                          <p:spTgt spid="209924"/>
                                        </p:tgtEl>
                                      </p:cBhvr>
                                    </p:animEffect>
                                    <p:set>
                                      <p:cBhvr>
                                        <p:cTn id="17" dur="1" fill="hold">
                                          <p:stCondLst>
                                            <p:cond delay="499"/>
                                          </p:stCondLst>
                                        </p:cTn>
                                        <p:tgtEl>
                                          <p:spTgt spid="209924"/>
                                        </p:tgtEl>
                                        <p:attrNameLst>
                                          <p:attrName>style.visibility</p:attrName>
                                        </p:attrNameLst>
                                      </p:cBhvr>
                                      <p:to>
                                        <p:strVal val="hidden"/>
                                      </p:to>
                                    </p:set>
                                  </p:childTnLst>
                                </p:cTn>
                              </p:par>
                            </p:childTnLst>
                          </p:cTn>
                        </p:par>
                        <p:par>
                          <p:cTn id="18" fill="hold" nodeType="afterGroup">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09923">
                                            <p:txEl>
                                              <p:pRg st="1" end="1"/>
                                            </p:txEl>
                                          </p:spTgt>
                                        </p:tgtEl>
                                        <p:attrNameLst>
                                          <p:attrName>style.visibility</p:attrName>
                                        </p:attrNameLst>
                                      </p:cBhvr>
                                      <p:to>
                                        <p:strVal val="visible"/>
                                      </p:to>
                                    </p:set>
                                    <p:animEffect transition="in" filter="fade">
                                      <p:cBhvr>
                                        <p:cTn id="21" dur="500"/>
                                        <p:tgtEl>
                                          <p:spTgt spid="209923">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9923">
                                            <p:txEl>
                                              <p:pRg st="2" end="2"/>
                                            </p:txEl>
                                          </p:spTgt>
                                        </p:tgtEl>
                                        <p:attrNameLst>
                                          <p:attrName>style.visibility</p:attrName>
                                        </p:attrNameLst>
                                      </p:cBhvr>
                                      <p:to>
                                        <p:strVal val="visible"/>
                                      </p:to>
                                    </p:set>
                                    <p:animEffect transition="in" filter="fade">
                                      <p:cBhvr>
                                        <p:cTn id="24" dur="500"/>
                                        <p:tgtEl>
                                          <p:spTgt spid="209923">
                                            <p:txEl>
                                              <p:pRg st="2" end="2"/>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9923">
                                            <p:txEl>
                                              <p:pRg st="3" end="3"/>
                                            </p:txEl>
                                          </p:spTgt>
                                        </p:tgtEl>
                                        <p:attrNameLst>
                                          <p:attrName>style.visibility</p:attrName>
                                        </p:attrNameLst>
                                      </p:cBhvr>
                                      <p:to>
                                        <p:strVal val="visible"/>
                                      </p:to>
                                    </p:set>
                                    <p:animEffect transition="in" filter="fade">
                                      <p:cBhvr>
                                        <p:cTn id="29" dur="500"/>
                                        <p:tgtEl>
                                          <p:spTgt spid="209923">
                                            <p:txEl>
                                              <p:pRg st="3" end="3"/>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209925"/>
                                        </p:tgtEl>
                                        <p:attrNameLst>
                                          <p:attrName>style.visibility</p:attrName>
                                        </p:attrNameLst>
                                      </p:cBhvr>
                                      <p:to>
                                        <p:strVal val="visible"/>
                                      </p:to>
                                    </p:set>
                                    <p:animEffect transition="in" filter="fade">
                                      <p:cBhvr>
                                        <p:cTn id="34" dur="500"/>
                                        <p:tgtEl>
                                          <p:spTgt spid="20992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xit" presetSubtype="0" fill="hold" nodeType="clickEffect">
                                  <p:stCondLst>
                                    <p:cond delay="0"/>
                                  </p:stCondLst>
                                  <p:childTnLst>
                                    <p:animEffect transition="out" filter="fade">
                                      <p:cBhvr>
                                        <p:cTn id="38" dur="500"/>
                                        <p:tgtEl>
                                          <p:spTgt spid="209925"/>
                                        </p:tgtEl>
                                      </p:cBhvr>
                                    </p:animEffect>
                                    <p:set>
                                      <p:cBhvr>
                                        <p:cTn id="39" dur="1" fill="hold">
                                          <p:stCondLst>
                                            <p:cond delay="499"/>
                                          </p:stCondLst>
                                        </p:cTn>
                                        <p:tgtEl>
                                          <p:spTgt spid="209925"/>
                                        </p:tgtEl>
                                        <p:attrNameLst>
                                          <p:attrName>style.visibility</p:attrName>
                                        </p:attrNameLst>
                                      </p:cBhvr>
                                      <p:to>
                                        <p:strVal val="hidden"/>
                                      </p:to>
                                    </p:set>
                                  </p:childTnLst>
                                </p:cTn>
                              </p:par>
                            </p:childTnLst>
                          </p:cTn>
                        </p:par>
                        <p:par>
                          <p:cTn id="40" fill="hold" nodeType="afterGroup">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9923">
                                            <p:txEl>
                                              <p:pRg st="4" end="4"/>
                                            </p:txEl>
                                          </p:spTgt>
                                        </p:tgtEl>
                                        <p:attrNameLst>
                                          <p:attrName>style.visibility</p:attrName>
                                        </p:attrNameLst>
                                      </p:cBhvr>
                                      <p:to>
                                        <p:strVal val="visible"/>
                                      </p:to>
                                    </p:set>
                                    <p:animEffect transition="in" filter="fade">
                                      <p:cBhvr>
                                        <p:cTn id="43" dur="500"/>
                                        <p:tgtEl>
                                          <p:spTgt spid="209923">
                                            <p:txEl>
                                              <p:pRg st="4" end="4"/>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09923">
                                            <p:txEl>
                                              <p:pRg st="5" end="5"/>
                                            </p:txEl>
                                          </p:spTgt>
                                        </p:tgtEl>
                                        <p:attrNameLst>
                                          <p:attrName>style.visibility</p:attrName>
                                        </p:attrNameLst>
                                      </p:cBhvr>
                                      <p:to>
                                        <p:strVal val="visible"/>
                                      </p:to>
                                    </p:set>
                                    <p:animEffect transition="in" filter="fade">
                                      <p:cBhvr>
                                        <p:cTn id="48" dur="500"/>
                                        <p:tgtEl>
                                          <p:spTgt spid="2099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a:extLst>
              <a:ext uri="{FF2B5EF4-FFF2-40B4-BE49-F238E27FC236}">
                <a16:creationId xmlns:a16="http://schemas.microsoft.com/office/drawing/2014/main" id="{985F7744-6FFA-17A6-7B0E-71F60A8CAB69}"/>
              </a:ext>
            </a:extLst>
          </p:cNvPr>
          <p:cNvSpPr>
            <a:spLocks noGrp="1" noChangeArrowheads="1"/>
          </p:cNvSpPr>
          <p:nvPr>
            <p:ph type="ctrTitle"/>
          </p:nvPr>
        </p:nvSpPr>
        <p:spPr>
          <a:xfrm>
            <a:off x="685800" y="1700213"/>
            <a:ext cx="7772400" cy="1470025"/>
          </a:xfrm>
        </p:spPr>
        <p:txBody>
          <a:bodyPr anchor="ctr"/>
          <a:lstStyle/>
          <a:p>
            <a:pPr algn="l"/>
            <a:r>
              <a:rPr lang="en-US" altLang="en-US" sz="3700"/>
              <a:t>Photo Tourism:</a:t>
            </a:r>
            <a:br>
              <a:rPr lang="en-US" altLang="en-US" sz="3700"/>
            </a:br>
            <a:r>
              <a:rPr lang="en-US" altLang="en-US" sz="2900"/>
              <a:t>Exploring Photo Collections in 3D</a:t>
            </a:r>
          </a:p>
        </p:txBody>
      </p:sp>
      <p:sp>
        <p:nvSpPr>
          <p:cNvPr id="20485" name="Rectangle 5">
            <a:extLst>
              <a:ext uri="{FF2B5EF4-FFF2-40B4-BE49-F238E27FC236}">
                <a16:creationId xmlns:a16="http://schemas.microsoft.com/office/drawing/2014/main" id="{CCE957D7-1B34-514A-54E1-CF87EC98CFE2}"/>
              </a:ext>
            </a:extLst>
          </p:cNvPr>
          <p:cNvSpPr>
            <a:spLocks noGrp="1" noChangeArrowheads="1"/>
          </p:cNvSpPr>
          <p:nvPr>
            <p:ph type="subTitle" idx="1"/>
          </p:nvPr>
        </p:nvSpPr>
        <p:spPr>
          <a:xfrm>
            <a:off x="1416050" y="3313113"/>
            <a:ext cx="3886200" cy="2133600"/>
          </a:xfrm>
        </p:spPr>
        <p:txBody>
          <a:bodyPr/>
          <a:lstStyle/>
          <a:p>
            <a:pPr algn="l">
              <a:lnSpc>
                <a:spcPct val="100000"/>
              </a:lnSpc>
              <a:spcAft>
                <a:spcPct val="0"/>
              </a:spcAft>
            </a:pPr>
            <a:r>
              <a:rPr lang="en-US" altLang="en-US"/>
              <a:t>Noah Snavely     </a:t>
            </a:r>
          </a:p>
          <a:p>
            <a:pPr algn="l">
              <a:lnSpc>
                <a:spcPct val="100000"/>
              </a:lnSpc>
              <a:spcAft>
                <a:spcPct val="0"/>
              </a:spcAft>
            </a:pPr>
            <a:r>
              <a:rPr lang="en-US" altLang="en-US"/>
              <a:t>Steven M. Seitz </a:t>
            </a:r>
          </a:p>
          <a:p>
            <a:pPr algn="l">
              <a:lnSpc>
                <a:spcPct val="100000"/>
              </a:lnSpc>
            </a:pPr>
            <a:r>
              <a:rPr lang="en-US" altLang="en-US" sz="1800" i="1"/>
              <a:t>    University of Washington </a:t>
            </a:r>
            <a:endParaRPr lang="en-US" altLang="en-US"/>
          </a:p>
          <a:p>
            <a:pPr algn="l">
              <a:lnSpc>
                <a:spcPct val="100000"/>
              </a:lnSpc>
              <a:spcAft>
                <a:spcPct val="0"/>
              </a:spcAft>
            </a:pPr>
            <a:r>
              <a:rPr lang="en-US" altLang="en-US"/>
              <a:t>Richard Szeliski </a:t>
            </a:r>
          </a:p>
          <a:p>
            <a:pPr algn="l">
              <a:lnSpc>
                <a:spcPct val="100000"/>
              </a:lnSpc>
              <a:spcAft>
                <a:spcPct val="0"/>
              </a:spcAft>
            </a:pPr>
            <a:r>
              <a:rPr lang="en-US" altLang="en-US" sz="1800" i="1"/>
              <a:t>    Microsoft Research</a:t>
            </a:r>
            <a:r>
              <a:rPr lang="en-US" altLang="en-US" sz="1800"/>
              <a:t>   </a:t>
            </a:r>
          </a:p>
        </p:txBody>
      </p:sp>
      <p:sp>
        <p:nvSpPr>
          <p:cNvPr id="20486" name="Text Box 6">
            <a:extLst>
              <a:ext uri="{FF2B5EF4-FFF2-40B4-BE49-F238E27FC236}">
                <a16:creationId xmlns:a16="http://schemas.microsoft.com/office/drawing/2014/main" id="{877668C0-2854-2532-CAD9-B9B98321EC42}"/>
              </a:ext>
            </a:extLst>
          </p:cNvPr>
          <p:cNvSpPr txBox="1">
            <a:spLocks noChangeArrowheads="1"/>
          </p:cNvSpPr>
          <p:nvPr/>
        </p:nvSpPr>
        <p:spPr bwMode="auto">
          <a:xfrm>
            <a:off x="0" y="6521450"/>
            <a:ext cx="2160588"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 2006 Noah Snavely</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67B7D-F948-CE15-F589-1B257C04F7BB}"/>
            </a:ext>
          </a:extLst>
        </p:cNvPr>
        <p:cNvGrpSpPr/>
        <p:nvPr/>
      </p:nvGrpSpPr>
      <p:grpSpPr>
        <a:xfrm>
          <a:off x="0" y="0"/>
          <a:ext cx="0" cy="0"/>
          <a:chOff x="0" y="0"/>
          <a:chExt cx="0" cy="0"/>
        </a:xfrm>
      </p:grpSpPr>
      <p:sp>
        <p:nvSpPr>
          <p:cNvPr id="220162" name="Rectangle 2">
            <a:extLst>
              <a:ext uri="{FF2B5EF4-FFF2-40B4-BE49-F238E27FC236}">
                <a16:creationId xmlns:a16="http://schemas.microsoft.com/office/drawing/2014/main" id="{DCD251F3-6988-D616-AE3F-BF60859B7F00}"/>
              </a:ext>
            </a:extLst>
          </p:cNvPr>
          <p:cNvSpPr>
            <a:spLocks noGrp="1" noChangeArrowheads="1"/>
          </p:cNvSpPr>
          <p:nvPr>
            <p:ph type="title"/>
          </p:nvPr>
        </p:nvSpPr>
        <p:spPr/>
        <p:txBody>
          <a:bodyPr/>
          <a:lstStyle/>
          <a:p>
            <a:r>
              <a:rPr lang="en-US" altLang="en-US"/>
              <a:t>Limitations / Future work</a:t>
            </a:r>
          </a:p>
        </p:txBody>
      </p:sp>
      <p:pic>
        <p:nvPicPr>
          <p:cNvPr id="3" name="GreatWall.m4v">
            <a:hlinkClick r:id="" action="ppaction://media"/>
            <a:extLst>
              <a:ext uri="{FF2B5EF4-FFF2-40B4-BE49-F238E27FC236}">
                <a16:creationId xmlns:a16="http://schemas.microsoft.com/office/drawing/2014/main" id="{4FE288D9-62EB-3889-51D7-D3186DC481C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63625" y="1533525"/>
            <a:ext cx="6983413" cy="5237163"/>
          </a:xfrm>
        </p:spPr>
      </p:pic>
    </p:spTree>
    <p:extLst>
      <p:ext uri="{BB962C8B-B14F-4D97-AF65-F5344CB8AC3E}">
        <p14:creationId xmlns:p14="http://schemas.microsoft.com/office/powerpoint/2010/main" val="39928557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40" name="Rectangle 4">
            <a:extLst>
              <a:ext uri="{FF2B5EF4-FFF2-40B4-BE49-F238E27FC236}">
                <a16:creationId xmlns:a16="http://schemas.microsoft.com/office/drawing/2014/main" id="{25322CF7-1044-53FC-8B9E-B0D107318D9B}"/>
              </a:ext>
            </a:extLst>
          </p:cNvPr>
          <p:cNvSpPr>
            <a:spLocks noChangeArrowheads="1"/>
          </p:cNvSpPr>
          <p:nvPr/>
        </p:nvSpPr>
        <p:spPr bwMode="auto">
          <a:xfrm>
            <a:off x="304800" y="179388"/>
            <a:ext cx="8458200" cy="1098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808080"/>
                  </a:outerShdw>
                </a:effectLst>
              </a14:hiddenEffects>
            </a:ext>
          </a:extLst>
        </p:spPr>
        <p:txBody>
          <a:bodyPr anchor="ctr"/>
          <a:lstStyle>
            <a:lvl1pPr eaLnBrk="0">
              <a:defRPr sz="3700" b="1">
                <a:solidFill>
                  <a:schemeClr val="tx1"/>
                </a:solidFill>
                <a:effectLst>
                  <a:outerShdw blurRad="38100" dist="38100" dir="2700000" algn="tl">
                    <a:srgbClr val="C0C0C0"/>
                  </a:outerShdw>
                </a:effectLst>
                <a:latin typeface="Arial" panose="020B0604020202020204" pitchFamily="34" charset="0"/>
              </a:defRPr>
            </a:lvl1pPr>
            <a:lvl2pPr eaLnBrk="0">
              <a:defRPr sz="3700" b="1">
                <a:solidFill>
                  <a:schemeClr val="tx1"/>
                </a:solidFill>
                <a:effectLst>
                  <a:outerShdw blurRad="38100" dist="38100" dir="2700000" algn="tl">
                    <a:srgbClr val="C0C0C0"/>
                  </a:outerShdw>
                </a:effectLst>
                <a:latin typeface="Arial" panose="020B0604020202020204" pitchFamily="34" charset="0"/>
              </a:defRPr>
            </a:lvl2pPr>
            <a:lvl3pPr eaLnBrk="0">
              <a:defRPr sz="3700" b="1">
                <a:solidFill>
                  <a:schemeClr val="tx1"/>
                </a:solidFill>
                <a:effectLst>
                  <a:outerShdw blurRad="38100" dist="38100" dir="2700000" algn="tl">
                    <a:srgbClr val="C0C0C0"/>
                  </a:outerShdw>
                </a:effectLst>
                <a:latin typeface="Arial" panose="020B0604020202020204" pitchFamily="34" charset="0"/>
              </a:defRPr>
            </a:lvl3pPr>
            <a:lvl4pPr eaLnBrk="0">
              <a:defRPr sz="3700" b="1">
                <a:solidFill>
                  <a:schemeClr val="tx1"/>
                </a:solidFill>
                <a:effectLst>
                  <a:outerShdw blurRad="38100" dist="38100" dir="2700000" algn="tl">
                    <a:srgbClr val="C0C0C0"/>
                  </a:outerShdw>
                </a:effectLst>
                <a:latin typeface="Arial" panose="020B0604020202020204" pitchFamily="34" charset="0"/>
              </a:defRPr>
            </a:lvl4pPr>
            <a:lvl5pPr eaLnBrk="0">
              <a:defRPr sz="3700" b="1">
                <a:solidFill>
                  <a:schemeClr val="tx1"/>
                </a:solidFill>
                <a:effectLst>
                  <a:outerShdw blurRad="38100" dist="38100" dir="2700000" algn="tl">
                    <a:srgbClr val="C0C0C0"/>
                  </a:outerShdw>
                </a:effectLst>
                <a:latin typeface="Arial" panose="020B0604020202020204" pitchFamily="34" charset="0"/>
              </a:defRPr>
            </a:lvl5pPr>
            <a:lvl6pPr marL="457200" eaLnBrk="0" fontAlgn="base">
              <a:spcBef>
                <a:spcPct val="0"/>
              </a:spcBef>
              <a:spcAft>
                <a:spcPct val="0"/>
              </a:spcAft>
              <a:defRPr sz="3700" b="1">
                <a:solidFill>
                  <a:schemeClr val="tx1"/>
                </a:solidFill>
                <a:effectLst>
                  <a:outerShdw blurRad="38100" dist="38100" dir="2700000" algn="tl">
                    <a:srgbClr val="C0C0C0"/>
                  </a:outerShdw>
                </a:effectLst>
                <a:latin typeface="Arial" panose="020B0604020202020204" pitchFamily="34" charset="0"/>
              </a:defRPr>
            </a:lvl6pPr>
            <a:lvl7pPr marL="914400" eaLnBrk="0" fontAlgn="base">
              <a:spcBef>
                <a:spcPct val="0"/>
              </a:spcBef>
              <a:spcAft>
                <a:spcPct val="0"/>
              </a:spcAft>
              <a:defRPr sz="3700" b="1">
                <a:solidFill>
                  <a:schemeClr val="tx1"/>
                </a:solidFill>
                <a:effectLst>
                  <a:outerShdw blurRad="38100" dist="38100" dir="2700000" algn="tl">
                    <a:srgbClr val="C0C0C0"/>
                  </a:outerShdw>
                </a:effectLst>
                <a:latin typeface="Arial" panose="020B0604020202020204" pitchFamily="34" charset="0"/>
              </a:defRPr>
            </a:lvl7pPr>
            <a:lvl8pPr marL="1371600" eaLnBrk="0" fontAlgn="base">
              <a:spcBef>
                <a:spcPct val="0"/>
              </a:spcBef>
              <a:spcAft>
                <a:spcPct val="0"/>
              </a:spcAft>
              <a:defRPr sz="3700" b="1">
                <a:solidFill>
                  <a:schemeClr val="tx1"/>
                </a:solidFill>
                <a:effectLst>
                  <a:outerShdw blurRad="38100" dist="38100" dir="2700000" algn="tl">
                    <a:srgbClr val="C0C0C0"/>
                  </a:outerShdw>
                </a:effectLst>
                <a:latin typeface="Arial" panose="020B0604020202020204" pitchFamily="34" charset="0"/>
              </a:defRPr>
            </a:lvl8pPr>
            <a:lvl9pPr marL="1828800" eaLnBrk="0" fontAlgn="base">
              <a:spcBef>
                <a:spcPct val="0"/>
              </a:spcBef>
              <a:spcAft>
                <a:spcPct val="0"/>
              </a:spcAft>
              <a:defRPr sz="3700" b="1">
                <a:solidFill>
                  <a:schemeClr val="tx1"/>
                </a:solidFill>
                <a:effectLst>
                  <a:outerShdw blurRad="38100" dist="38100" dir="2700000" algn="tl">
                    <a:srgbClr val="C0C0C0"/>
                  </a:outerShdw>
                </a:effectLst>
                <a:latin typeface="Arial" panose="020B0604020202020204" pitchFamily="34" charset="0"/>
              </a:defRPr>
            </a:lvl9pPr>
          </a:lstStyle>
          <a:p>
            <a:r>
              <a:rPr lang="en-US" altLang="en-US"/>
              <a:t>Limitations / Future work</a:t>
            </a:r>
          </a:p>
        </p:txBody>
      </p:sp>
      <p:sp>
        <p:nvSpPr>
          <p:cNvPr id="244741" name="Rectangle 5">
            <a:extLst>
              <a:ext uri="{FF2B5EF4-FFF2-40B4-BE49-F238E27FC236}">
                <a16:creationId xmlns:a16="http://schemas.microsoft.com/office/drawing/2014/main" id="{DE83FEF2-FA98-E6DD-5486-54D785C99A4A}"/>
              </a:ext>
            </a:extLst>
          </p:cNvPr>
          <p:cNvSpPr>
            <a:spLocks noChangeArrowheads="1"/>
          </p:cNvSpPr>
          <p:nvPr/>
        </p:nvSpPr>
        <p:spPr bwMode="auto">
          <a:xfrm>
            <a:off x="347663" y="1393825"/>
            <a:ext cx="8415337"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a:lnSpc>
                <a:spcPct val="110000"/>
              </a:lnSpc>
              <a:spcBef>
                <a:spcPts val="600"/>
              </a:spcBef>
              <a:spcAft>
                <a:spcPts val="600"/>
              </a:spcAft>
              <a:buClr>
                <a:schemeClr val="accent2"/>
              </a:buClr>
              <a:buSzPct val="110000"/>
              <a:buChar char="•"/>
              <a:defRPr sz="3100">
                <a:solidFill>
                  <a:schemeClr val="tx1"/>
                </a:solidFill>
                <a:latin typeface="Arial" panose="020B0604020202020204" pitchFamily="34" charset="0"/>
              </a:defRPr>
            </a:lvl1pPr>
            <a:lvl2pPr marL="742950" indent="-285750" eaLnBrk="0">
              <a:lnSpc>
                <a:spcPct val="110000"/>
              </a:lnSpc>
              <a:spcBef>
                <a:spcPts val="600"/>
              </a:spcBef>
              <a:spcAft>
                <a:spcPts val="600"/>
              </a:spcAft>
              <a:buClr>
                <a:schemeClr val="accent2"/>
              </a:buClr>
              <a:buSzPct val="110000"/>
              <a:buFont typeface="Arial" panose="020B0604020202020204" pitchFamily="34" charset="0"/>
              <a:buChar char="–"/>
              <a:defRPr sz="2600">
                <a:solidFill>
                  <a:schemeClr val="tx1"/>
                </a:solidFill>
                <a:latin typeface="Arial" panose="020B0604020202020204" pitchFamily="34" charset="0"/>
              </a:defRPr>
            </a:lvl2pPr>
            <a:lvl3pPr marL="1143000" indent="-228600" eaLnBrk="0">
              <a:lnSpc>
                <a:spcPct val="110000"/>
              </a:lnSpc>
              <a:spcBef>
                <a:spcPts val="600"/>
              </a:spcBef>
              <a:spcAft>
                <a:spcPts val="600"/>
              </a:spcAft>
              <a:buClr>
                <a:schemeClr val="accent2"/>
              </a:buClr>
              <a:buSzPct val="110000"/>
              <a:buChar char="•"/>
              <a:defRPr sz="2100">
                <a:solidFill>
                  <a:schemeClr val="tx1"/>
                </a:solidFill>
                <a:latin typeface="Arial" panose="020B0604020202020204" pitchFamily="34" charset="0"/>
              </a:defRPr>
            </a:lvl3pPr>
            <a:lvl4pPr marL="1600200" indent="-228600" eaLnBrk="0">
              <a:lnSpc>
                <a:spcPct val="110000"/>
              </a:lnSpc>
              <a:spcBef>
                <a:spcPts val="600"/>
              </a:spcBef>
              <a:spcAft>
                <a:spcPts val="600"/>
              </a:spcAft>
              <a:buClr>
                <a:schemeClr val="accent2"/>
              </a:buClr>
              <a:buSzPct val="110000"/>
              <a:buFont typeface="Arial" panose="020B0604020202020204" pitchFamily="34" charset="0"/>
              <a:buChar char="–"/>
              <a:defRPr sz="2000">
                <a:solidFill>
                  <a:schemeClr val="tx1"/>
                </a:solidFill>
                <a:latin typeface="Arial" panose="020B0604020202020204" pitchFamily="34" charset="0"/>
              </a:defRPr>
            </a:lvl4pPr>
            <a:lvl5pPr marL="2057400" indent="-228600" eaLnBrk="0">
              <a:lnSpc>
                <a:spcPct val="110000"/>
              </a:lnSpc>
              <a:spcBef>
                <a:spcPts val="600"/>
              </a:spcBef>
              <a:spcAft>
                <a:spcPts val="600"/>
              </a:spcAft>
              <a:buClr>
                <a:schemeClr val="accent2"/>
              </a:buClr>
              <a:buSzPct val="110000"/>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a:lnSpc>
                <a:spcPct val="110000"/>
              </a:lnSpc>
              <a:spcBef>
                <a:spcPts val="600"/>
              </a:spcBef>
              <a:spcAft>
                <a:spcPts val="600"/>
              </a:spcAft>
              <a:buClr>
                <a:schemeClr val="accent2"/>
              </a:buClr>
              <a:buSzPct val="110000"/>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a:lnSpc>
                <a:spcPct val="110000"/>
              </a:lnSpc>
              <a:spcBef>
                <a:spcPts val="600"/>
              </a:spcBef>
              <a:spcAft>
                <a:spcPts val="600"/>
              </a:spcAft>
              <a:buClr>
                <a:schemeClr val="accent2"/>
              </a:buClr>
              <a:buSzPct val="110000"/>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a:lnSpc>
                <a:spcPct val="110000"/>
              </a:lnSpc>
              <a:spcBef>
                <a:spcPts val="600"/>
              </a:spcBef>
              <a:spcAft>
                <a:spcPts val="600"/>
              </a:spcAft>
              <a:buClr>
                <a:schemeClr val="accent2"/>
              </a:buClr>
              <a:buSzPct val="110000"/>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a:lnSpc>
                <a:spcPct val="110000"/>
              </a:lnSpc>
              <a:spcBef>
                <a:spcPts val="600"/>
              </a:spcBef>
              <a:spcAft>
                <a:spcPts val="600"/>
              </a:spcAft>
              <a:buClr>
                <a:schemeClr val="accent2"/>
              </a:buClr>
              <a:buSzPct val="110000"/>
              <a:buFont typeface="Arial" panose="020B0604020202020204" pitchFamily="34" charset="0"/>
              <a:buChar char="›"/>
              <a:defRPr sz="2000">
                <a:solidFill>
                  <a:schemeClr val="tx1"/>
                </a:solidFill>
                <a:latin typeface="Arial" panose="020B0604020202020204" pitchFamily="34" charset="0"/>
              </a:defRPr>
            </a:lvl9pPr>
          </a:lstStyle>
          <a:p>
            <a:r>
              <a:rPr lang="en-US" altLang="en-US" sz="2800"/>
              <a:t>Not all photos can be reliably matched</a:t>
            </a:r>
          </a:p>
          <a:p>
            <a:pPr>
              <a:buFontTx/>
              <a:buNone/>
            </a:pPr>
            <a:r>
              <a:rPr lang="en-US" altLang="en-US" sz="2800"/>
              <a:t>		</a:t>
            </a:r>
            <a:r>
              <a:rPr lang="en-US" altLang="en-US" sz="2800">
                <a:sym typeface="Wingdings" pitchFamily="2" charset="2"/>
              </a:rPr>
              <a:t> Better feature detection / matching</a:t>
            </a:r>
          </a:p>
          <a:p>
            <a:pPr>
              <a:buFontTx/>
              <a:buNone/>
            </a:pPr>
            <a:r>
              <a:rPr lang="en-US" altLang="en-US" sz="2800">
                <a:sym typeface="Wingdings" pitchFamily="2" charset="2"/>
              </a:rPr>
              <a:t>		 Integrating GPS &amp; other localization info.</a:t>
            </a:r>
            <a:endParaRPr lang="en-US" altLang="en-US" sz="2800"/>
          </a:p>
          <a:p>
            <a:r>
              <a:rPr lang="en-US" altLang="en-US" sz="2800"/>
              <a:t>Structure from motion scalability</a:t>
            </a:r>
          </a:p>
          <a:p>
            <a:pPr>
              <a:buFontTx/>
              <a:buNone/>
            </a:pPr>
            <a:r>
              <a:rPr lang="en-US" altLang="en-US" sz="2800">
                <a:sym typeface="Wingdings" pitchFamily="2" charset="2"/>
              </a:rPr>
              <a:t>		 More efficient (sparse) algorithms</a:t>
            </a:r>
          </a:p>
          <a:p>
            <a:r>
              <a:rPr lang="en-US" altLang="en-US" sz="2800"/>
              <a:t>Plane-based transitions lack parallax</a:t>
            </a:r>
          </a:p>
          <a:p>
            <a:pPr>
              <a:buFontTx/>
              <a:buNone/>
            </a:pPr>
            <a:r>
              <a:rPr lang="en-US" altLang="en-US" sz="2800">
                <a:sym typeface="Wingdings" pitchFamily="2" charset="2"/>
              </a:rPr>
              <a:t>		 Richer transitions </a:t>
            </a:r>
          </a:p>
          <a:p>
            <a:r>
              <a:rPr lang="en-US" altLang="en-US" sz="2800">
                <a:sym typeface="Wingdings" pitchFamily="2" charset="2"/>
              </a:rPr>
              <a:t>Photo explorer scalability…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4741">
                                            <p:txEl>
                                              <p:pRg st="6" end="6"/>
                                            </p:txEl>
                                          </p:spTgt>
                                        </p:tgtEl>
                                        <p:attrNameLst>
                                          <p:attrName>style.visibility</p:attrName>
                                        </p:attrNameLst>
                                      </p:cBhvr>
                                      <p:to>
                                        <p:strVal val="visible"/>
                                      </p:to>
                                    </p:set>
                                    <p:animEffect transition="in" filter="fade">
                                      <p:cBhvr>
                                        <p:cTn id="7" dur="500"/>
                                        <p:tgtEl>
                                          <p:spTgt spid="244741">
                                            <p:txEl>
                                              <p:pRg st="6" end="6"/>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4741">
                                            <p:txEl>
                                              <p:pRg st="7" end="7"/>
                                            </p:txEl>
                                          </p:spTgt>
                                        </p:tgtEl>
                                        <p:attrNameLst>
                                          <p:attrName>style.visibility</p:attrName>
                                        </p:attrNameLst>
                                      </p:cBhvr>
                                      <p:to>
                                        <p:strVal val="visible"/>
                                      </p:to>
                                    </p:set>
                                    <p:animEffect transition="in" filter="fade">
                                      <p:cBhvr>
                                        <p:cTn id="12" dur="500"/>
                                        <p:tgtEl>
                                          <p:spTgt spid="24474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1"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60A09AC9-BEED-302C-AA3F-027F32E46947}"/>
              </a:ext>
            </a:extLst>
          </p:cNvPr>
          <p:cNvSpPr>
            <a:spLocks noGrp="1" noChangeArrowheads="1"/>
          </p:cNvSpPr>
          <p:nvPr>
            <p:ph type="title"/>
          </p:nvPr>
        </p:nvSpPr>
        <p:spPr/>
        <p:txBody>
          <a:bodyPr/>
          <a:lstStyle/>
          <a:p>
            <a:r>
              <a:rPr lang="en-US" altLang="en-US"/>
              <a:t>Future work</a:t>
            </a:r>
          </a:p>
        </p:txBody>
      </p:sp>
      <p:sp>
        <p:nvSpPr>
          <p:cNvPr id="211971" name="Rectangle 3">
            <a:extLst>
              <a:ext uri="{FF2B5EF4-FFF2-40B4-BE49-F238E27FC236}">
                <a16:creationId xmlns:a16="http://schemas.microsoft.com/office/drawing/2014/main" id="{24F92D27-7656-EA2F-2E6C-7A02C05B4619}"/>
              </a:ext>
            </a:extLst>
          </p:cNvPr>
          <p:cNvSpPr>
            <a:spLocks noGrp="1" noChangeArrowheads="1"/>
          </p:cNvSpPr>
          <p:nvPr>
            <p:ph type="body" idx="1"/>
          </p:nvPr>
        </p:nvSpPr>
        <p:spPr/>
        <p:txBody>
          <a:bodyPr/>
          <a:lstStyle/>
          <a:p>
            <a:r>
              <a:rPr lang="en-US" altLang="en-US"/>
              <a:t>Photo explorer scalability</a:t>
            </a:r>
          </a:p>
          <a:p>
            <a:pPr lvl="1"/>
            <a:r>
              <a:rPr lang="en-US" altLang="en-US"/>
              <a:t>Design client-server architecture for streaming images and geometry at required resolution</a:t>
            </a:r>
          </a:p>
          <a:p>
            <a:pPr lvl="1"/>
            <a:r>
              <a:rPr lang="en-US" altLang="en-US"/>
              <a:t>Scale to </a:t>
            </a:r>
            <a:r>
              <a:rPr lang="en-US" altLang="en-US" i="1"/>
              <a:t>all </a:t>
            </a:r>
            <a:r>
              <a:rPr lang="en-US" altLang="en-US"/>
              <a:t>of the world’s photos (and videos…)</a:t>
            </a:r>
          </a:p>
          <a:p>
            <a:pPr lvl="1"/>
            <a:r>
              <a:rPr lang="en-US" altLang="en-US"/>
              <a:t>Photosynth project at Microsoft Live Labs</a:t>
            </a:r>
            <a:br>
              <a:rPr lang="en-US" altLang="en-US"/>
            </a:br>
            <a:r>
              <a:rPr lang="en-US" altLang="en-US"/>
              <a:t>(live demo)</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7C272EED-A4A5-08DC-37D1-DF6C904300FD}"/>
              </a:ext>
            </a:extLst>
          </p:cNvPr>
          <p:cNvSpPr>
            <a:spLocks noGrp="1" noChangeArrowheads="1"/>
          </p:cNvSpPr>
          <p:nvPr>
            <p:ph type="title"/>
          </p:nvPr>
        </p:nvSpPr>
        <p:spPr/>
        <p:txBody>
          <a:bodyPr/>
          <a:lstStyle/>
          <a:p>
            <a:r>
              <a:rPr lang="en-US" altLang="en-US"/>
              <a:t>Acknowledgements</a:t>
            </a:r>
          </a:p>
        </p:txBody>
      </p:sp>
      <p:sp>
        <p:nvSpPr>
          <p:cNvPr id="67587" name="Rectangle 3">
            <a:extLst>
              <a:ext uri="{FF2B5EF4-FFF2-40B4-BE49-F238E27FC236}">
                <a16:creationId xmlns:a16="http://schemas.microsoft.com/office/drawing/2014/main" id="{1BBC560B-38B3-D5A2-E057-05559E39A657}"/>
              </a:ext>
            </a:extLst>
          </p:cNvPr>
          <p:cNvSpPr>
            <a:spLocks noGrp="1" noChangeArrowheads="1"/>
          </p:cNvSpPr>
          <p:nvPr>
            <p:ph type="body" idx="1"/>
          </p:nvPr>
        </p:nvSpPr>
        <p:spPr>
          <a:xfrm>
            <a:off x="347663" y="1533525"/>
            <a:ext cx="8415337" cy="3278188"/>
          </a:xfrm>
        </p:spPr>
        <p:txBody>
          <a:bodyPr/>
          <a:lstStyle/>
          <a:p>
            <a:r>
              <a:rPr lang="en-US" altLang="en-US" sz="2400"/>
              <a:t>National Science Foundation</a:t>
            </a:r>
          </a:p>
          <a:p>
            <a:r>
              <a:rPr lang="en-US" altLang="en-US" sz="2400"/>
              <a:t>Achievement Rewards for College Scientists (ARCS)</a:t>
            </a:r>
          </a:p>
          <a:p>
            <a:r>
              <a:rPr lang="en-US" altLang="en-US" sz="2400"/>
              <a:t>The many people who allowed use of their photos</a:t>
            </a:r>
          </a:p>
          <a:p>
            <a:r>
              <a:rPr lang="en-US" altLang="en-US" sz="2400"/>
              <a:t>UW GRAIL Lab</a:t>
            </a:r>
          </a:p>
          <a:p>
            <a:r>
              <a:rPr lang="en-US" altLang="en-US" sz="2400"/>
              <a:t>MSR Interactive Visual Media Lab</a:t>
            </a:r>
          </a:p>
          <a:p>
            <a:r>
              <a:rPr lang="en-US" altLang="en-US" sz="2400"/>
              <a:t>Kevin Chiu and Andy Hou for writing the Java applet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A924B-755A-41E4-792A-6F85375E14F9}"/>
            </a:ext>
          </a:extLst>
        </p:cNvPr>
        <p:cNvGrpSpPr/>
        <p:nvPr/>
      </p:nvGrpSpPr>
      <p:grpSpPr>
        <a:xfrm>
          <a:off x="0" y="0"/>
          <a:ext cx="0" cy="0"/>
          <a:chOff x="0" y="0"/>
          <a:chExt cx="0" cy="0"/>
        </a:xfrm>
      </p:grpSpPr>
      <p:sp>
        <p:nvSpPr>
          <p:cNvPr id="214018" name="Rectangle 2">
            <a:extLst>
              <a:ext uri="{FF2B5EF4-FFF2-40B4-BE49-F238E27FC236}">
                <a16:creationId xmlns:a16="http://schemas.microsoft.com/office/drawing/2014/main" id="{D973B0DE-292B-0C5F-87C8-F6109675F657}"/>
              </a:ext>
            </a:extLst>
          </p:cNvPr>
          <p:cNvSpPr>
            <a:spLocks noGrp="1" noChangeArrowheads="1"/>
          </p:cNvSpPr>
          <p:nvPr>
            <p:ph type="title"/>
          </p:nvPr>
        </p:nvSpPr>
        <p:spPr>
          <a:xfrm>
            <a:off x="304800" y="-104775"/>
            <a:ext cx="8458200" cy="1098550"/>
          </a:xfrm>
        </p:spPr>
        <p:txBody>
          <a:bodyPr/>
          <a:lstStyle/>
          <a:p>
            <a:r>
              <a:rPr lang="en-US" altLang="en-US"/>
              <a:t>Conclusion</a:t>
            </a:r>
          </a:p>
        </p:txBody>
      </p:sp>
      <p:sp>
        <p:nvSpPr>
          <p:cNvPr id="214019" name="Rectangle 3">
            <a:extLst>
              <a:ext uri="{FF2B5EF4-FFF2-40B4-BE49-F238E27FC236}">
                <a16:creationId xmlns:a16="http://schemas.microsoft.com/office/drawing/2014/main" id="{83F278D8-D82F-0BB0-6E28-286BD729CF73}"/>
              </a:ext>
            </a:extLst>
          </p:cNvPr>
          <p:cNvSpPr>
            <a:spLocks noGrp="1" noChangeArrowheads="1"/>
          </p:cNvSpPr>
          <p:nvPr>
            <p:ph type="body" idx="1"/>
          </p:nvPr>
        </p:nvSpPr>
        <p:spPr>
          <a:xfrm>
            <a:off x="-36513" y="1047750"/>
            <a:ext cx="9066213" cy="2957513"/>
          </a:xfrm>
        </p:spPr>
        <p:txBody>
          <a:bodyPr/>
          <a:lstStyle/>
          <a:p>
            <a:pPr>
              <a:lnSpc>
                <a:spcPct val="90000"/>
              </a:lnSpc>
              <a:buFontTx/>
              <a:buNone/>
            </a:pPr>
            <a:r>
              <a:rPr lang="en-US" altLang="en-US" sz="2900"/>
              <a:t>	Indexing everyone’s photos provides a new way to share and experience our world</a:t>
            </a:r>
          </a:p>
          <a:p>
            <a:pPr>
              <a:lnSpc>
                <a:spcPct val="90000"/>
              </a:lnSpc>
              <a:buFontTx/>
              <a:buNone/>
            </a:pPr>
            <a:r>
              <a:rPr lang="en-US" altLang="en-US" sz="2900"/>
              <a:t>	To find out more:</a:t>
            </a:r>
          </a:p>
          <a:p>
            <a:pPr lvl="1">
              <a:lnSpc>
                <a:spcPct val="80000"/>
              </a:lnSpc>
            </a:pPr>
            <a:r>
              <a:rPr lang="en-US" altLang="en-US" sz="2400"/>
              <a:t>http://phototour.cs.washington.edu</a:t>
            </a:r>
          </a:p>
          <a:p>
            <a:pPr lvl="1">
              <a:lnSpc>
                <a:spcPct val="80000"/>
              </a:lnSpc>
            </a:pPr>
            <a:r>
              <a:rPr lang="en-US" altLang="en-US" sz="2400"/>
              <a:t>http://research.microsoft.com/IVM/PhotoTourism</a:t>
            </a:r>
          </a:p>
          <a:p>
            <a:pPr lvl="1">
              <a:lnSpc>
                <a:spcPct val="80000"/>
              </a:lnSpc>
            </a:pPr>
            <a:r>
              <a:rPr lang="en-US" altLang="en-US" sz="2400"/>
              <a:t>http://labs.live.com/photosynth</a:t>
            </a:r>
          </a:p>
          <a:p>
            <a:pPr lvl="1">
              <a:lnSpc>
                <a:spcPct val="80000"/>
              </a:lnSpc>
            </a:pPr>
            <a:r>
              <a:rPr lang="en-US" altLang="en-US" sz="2400"/>
              <a:t>Exhibition booth #2619</a:t>
            </a:r>
          </a:p>
        </p:txBody>
      </p:sp>
      <p:sp>
        <p:nvSpPr>
          <p:cNvPr id="214028" name="Text Box 12">
            <a:extLst>
              <a:ext uri="{FF2B5EF4-FFF2-40B4-BE49-F238E27FC236}">
                <a16:creationId xmlns:a16="http://schemas.microsoft.com/office/drawing/2014/main" id="{A6A9AA62-0C0B-64B9-2AF0-AA5D71C4CF46}"/>
              </a:ext>
            </a:extLst>
          </p:cNvPr>
          <p:cNvSpPr txBox="1">
            <a:spLocks noChangeArrowheads="1"/>
          </p:cNvSpPr>
          <p:nvPr/>
        </p:nvSpPr>
        <p:spPr bwMode="auto">
          <a:xfrm>
            <a:off x="407988" y="6380163"/>
            <a:ext cx="17065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Saint Basil's Cathedral</a:t>
            </a:r>
          </a:p>
        </p:txBody>
      </p:sp>
      <p:sp>
        <p:nvSpPr>
          <p:cNvPr id="214029" name="Text Box 13">
            <a:extLst>
              <a:ext uri="{FF2B5EF4-FFF2-40B4-BE49-F238E27FC236}">
                <a16:creationId xmlns:a16="http://schemas.microsoft.com/office/drawing/2014/main" id="{8E054F5A-EBC1-098A-4990-63C5C4126A3E}"/>
              </a:ext>
            </a:extLst>
          </p:cNvPr>
          <p:cNvSpPr txBox="1">
            <a:spLocks noChangeArrowheads="1"/>
          </p:cNvSpPr>
          <p:nvPr/>
        </p:nvSpPr>
        <p:spPr bwMode="auto">
          <a:xfrm>
            <a:off x="7216775" y="6380163"/>
            <a:ext cx="13493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Mount Rushmore</a:t>
            </a:r>
          </a:p>
        </p:txBody>
      </p:sp>
      <p:sp>
        <p:nvSpPr>
          <p:cNvPr id="214030" name="Text Box 14">
            <a:extLst>
              <a:ext uri="{FF2B5EF4-FFF2-40B4-BE49-F238E27FC236}">
                <a16:creationId xmlns:a16="http://schemas.microsoft.com/office/drawing/2014/main" id="{2D21972D-3DA8-7EC7-53FB-3386B12C800B}"/>
              </a:ext>
            </a:extLst>
          </p:cNvPr>
          <p:cNvSpPr txBox="1">
            <a:spLocks noChangeArrowheads="1"/>
          </p:cNvSpPr>
          <p:nvPr/>
        </p:nvSpPr>
        <p:spPr bwMode="auto">
          <a:xfrm>
            <a:off x="2825750" y="6380163"/>
            <a:ext cx="13239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Trafalgar Square</a:t>
            </a:r>
          </a:p>
        </p:txBody>
      </p:sp>
      <p:sp>
        <p:nvSpPr>
          <p:cNvPr id="214035" name="Text Box 19">
            <a:extLst>
              <a:ext uri="{FF2B5EF4-FFF2-40B4-BE49-F238E27FC236}">
                <a16:creationId xmlns:a16="http://schemas.microsoft.com/office/drawing/2014/main" id="{544DB5E1-6FA3-E217-132A-412D1FC23EAD}"/>
              </a:ext>
            </a:extLst>
          </p:cNvPr>
          <p:cNvSpPr txBox="1">
            <a:spLocks noChangeArrowheads="1"/>
          </p:cNvSpPr>
          <p:nvPr/>
        </p:nvSpPr>
        <p:spPr bwMode="auto">
          <a:xfrm>
            <a:off x="5011738" y="6380163"/>
            <a:ext cx="14414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Rockefeller Center</a:t>
            </a:r>
          </a:p>
        </p:txBody>
      </p:sp>
      <p:pic>
        <p:nvPicPr>
          <p:cNvPr id="2" name="BasilSmall.m4v">
            <a:hlinkClick r:id="" action="ppaction://media"/>
            <a:extLst>
              <a:ext uri="{FF2B5EF4-FFF2-40B4-BE49-F238E27FC236}">
                <a16:creationId xmlns:a16="http://schemas.microsoft.com/office/drawing/2014/main" id="{38BF1578-7755-8138-C120-FF7B5E8AFA92}"/>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04800" y="4465638"/>
            <a:ext cx="1905000" cy="1905000"/>
          </a:xfrm>
          <a:prstGeom prst="rect">
            <a:avLst/>
          </a:prstGeom>
        </p:spPr>
      </p:pic>
      <p:pic>
        <p:nvPicPr>
          <p:cNvPr id="3" name="TrafalgarSmall.m4v">
            <a:hlinkClick r:id="" action="ppaction://media"/>
            <a:extLst>
              <a:ext uri="{FF2B5EF4-FFF2-40B4-BE49-F238E27FC236}">
                <a16:creationId xmlns:a16="http://schemas.microsoft.com/office/drawing/2014/main" id="{21C82AEE-7037-B0BF-9B73-73293A663688}"/>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2506662" y="4465638"/>
            <a:ext cx="1905000" cy="1905000"/>
          </a:xfrm>
          <a:prstGeom prst="rect">
            <a:avLst/>
          </a:prstGeom>
        </p:spPr>
      </p:pic>
      <p:pic>
        <p:nvPicPr>
          <p:cNvPr id="4" name="RockefellerSmall.m4v">
            <a:hlinkClick r:id="" action="ppaction://media"/>
            <a:extLst>
              <a:ext uri="{FF2B5EF4-FFF2-40B4-BE49-F238E27FC236}">
                <a16:creationId xmlns:a16="http://schemas.microsoft.com/office/drawing/2014/main" id="{AD54AD9E-9250-5258-C7C0-ACFC754C83F8}"/>
              </a:ext>
            </a:extLst>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4713363" y="4465637"/>
            <a:ext cx="1914525" cy="1914525"/>
          </a:xfrm>
          <a:prstGeom prst="rect">
            <a:avLst/>
          </a:prstGeom>
        </p:spPr>
      </p:pic>
      <p:pic>
        <p:nvPicPr>
          <p:cNvPr id="5" name="RushmoreSamall.m4v">
            <a:hlinkClick r:id="" action="ppaction://media"/>
            <a:extLst>
              <a:ext uri="{FF2B5EF4-FFF2-40B4-BE49-F238E27FC236}">
                <a16:creationId xmlns:a16="http://schemas.microsoft.com/office/drawing/2014/main" id="{9B1AC354-11C3-57C0-8198-CA5B9BAD09C1}"/>
              </a:ext>
            </a:extLst>
          </p:cNvPr>
          <p:cNvPicPr>
            <a:picLocks noChangeAspect="1"/>
          </p:cNvPicPr>
          <p:nvPr>
            <a:videoFile r:link="rId8"/>
            <p:extLst>
              <p:ext uri="{DAA4B4D4-6D71-4841-9C94-3DE7FCFB9230}">
                <p14:media xmlns:p14="http://schemas.microsoft.com/office/powerpoint/2010/main" r:embed="rId7"/>
              </p:ext>
            </p:extLst>
          </p:nvPr>
        </p:nvPicPr>
        <p:blipFill>
          <a:blip r:embed="rId14"/>
          <a:stretch>
            <a:fillRect/>
          </a:stretch>
        </p:blipFill>
        <p:spPr>
          <a:xfrm>
            <a:off x="6915225" y="4465636"/>
            <a:ext cx="1905001" cy="1905001"/>
          </a:xfrm>
          <a:prstGeom prst="rect">
            <a:avLst/>
          </a:prstGeom>
        </p:spPr>
      </p:pic>
    </p:spTree>
    <p:extLst>
      <p:ext uri="{BB962C8B-B14F-4D97-AF65-F5344CB8AC3E}">
        <p14:creationId xmlns:p14="http://schemas.microsoft.com/office/powerpoint/2010/main" val="802656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4028"/>
                                        </p:tgtEl>
                                        <p:attrNameLst>
                                          <p:attrName>style.visibility</p:attrName>
                                        </p:attrNameLst>
                                      </p:cBhvr>
                                      <p:to>
                                        <p:strVal val="visible"/>
                                      </p:to>
                                    </p:set>
                                    <p:animEffect transition="in" filter="fade">
                                      <p:cBhvr>
                                        <p:cTn id="7" dur="500"/>
                                        <p:tgtEl>
                                          <p:spTgt spid="214028"/>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14030"/>
                                        </p:tgtEl>
                                        <p:attrNameLst>
                                          <p:attrName>style.visibility</p:attrName>
                                        </p:attrNameLst>
                                      </p:cBhvr>
                                      <p:to>
                                        <p:strVal val="visible"/>
                                      </p:to>
                                    </p:set>
                                    <p:animEffect transition="in" filter="fade">
                                      <p:cBhvr>
                                        <p:cTn id="11" dur="500"/>
                                        <p:tgtEl>
                                          <p:spTgt spid="214030"/>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14035"/>
                                        </p:tgtEl>
                                        <p:attrNameLst>
                                          <p:attrName>style.visibility</p:attrName>
                                        </p:attrNameLst>
                                      </p:cBhvr>
                                      <p:to>
                                        <p:strVal val="visible"/>
                                      </p:to>
                                    </p:set>
                                    <p:animEffect transition="in" filter="fade">
                                      <p:cBhvr>
                                        <p:cTn id="15" dur="500"/>
                                        <p:tgtEl>
                                          <p:spTgt spid="214035"/>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14029"/>
                                        </p:tgtEl>
                                        <p:attrNameLst>
                                          <p:attrName>style.visibility</p:attrName>
                                        </p:attrNameLst>
                                      </p:cBhvr>
                                      <p:to>
                                        <p:strVal val="visible"/>
                                      </p:to>
                                    </p:set>
                                    <p:animEffect transition="in" filter="fade">
                                      <p:cBhvr>
                                        <p:cTn id="19" dur="500"/>
                                        <p:tgtEl>
                                          <p:spTgt spid="2140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3504" fill="hold"/>
                                        <p:tgtEl>
                                          <p:spTgt spid="2"/>
                                        </p:tgtEl>
                                      </p:cBhvr>
                                    </p:cmd>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3504" fill="hold"/>
                                        <p:tgtEl>
                                          <p:spTgt spid="3"/>
                                        </p:tgtEl>
                                      </p:cBhvr>
                                    </p:cmd>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3637" fill="hold"/>
                                        <p:tgtEl>
                                          <p:spTgt spid="4"/>
                                        </p:tgtEl>
                                      </p:cBhvr>
                                    </p:cmd>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35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2"/>
                </p:tgtEl>
              </p:cMediaNode>
            </p:video>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2"/>
                                        </p:tgtEl>
                                      </p:cBhvr>
                                    </p:cmd>
                                  </p:childTnLst>
                                </p:cTn>
                              </p:par>
                            </p:childTnLst>
                          </p:cTn>
                        </p:par>
                      </p:childTnLst>
                    </p:cTn>
                  </p:par>
                </p:childTnLst>
              </p:cTn>
              <p:nextCondLst>
                <p:cond evt="onClick" delay="0">
                  <p:tgtEl>
                    <p:spTgt spid="2"/>
                  </p:tgtEl>
                </p:cond>
              </p:nextCondLst>
            </p:seq>
            <p:video>
              <p:cMediaNode vol="80000">
                <p:cTn id="42" fill="hold" display="0">
                  <p:stCondLst>
                    <p:cond delay="indefinite"/>
                  </p:stCondLst>
                </p:cTn>
                <p:tgtEl>
                  <p:spTgt spid="3"/>
                </p:tgtEl>
              </p:cMediaNode>
            </p:video>
            <p:seq concurrent="1" nextAc="seek">
              <p:cTn id="43" restart="whenNotActive" fill="hold" evtFilter="cancelBubble" nodeType="interactiveSeq">
                <p:stCondLst>
                  <p:cond evt="onClick" delay="0">
                    <p:tgtEl>
                      <p:spTgt spid="3"/>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3"/>
                                        </p:tgtEl>
                                      </p:cBhvr>
                                    </p:cmd>
                                  </p:childTnLst>
                                </p:cTn>
                              </p:par>
                            </p:childTnLst>
                          </p:cTn>
                        </p:par>
                      </p:childTnLst>
                    </p:cTn>
                  </p:par>
                </p:childTnLst>
              </p:cTn>
              <p:nextCondLst>
                <p:cond evt="onClick" delay="0">
                  <p:tgtEl>
                    <p:spTgt spid="3"/>
                  </p:tgtEl>
                </p:cond>
              </p:nextCondLst>
            </p:seq>
            <p:video>
              <p:cMediaNode vol="80000">
                <p:cTn id="48" fill="hold" display="0">
                  <p:stCondLst>
                    <p:cond delay="indefinite"/>
                  </p:stCondLst>
                </p:cTn>
                <p:tgtEl>
                  <p:spTgt spid="4"/>
                </p:tgtEl>
              </p:cMediaNode>
            </p:video>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4"/>
                                        </p:tgtEl>
                                      </p:cBhvr>
                                    </p:cmd>
                                  </p:childTnLst>
                                </p:cTn>
                              </p:par>
                            </p:childTnLst>
                          </p:cTn>
                        </p:par>
                      </p:childTnLst>
                    </p:cTn>
                  </p:par>
                </p:childTnLst>
              </p:cTn>
              <p:nextCondLst>
                <p:cond evt="onClick" delay="0">
                  <p:tgtEl>
                    <p:spTgt spid="4"/>
                  </p:tgtEl>
                </p:cond>
              </p:nextCondLst>
            </p:seq>
            <p:video>
              <p:cMediaNode vol="80000">
                <p:cTn id="54" fill="hold" display="0">
                  <p:stCondLst>
                    <p:cond delay="indefinite"/>
                  </p:stCondLst>
                </p:cTn>
                <p:tgtEl>
                  <p:spTgt spid="5"/>
                </p:tgtEl>
              </p:cMediaNode>
            </p:video>
            <p:seq concurrent="1" nextAc="seek">
              <p:cTn id="55" restart="whenNotActive" fill="hold" evtFilter="cancelBubble" nodeType="interactiveSeq">
                <p:stCondLst>
                  <p:cond evt="onClick" delay="0">
                    <p:tgtEl>
                      <p:spTgt spid="5"/>
                    </p:tgtEl>
                  </p:cond>
                </p:stCondLst>
                <p:endSync evt="end" delay="0">
                  <p:rtn val="all"/>
                </p:endSync>
                <p:childTnLst>
                  <p:par>
                    <p:cTn id="56" fill="hold">
                      <p:stCondLst>
                        <p:cond delay="0"/>
                      </p:stCondLst>
                      <p:childTnLst>
                        <p:par>
                          <p:cTn id="57" fill="hold">
                            <p:stCondLst>
                              <p:cond delay="0"/>
                            </p:stCondLst>
                            <p:childTnLst>
                              <p:par>
                                <p:cTn id="58" presetID="2" presetClass="mediacall" presetSubtype="0" fill="hold" nodeType="clickEffect">
                                  <p:stCondLst>
                                    <p:cond delay="0"/>
                                  </p:stCondLst>
                                  <p:childTnLst>
                                    <p:cmd type="call" cmd="togglePause">
                                      <p:cBhvr>
                                        <p:cTn id="59" dur="1" fill="hold"/>
                                        <p:tgtEl>
                                          <p:spTgt spid="5"/>
                                        </p:tgtEl>
                                      </p:cBhvr>
                                    </p:cmd>
                                  </p:childTnLst>
                                </p:cTn>
                              </p:par>
                            </p:childTnLst>
                          </p:cTn>
                        </p:par>
                      </p:childTnLst>
                    </p:cTn>
                  </p:par>
                </p:childTnLst>
              </p:cTn>
              <p:nextCondLst>
                <p:cond evt="onClick" delay="0">
                  <p:tgtEl>
                    <p:spTgt spid="5"/>
                  </p:tgtEl>
                </p:cond>
              </p:nextCondLst>
            </p:seq>
          </p:childTnLst>
        </p:cTn>
      </p:par>
    </p:tnLst>
    <p:bldLst>
      <p:bldP spid="214028" grpId="0"/>
      <p:bldP spid="214029" grpId="0"/>
      <p:bldP spid="21403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25BAB-865D-1F24-9CE8-A97E04A521AC}"/>
              </a:ext>
            </a:extLst>
          </p:cNvPr>
          <p:cNvSpPr>
            <a:spLocks noGrp="1"/>
          </p:cNvSpPr>
          <p:nvPr>
            <p:ph type="title"/>
          </p:nvPr>
        </p:nvSpPr>
        <p:spPr/>
        <p:txBody>
          <a:bodyPr/>
          <a:lstStyle/>
          <a:p>
            <a:r>
              <a:rPr lang="en-US" dirty="0"/>
              <a:t>Today: </a:t>
            </a:r>
            <a:r>
              <a:rPr lang="en-US" dirty="0" err="1"/>
              <a:t>NeRFs</a:t>
            </a:r>
            <a:r>
              <a:rPr lang="en-US" dirty="0"/>
              <a:t> for Landscapes</a:t>
            </a:r>
          </a:p>
        </p:txBody>
      </p:sp>
      <p:sp>
        <p:nvSpPr>
          <p:cNvPr id="3" name="Content Placeholder 2">
            <a:extLst>
              <a:ext uri="{FF2B5EF4-FFF2-40B4-BE49-F238E27FC236}">
                <a16:creationId xmlns:a16="http://schemas.microsoft.com/office/drawing/2014/main" id="{9BA6BB85-6577-646A-F186-FC19535288C8}"/>
              </a:ext>
            </a:extLst>
          </p:cNvPr>
          <p:cNvSpPr>
            <a:spLocks noGrp="1"/>
          </p:cNvSpPr>
          <p:nvPr>
            <p:ph idx="1"/>
          </p:nvPr>
        </p:nvSpPr>
        <p:spPr/>
        <p:txBody>
          <a:bodyPr/>
          <a:lstStyle/>
          <a:p>
            <a:endParaRPr lang="en-US"/>
          </a:p>
        </p:txBody>
      </p:sp>
      <p:pic>
        <p:nvPicPr>
          <p:cNvPr id="4" name="lhCpUo3oBXgksmJ_.mp4" descr="lhCpUo3oBXgksmJ_.mp4">
            <a:extLst>
              <a:ext uri="{FF2B5EF4-FFF2-40B4-BE49-F238E27FC236}">
                <a16:creationId xmlns:a16="http://schemas.microsoft.com/office/drawing/2014/main" id="{72E32A2D-98DE-29CF-EEB6-FC39E66CAD7A}"/>
              </a:ext>
            </a:extLst>
          </p:cNvPr>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4733" y="1662370"/>
            <a:ext cx="9097265" cy="4235694"/>
          </a:xfrm>
          <a:prstGeom prst="rect">
            <a:avLst/>
          </a:prstGeom>
          <a:ln w="12700">
            <a:miter lim="400000"/>
          </a:ln>
        </p:spPr>
      </p:pic>
      <p:sp>
        <p:nvSpPr>
          <p:cNvPr id="6" name="TextBox 5">
            <a:extLst>
              <a:ext uri="{FF2B5EF4-FFF2-40B4-BE49-F238E27FC236}">
                <a16:creationId xmlns:a16="http://schemas.microsoft.com/office/drawing/2014/main" id="{71EB79CC-698B-07E0-5683-564F7DC268DF}"/>
              </a:ext>
            </a:extLst>
          </p:cNvPr>
          <p:cNvSpPr txBox="1"/>
          <p:nvPr/>
        </p:nvSpPr>
        <p:spPr>
          <a:xfrm>
            <a:off x="2382915" y="6437610"/>
            <a:ext cx="6912900" cy="338554"/>
          </a:xfrm>
          <a:prstGeom prst="rect">
            <a:avLst/>
          </a:prstGeom>
          <a:noFill/>
        </p:spPr>
        <p:txBody>
          <a:bodyPr wrap="square">
            <a:spAutoFit/>
          </a:bodyPr>
          <a:lstStyle/>
          <a:p>
            <a:r>
              <a:rPr lang="en-US" sz="1600" dirty="0"/>
              <a:t>Instant </a:t>
            </a:r>
            <a:r>
              <a:rPr lang="en-US" sz="1600" dirty="0" err="1"/>
              <a:t>NeRF</a:t>
            </a:r>
            <a:r>
              <a:rPr lang="en-US" sz="1600" dirty="0"/>
              <a:t> (@jonstephens85 on Twitter); slide courtesy Thomas Muller</a:t>
            </a:r>
          </a:p>
        </p:txBody>
      </p:sp>
    </p:spTree>
    <p:extLst>
      <p:ext uri="{BB962C8B-B14F-4D97-AF65-F5344CB8AC3E}">
        <p14:creationId xmlns:p14="http://schemas.microsoft.com/office/powerpoint/2010/main" val="188531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9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0">
                <p:cTn id="12" fill="hold" display="0">
                  <p:stCondLst>
                    <p:cond delay="indefinite"/>
                  </p:stCondLst>
                </p:cTn>
                <p:tgtEl>
                  <p:spTgt spid="4"/>
                </p:tgtEl>
              </p:cMediaNode>
            </p:vide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324A4-7BA7-853E-AA58-CA2153E32C6A}"/>
              </a:ext>
            </a:extLst>
          </p:cNvPr>
          <p:cNvSpPr>
            <a:spLocks noGrp="1"/>
          </p:cNvSpPr>
          <p:nvPr>
            <p:ph type="title"/>
          </p:nvPr>
        </p:nvSpPr>
        <p:spPr/>
        <p:txBody>
          <a:bodyPr/>
          <a:lstStyle/>
          <a:p>
            <a:r>
              <a:rPr lang="en-US" dirty="0" err="1"/>
              <a:t>NeRFs</a:t>
            </a:r>
            <a:r>
              <a:rPr lang="en-US" dirty="0"/>
              <a:t> in </a:t>
            </a:r>
            <a:r>
              <a:rPr lang="en-US" dirty="0" err="1"/>
              <a:t>StreetView</a:t>
            </a:r>
            <a:endParaRPr lang="en-US" dirty="0"/>
          </a:p>
        </p:txBody>
      </p:sp>
      <p:sp>
        <p:nvSpPr>
          <p:cNvPr id="3" name="Content Placeholder 2">
            <a:extLst>
              <a:ext uri="{FF2B5EF4-FFF2-40B4-BE49-F238E27FC236}">
                <a16:creationId xmlns:a16="http://schemas.microsoft.com/office/drawing/2014/main" id="{E83A0E96-182B-D4A7-D094-CA9863E38A91}"/>
              </a:ext>
            </a:extLst>
          </p:cNvPr>
          <p:cNvSpPr>
            <a:spLocks noGrp="1"/>
          </p:cNvSpPr>
          <p:nvPr>
            <p:ph idx="1"/>
          </p:nvPr>
        </p:nvSpPr>
        <p:spPr/>
        <p:txBody>
          <a:bodyPr/>
          <a:lstStyle/>
          <a:p>
            <a:endParaRPr lang="en-US"/>
          </a:p>
        </p:txBody>
      </p:sp>
      <p:pic>
        <p:nvPicPr>
          <p:cNvPr id="4" name="1675874717654.mp4">
            <a:hlinkClick r:id="" action="ppaction://media"/>
            <a:extLst>
              <a:ext uri="{FF2B5EF4-FFF2-40B4-BE49-F238E27FC236}">
                <a16:creationId xmlns:a16="http://schemas.microsoft.com/office/drawing/2014/main" id="{7C57DA6A-E93C-5E75-8603-FCD9439FBB9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bwMode="auto">
          <a:xfrm>
            <a:off x="2958990" y="1108669"/>
            <a:ext cx="3226020" cy="573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883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4" name="Picture 4">
            <a:extLst>
              <a:ext uri="{FF2B5EF4-FFF2-40B4-BE49-F238E27FC236}">
                <a16:creationId xmlns:a16="http://schemas.microsoft.com/office/drawing/2014/main" id="{049A876C-49EA-5D59-ECA3-2C95E981E6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245765" name="Rectangle 5">
            <a:extLst>
              <a:ext uri="{FF2B5EF4-FFF2-40B4-BE49-F238E27FC236}">
                <a16:creationId xmlns:a16="http://schemas.microsoft.com/office/drawing/2014/main" id="{12B59DF7-856B-EA67-8EBD-8CC255F1B341}"/>
              </a:ext>
            </a:extLst>
          </p:cNvPr>
          <p:cNvSpPr>
            <a:spLocks noChangeArrowheads="1"/>
          </p:cNvSpPr>
          <p:nvPr/>
        </p:nvSpPr>
        <p:spPr bwMode="auto">
          <a:xfrm>
            <a:off x="0" y="0"/>
            <a:ext cx="9256713" cy="6858000"/>
          </a:xfrm>
          <a:prstGeom prst="rect">
            <a:avLst/>
          </a:prstGeom>
          <a:solidFill>
            <a:srgbClr val="DDDDDD">
              <a:alpha val="8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45766" name="Picture 6">
            <a:extLst>
              <a:ext uri="{FF2B5EF4-FFF2-40B4-BE49-F238E27FC236}">
                <a16:creationId xmlns:a16="http://schemas.microsoft.com/office/drawing/2014/main" id="{1DD0EEB5-8BCC-32F9-4DAF-ABF37D1EC4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63" y="1123950"/>
            <a:ext cx="1412875" cy="1882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5767" name="Rectangle 7">
            <a:extLst>
              <a:ext uri="{FF2B5EF4-FFF2-40B4-BE49-F238E27FC236}">
                <a16:creationId xmlns:a16="http://schemas.microsoft.com/office/drawing/2014/main" id="{D68DE888-91CE-C7AC-6159-425B72388845}"/>
              </a:ext>
            </a:extLst>
          </p:cNvPr>
          <p:cNvSpPr>
            <a:spLocks noChangeArrowheads="1"/>
          </p:cNvSpPr>
          <p:nvPr/>
        </p:nvSpPr>
        <p:spPr bwMode="auto">
          <a:xfrm>
            <a:off x="1154113" y="2989263"/>
            <a:ext cx="15351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en-US" altLang="en-US" sz="2400"/>
              <a:t>15,464 </a:t>
            </a:r>
          </a:p>
        </p:txBody>
      </p:sp>
      <p:pic>
        <p:nvPicPr>
          <p:cNvPr id="245768" name="Picture 8">
            <a:extLst>
              <a:ext uri="{FF2B5EF4-FFF2-40B4-BE49-F238E27FC236}">
                <a16:creationId xmlns:a16="http://schemas.microsoft.com/office/drawing/2014/main" id="{F8964AE2-6DA8-F02E-AF4F-77BE0D22AF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7200" y="1547813"/>
            <a:ext cx="1789113" cy="26876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5769" name="Picture 9">
            <a:extLst>
              <a:ext uri="{FF2B5EF4-FFF2-40B4-BE49-F238E27FC236}">
                <a16:creationId xmlns:a16="http://schemas.microsoft.com/office/drawing/2014/main" id="{FA0C10ED-40A9-3DCA-EE7F-88DE96E4D9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2563" y="3275013"/>
            <a:ext cx="3611562" cy="2378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5770" name="Rectangle 10">
            <a:extLst>
              <a:ext uri="{FF2B5EF4-FFF2-40B4-BE49-F238E27FC236}">
                <a16:creationId xmlns:a16="http://schemas.microsoft.com/office/drawing/2014/main" id="{23067018-FEE9-5FD7-92E2-9293B3C7B3BA}"/>
              </a:ext>
            </a:extLst>
          </p:cNvPr>
          <p:cNvSpPr>
            <a:spLocks noChangeArrowheads="1"/>
          </p:cNvSpPr>
          <p:nvPr/>
        </p:nvSpPr>
        <p:spPr bwMode="auto">
          <a:xfrm>
            <a:off x="6261100" y="5656263"/>
            <a:ext cx="15367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US" altLang="en-US" sz="3200"/>
              <a:t>76,389 </a:t>
            </a:r>
          </a:p>
        </p:txBody>
      </p:sp>
      <p:sp>
        <p:nvSpPr>
          <p:cNvPr id="245771" name="Rectangle 11">
            <a:extLst>
              <a:ext uri="{FF2B5EF4-FFF2-40B4-BE49-F238E27FC236}">
                <a16:creationId xmlns:a16="http://schemas.microsoft.com/office/drawing/2014/main" id="{4D8F24D6-12DF-0E04-4B00-765F504C4D05}"/>
              </a:ext>
            </a:extLst>
          </p:cNvPr>
          <p:cNvSpPr>
            <a:spLocks noChangeArrowheads="1"/>
          </p:cNvSpPr>
          <p:nvPr/>
        </p:nvSpPr>
        <p:spPr bwMode="auto">
          <a:xfrm>
            <a:off x="3303588" y="4254500"/>
            <a:ext cx="13731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US" altLang="en-US" sz="2800"/>
              <a:t>37,383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45764"/>
                                        </p:tgtEl>
                                        <p:attrNameLst>
                                          <p:attrName>style.visibility</p:attrName>
                                        </p:attrNameLst>
                                      </p:cBhvr>
                                      <p:to>
                                        <p:strVal val="visible"/>
                                      </p:to>
                                    </p:set>
                                    <p:animEffect transition="in" filter="fade">
                                      <p:cBhvr>
                                        <p:cTn id="7" dur="500"/>
                                        <p:tgtEl>
                                          <p:spTgt spid="2457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45765"/>
                                        </p:tgtEl>
                                        <p:attrNameLst>
                                          <p:attrName>style.visibility</p:attrName>
                                        </p:attrNameLst>
                                      </p:cBhvr>
                                      <p:to>
                                        <p:strVal val="visible"/>
                                      </p:to>
                                    </p:set>
                                    <p:animEffect transition="in" filter="fade">
                                      <p:cBhvr>
                                        <p:cTn id="12" dur="500"/>
                                        <p:tgtEl>
                                          <p:spTgt spid="245765"/>
                                        </p:tgtEl>
                                      </p:cBhvr>
                                    </p:animEffec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245766"/>
                                        </p:tgtEl>
                                        <p:attrNameLst>
                                          <p:attrName>style.visibility</p:attrName>
                                        </p:attrNameLst>
                                      </p:cBhvr>
                                      <p:to>
                                        <p:strVal val="visible"/>
                                      </p:to>
                                    </p:set>
                                    <p:animEffect transition="in" filter="fade">
                                      <p:cBhvr>
                                        <p:cTn id="16" dur="500"/>
                                        <p:tgtEl>
                                          <p:spTgt spid="24576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5767"/>
                                        </p:tgtEl>
                                        <p:attrNameLst>
                                          <p:attrName>style.visibility</p:attrName>
                                        </p:attrNameLst>
                                      </p:cBhvr>
                                      <p:to>
                                        <p:strVal val="visible"/>
                                      </p:to>
                                    </p:set>
                                    <p:animEffect transition="in" filter="fade">
                                      <p:cBhvr>
                                        <p:cTn id="19" dur="500"/>
                                        <p:tgtEl>
                                          <p:spTgt spid="24576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245768"/>
                                        </p:tgtEl>
                                        <p:attrNameLst>
                                          <p:attrName>style.visibility</p:attrName>
                                        </p:attrNameLst>
                                      </p:cBhvr>
                                      <p:to>
                                        <p:strVal val="visible"/>
                                      </p:to>
                                    </p:set>
                                    <p:animEffect transition="in" filter="fade">
                                      <p:cBhvr>
                                        <p:cTn id="24" dur="500"/>
                                        <p:tgtEl>
                                          <p:spTgt spid="24576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5771"/>
                                        </p:tgtEl>
                                        <p:attrNameLst>
                                          <p:attrName>style.visibility</p:attrName>
                                        </p:attrNameLst>
                                      </p:cBhvr>
                                      <p:to>
                                        <p:strVal val="visible"/>
                                      </p:to>
                                    </p:set>
                                    <p:animEffect transition="in" filter="fade">
                                      <p:cBhvr>
                                        <p:cTn id="27" dur="500"/>
                                        <p:tgtEl>
                                          <p:spTgt spid="24577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45769"/>
                                        </p:tgtEl>
                                        <p:attrNameLst>
                                          <p:attrName>style.visibility</p:attrName>
                                        </p:attrNameLst>
                                      </p:cBhvr>
                                      <p:to>
                                        <p:strVal val="visible"/>
                                      </p:to>
                                    </p:set>
                                    <p:animEffect transition="in" filter="fade">
                                      <p:cBhvr>
                                        <p:cTn id="32" dur="500"/>
                                        <p:tgtEl>
                                          <p:spTgt spid="24576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45770"/>
                                        </p:tgtEl>
                                        <p:attrNameLst>
                                          <p:attrName>style.visibility</p:attrName>
                                        </p:attrNameLst>
                                      </p:cBhvr>
                                      <p:to>
                                        <p:strVal val="visible"/>
                                      </p:to>
                                    </p:set>
                                    <p:animEffect transition="in" filter="fade">
                                      <p:cBhvr>
                                        <p:cTn id="35" dur="500"/>
                                        <p:tgtEl>
                                          <p:spTgt spid="245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7" grpId="0"/>
      <p:bldP spid="245770" grpId="0"/>
      <p:bldP spid="24577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9" name="Rectangle 11">
            <a:extLst>
              <a:ext uri="{FF2B5EF4-FFF2-40B4-BE49-F238E27FC236}">
                <a16:creationId xmlns:a16="http://schemas.microsoft.com/office/drawing/2014/main" id="{E25CEE01-5660-DE4C-4E12-7511BB92DAF7}"/>
              </a:ext>
            </a:extLst>
          </p:cNvPr>
          <p:cNvSpPr>
            <a:spLocks noChangeArrowheads="1"/>
          </p:cNvSpPr>
          <p:nvPr/>
        </p:nvSpPr>
        <p:spPr bwMode="auto">
          <a:xfrm>
            <a:off x="731838" y="6194425"/>
            <a:ext cx="48482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800"/>
              <a:t>Reproduced with permission of Yahoo! Inc. </a:t>
            </a:r>
            <a:r>
              <a:rPr lang="en-US" altLang="en-US" sz="800">
                <a:cs typeface="Arial" panose="020B0604020202020204" pitchFamily="34" charset="0"/>
              </a:rPr>
              <a:t>©</a:t>
            </a:r>
            <a:r>
              <a:rPr lang="en-US" altLang="en-US" sz="800"/>
              <a:t> 2005 by Yahoo! Inc.</a:t>
            </a:r>
          </a:p>
          <a:p>
            <a:r>
              <a:rPr lang="en-US" altLang="en-US" sz="800"/>
              <a:t>YAHOO! and the YAHOO! logo are trademarks of Yahoo! Inc.</a:t>
            </a:r>
          </a:p>
        </p:txBody>
      </p:sp>
      <p:pic>
        <p:nvPicPr>
          <p:cNvPr id="3" name="FlickrSearch2.m4v">
            <a:hlinkClick r:id="" action="ppaction://media"/>
            <a:extLst>
              <a:ext uri="{FF2B5EF4-FFF2-40B4-BE49-F238E27FC236}">
                <a16:creationId xmlns:a16="http://schemas.microsoft.com/office/drawing/2014/main" id="{85514D31-E844-581D-AE74-64BC930A05DB}"/>
              </a:ext>
            </a:extLst>
          </p:cNvPr>
          <p:cNvPicPr>
            <a:picLocks noGrp="1" noChangeAspect="1"/>
          </p:cNvPicPr>
          <p:nvPr>
            <p:ph/>
            <a:videoFile r:link="rId2"/>
            <p:extLst>
              <p:ext uri="{DAA4B4D4-6D71-4841-9C94-3DE7FCFB9230}">
                <p14:media xmlns:p14="http://schemas.microsoft.com/office/powerpoint/2010/main" r:embed="rId1"/>
              </p:ext>
            </p:extLst>
          </p:nvPr>
        </p:nvPicPr>
        <p:blipFill>
          <a:blip r:embed="rId5"/>
          <a:stretch>
            <a:fillRect/>
          </a:stretch>
        </p:blipFill>
        <p:spPr>
          <a:xfrm>
            <a:off x="304800" y="193675"/>
            <a:ext cx="8458200" cy="634365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Custom Design">
  <a:themeElements>
    <a:clrScheme name="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1_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fontScheme name="1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
      <a:dk1>
        <a:srgbClr val="000000"/>
      </a:dk1>
      <a:lt1>
        <a:srgbClr val="FFFFFF"/>
      </a:lt1>
      <a:dk2>
        <a:srgbClr val="1F497D"/>
      </a:dk2>
      <a:lt2>
        <a:srgbClr val="FAF3E8"/>
      </a:lt2>
      <a:accent1>
        <a:srgbClr val="5C83B4"/>
      </a:accent1>
      <a:accent2>
        <a:srgbClr val="C0504D"/>
      </a:accent2>
      <a:accent3>
        <a:srgbClr val="FFFFFF"/>
      </a:accent3>
      <a:accent4>
        <a:srgbClr val="000000"/>
      </a:accent4>
      <a:accent5>
        <a:srgbClr val="B5C1D6"/>
      </a:accent5>
      <a:accent6>
        <a:srgbClr val="AE4845"/>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9048</TotalTime>
  <Words>5779</Words>
  <Application>Microsoft Macintosh PowerPoint</Application>
  <PresentationFormat>On-screen Show (4:3)</PresentationFormat>
  <Paragraphs>505</Paragraphs>
  <Slides>76</Slides>
  <Notes>58</Notes>
  <HiddenSlides>7</HiddenSlides>
  <MMClips>24</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76</vt:i4>
      </vt:variant>
    </vt:vector>
  </HeadingPairs>
  <TitlesOfParts>
    <vt:vector size="81" baseType="lpstr">
      <vt:lpstr>Arial</vt:lpstr>
      <vt:lpstr>Times New Roman</vt:lpstr>
      <vt:lpstr>Wingdings</vt:lpstr>
      <vt:lpstr>Custom Design</vt:lpstr>
      <vt:lpstr>1_Custom Design</vt:lpstr>
      <vt:lpstr>Image-Based Rendering</vt:lpstr>
      <vt:lpstr>Motivation</vt:lpstr>
      <vt:lpstr>PowerPoint Presentation</vt:lpstr>
      <vt:lpstr>FACADE</vt:lpstr>
      <vt:lpstr>Campanile Movie (SIGGRAPH 97 ET)</vt:lpstr>
      <vt:lpstr>PowerPoint Presentation</vt:lpstr>
      <vt:lpstr>Photo Tourism: Exploring Photo Collections in 3D</vt:lpstr>
      <vt:lpstr>PowerPoint Presentation</vt:lpstr>
      <vt:lpstr>PowerPoint Presentation</vt:lpstr>
      <vt:lpstr>Photo Tourism</vt:lpstr>
      <vt:lpstr>Photo Tourism overview</vt:lpstr>
      <vt:lpstr>Related work</vt:lpstr>
      <vt:lpstr>Related work</vt:lpstr>
      <vt:lpstr>Photo Tourism overview</vt:lpstr>
      <vt:lpstr>Scene reconstruction</vt:lpstr>
      <vt:lpstr>Feature detection</vt:lpstr>
      <vt:lpstr>Feature detection</vt:lpstr>
      <vt:lpstr>Feature detection</vt:lpstr>
      <vt:lpstr>Feature matching</vt:lpstr>
      <vt:lpstr>Feature matching</vt:lpstr>
      <vt:lpstr>Correspondence estimation</vt:lpstr>
      <vt:lpstr>Structure from motion</vt:lpstr>
      <vt:lpstr>Incremental structure from motion</vt:lpstr>
      <vt:lpstr>Incremental structure from motion</vt:lpstr>
      <vt:lpstr>Incremental structure from motion</vt:lpstr>
      <vt:lpstr>Incremental structure from motion</vt:lpstr>
      <vt:lpstr>Incremental structure from motion</vt:lpstr>
      <vt:lpstr>Incremental structure from motion</vt:lpstr>
      <vt:lpstr>Reconstruction performance</vt:lpstr>
      <vt:lpstr>Photo Tourism overview</vt:lpstr>
      <vt:lpstr>Photo Explorer</vt:lpstr>
      <vt:lpstr>Photo Explorer</vt:lpstr>
      <vt:lpstr>Demo</vt:lpstr>
      <vt:lpstr>Photo Tourism overview</vt:lpstr>
      <vt:lpstr>Navigation controls</vt:lpstr>
      <vt:lpstr>Object-based browsing</vt:lpstr>
      <vt:lpstr>Object-based browsing</vt:lpstr>
      <vt:lpstr>Relation-based browsing</vt:lpstr>
      <vt:lpstr>Relation-based browsing</vt:lpstr>
      <vt:lpstr>Relation-based browsing</vt:lpstr>
      <vt:lpstr>Relation-based browsing</vt:lpstr>
      <vt:lpstr>Relation-based browsing</vt:lpstr>
      <vt:lpstr>Relation-based browsing</vt:lpstr>
      <vt:lpstr>Relation-based browsing</vt:lpstr>
      <vt:lpstr>Relation-based browsing</vt:lpstr>
      <vt:lpstr>Relation-based browsing</vt:lpstr>
      <vt:lpstr>Relation-based browsing</vt:lpstr>
      <vt:lpstr>Overhead map</vt:lpstr>
      <vt:lpstr>PowerPoint Presentation</vt:lpstr>
      <vt:lpstr>Prague Old Town Square</vt:lpstr>
      <vt:lpstr>Photo Tourism overview</vt:lpstr>
      <vt:lpstr>Rendering</vt:lpstr>
      <vt:lpstr>PowerPoint Presentation</vt:lpstr>
      <vt:lpstr>Rendering</vt:lpstr>
      <vt:lpstr>Rendering transitions</vt:lpstr>
      <vt:lpstr>Rendering transitions</vt:lpstr>
      <vt:lpstr>Rendering transitions</vt:lpstr>
      <vt:lpstr>Rendering transitions</vt:lpstr>
      <vt:lpstr>Photo Tourism overview</vt:lpstr>
      <vt:lpstr>PowerPoint Presentation</vt:lpstr>
      <vt:lpstr>Annotations</vt:lpstr>
      <vt:lpstr>Annotations</vt:lpstr>
      <vt:lpstr>Annotations</vt:lpstr>
      <vt:lpstr>Annotations</vt:lpstr>
      <vt:lpstr>PowerPoint Presentation</vt:lpstr>
      <vt:lpstr>Yosemite</vt:lpstr>
      <vt:lpstr>Yosemite</vt:lpstr>
      <vt:lpstr>Contributions</vt:lpstr>
      <vt:lpstr>Limitations / Future work</vt:lpstr>
      <vt:lpstr>Limitations / Future work</vt:lpstr>
      <vt:lpstr>PowerPoint Presentation</vt:lpstr>
      <vt:lpstr>Future work</vt:lpstr>
      <vt:lpstr>Acknowledgements</vt:lpstr>
      <vt:lpstr>Conclusion</vt:lpstr>
      <vt:lpstr>Today: NeRFs for Landscapes</vt:lpstr>
      <vt:lpstr>NeRFs in StreetView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Steve Overby</dc:creator>
  <cp:lastModifiedBy>Ramamoorthi, Ravi</cp:lastModifiedBy>
  <cp:revision>893</cp:revision>
  <dcterms:created xsi:type="dcterms:W3CDTF">2003-01-26T07:16:40Z</dcterms:created>
  <dcterms:modified xsi:type="dcterms:W3CDTF">2024-11-28T02:39:37Z</dcterms:modified>
</cp:coreProperties>
</file>