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3" r:id="rId1"/>
    <p:sldMasterId id="2147483689" r:id="rId2"/>
    <p:sldMasterId id="2147483790" r:id="rId3"/>
  </p:sldMasterIdLst>
  <p:notesMasterIdLst>
    <p:notesMasterId r:id="rId11"/>
  </p:notesMasterIdLst>
  <p:handoutMasterIdLst>
    <p:handoutMasterId r:id="rId12"/>
  </p:handoutMasterIdLst>
  <p:sldIdLst>
    <p:sldId id="751" r:id="rId4"/>
    <p:sldId id="822" r:id="rId5"/>
    <p:sldId id="944" r:id="rId6"/>
    <p:sldId id="945" r:id="rId7"/>
    <p:sldId id="946" r:id="rId8"/>
    <p:sldId id="947" r:id="rId9"/>
    <p:sldId id="948" r:id="rId10"/>
  </p:sldIdLst>
  <p:sldSz cx="9144000" cy="6858000" type="letter"/>
  <p:notesSz cx="6985000" cy="92837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154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307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462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619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5772" algn="l" defTabSz="457154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6pPr>
    <a:lvl7pPr marL="2742925" algn="l" defTabSz="457154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7pPr>
    <a:lvl8pPr marL="3200080" algn="l" defTabSz="457154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8pPr>
    <a:lvl9pPr marL="3657234" algn="l" defTabSz="457154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 useTimings="0">
    <p:browse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8867"/>
    <a:srgbClr val="FF9966"/>
    <a:srgbClr val="FFDD4B"/>
    <a:srgbClr val="0033CC"/>
    <a:srgbClr val="B4C753"/>
    <a:srgbClr val="2AABA8"/>
    <a:srgbClr val="FFFFFF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60"/>
  </p:normalViewPr>
  <p:slideViewPr>
    <p:cSldViewPr snapToGrid="0">
      <p:cViewPr varScale="1">
        <p:scale>
          <a:sx n="165" d="100"/>
          <a:sy n="165" d="100"/>
        </p:scale>
        <p:origin x="-96" y="-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-2220" y="-90"/>
      </p:cViewPr>
      <p:guideLst>
        <p:guide orient="horz" pos="2923"/>
        <p:guide pos="219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handoutMaster" Target="handoutMasters/handout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9263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t" anchorCtr="0" compatLnSpc="1">
            <a:prstTxWarp prst="textNoShape">
              <a:avLst/>
            </a:prstTxWarp>
          </a:bodyPr>
          <a:lstStyle>
            <a:lvl1pPr algn="l" defTabSz="927100">
              <a:defRPr sz="1200"/>
            </a:lvl1pPr>
          </a:lstStyle>
          <a:p>
            <a:endParaRPr lang="en-US"/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87800" y="0"/>
            <a:ext cx="2989263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t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endParaRPr lang="en-US"/>
          </a:p>
        </p:txBody>
      </p:sp>
      <p:sp>
        <p:nvSpPr>
          <p:cNvPr id="1566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2989263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b" anchorCtr="0" compatLnSpc="1">
            <a:prstTxWarp prst="textNoShape">
              <a:avLst/>
            </a:prstTxWarp>
          </a:bodyPr>
          <a:lstStyle>
            <a:lvl1pPr algn="l" defTabSz="927100">
              <a:defRPr sz="1200"/>
            </a:lvl1pPr>
          </a:lstStyle>
          <a:p>
            <a:endParaRPr lang="en-US"/>
          </a:p>
        </p:txBody>
      </p:sp>
      <p:sp>
        <p:nvSpPr>
          <p:cNvPr id="1566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87800" y="8842375"/>
            <a:ext cx="2989263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b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fld id="{E9FA3FA0-9E4B-E547-9B4F-1413D6DF1D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8210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57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t" anchorCtr="0" compatLnSpc="1">
            <a:prstTxWarp prst="textNoShape">
              <a:avLst/>
            </a:prstTxWarp>
          </a:bodyPr>
          <a:lstStyle>
            <a:lvl1pPr algn="l" defTabSz="927100">
              <a:defRPr sz="1200"/>
            </a:lvl1pPr>
          </a:lstStyle>
          <a:p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9225" y="0"/>
            <a:ext cx="30257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t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endParaRPr 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1575" y="696913"/>
            <a:ext cx="4640263" cy="3479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0275" y="4408488"/>
            <a:ext cx="5124450" cy="417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0150"/>
            <a:ext cx="30257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b" anchorCtr="0" compatLnSpc="1">
            <a:prstTxWarp prst="textNoShape">
              <a:avLst/>
            </a:prstTxWarp>
          </a:bodyPr>
          <a:lstStyle>
            <a:lvl1pPr algn="l" defTabSz="927100">
              <a:defRPr sz="1200"/>
            </a:lvl1pPr>
          </a:lstStyle>
          <a:p>
            <a:endParaRPr lang="en-US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9225" y="8820150"/>
            <a:ext cx="30257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b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fld id="{9CDCF86C-8D4A-B842-95D3-965C3B1B798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1803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228577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457154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685731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914307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5772" algn="l" defTabSz="4571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5" algn="l" defTabSz="4571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4571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4571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5" y="1371600"/>
            <a:ext cx="7772400" cy="1828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719878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6"/>
            <a:ext cx="2057400" cy="6022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6"/>
            <a:ext cx="6019800" cy="6022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170535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5" y="213043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4" indent="0" algn="ctr">
              <a:buNone/>
              <a:defRPr/>
            </a:lvl2pPr>
            <a:lvl3pPr marL="914307" indent="0" algn="ctr">
              <a:buNone/>
              <a:defRPr/>
            </a:lvl3pPr>
            <a:lvl4pPr marL="1371462" indent="0" algn="ctr">
              <a:buNone/>
              <a:defRPr/>
            </a:lvl4pPr>
            <a:lvl5pPr marL="1828619" indent="0" algn="ctr">
              <a:buNone/>
              <a:defRPr/>
            </a:lvl5pPr>
            <a:lvl6pPr marL="2285772" indent="0" algn="ctr">
              <a:buNone/>
              <a:defRPr/>
            </a:lvl6pPr>
            <a:lvl7pPr marL="2742925" indent="0" algn="ctr">
              <a:buNone/>
              <a:defRPr/>
            </a:lvl7pPr>
            <a:lvl8pPr marL="3200080" indent="0" algn="ctr">
              <a:buNone/>
              <a:defRPr/>
            </a:lvl8pPr>
            <a:lvl9pPr marL="365723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C187718-4AB9-2D49-9552-B831739CBF8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1128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926A960-2912-D242-9A42-091C20B0163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191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4" indent="0">
              <a:buNone/>
              <a:defRPr sz="1800"/>
            </a:lvl2pPr>
            <a:lvl3pPr marL="914307" indent="0">
              <a:buNone/>
              <a:defRPr sz="1600"/>
            </a:lvl3pPr>
            <a:lvl4pPr marL="1371462" indent="0">
              <a:buNone/>
              <a:defRPr sz="1400"/>
            </a:lvl4pPr>
            <a:lvl5pPr marL="1828619" indent="0">
              <a:buNone/>
              <a:defRPr sz="1400"/>
            </a:lvl5pPr>
            <a:lvl6pPr marL="2285772" indent="0">
              <a:buNone/>
              <a:defRPr sz="1400"/>
            </a:lvl6pPr>
            <a:lvl7pPr marL="2742925" indent="0">
              <a:buNone/>
              <a:defRPr sz="1400"/>
            </a:lvl7pPr>
            <a:lvl8pPr marL="3200080" indent="0">
              <a:buNone/>
              <a:defRPr sz="1400"/>
            </a:lvl8pPr>
            <a:lvl9pPr marL="3657234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AFF3ABF-67E6-5A46-820E-8B2533DE8A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1193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762000"/>
            <a:ext cx="44196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762000"/>
            <a:ext cx="44196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CAC50BF-8CC8-F244-B7E3-9D636172F51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3351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6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7" indent="0">
              <a:buNone/>
              <a:defRPr sz="1800" b="1"/>
            </a:lvl3pPr>
            <a:lvl4pPr marL="1371462" indent="0">
              <a:buNone/>
              <a:defRPr sz="1600" b="1"/>
            </a:lvl4pPr>
            <a:lvl5pPr marL="1828619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5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6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7" indent="0">
              <a:buNone/>
              <a:defRPr sz="1800" b="1"/>
            </a:lvl3pPr>
            <a:lvl4pPr marL="1371462" indent="0">
              <a:buNone/>
              <a:defRPr sz="1600" b="1"/>
            </a:lvl4pPr>
            <a:lvl5pPr marL="1828619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5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2209C9F-DD8A-EA41-AD14-3863E468C03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6268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3F8E2B1-65F6-7444-8A86-18EDFD6167D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5466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B2F26CE-0695-D545-B3E7-78662F01C31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1920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7" indent="0">
              <a:buNone/>
              <a:defRPr sz="1000"/>
            </a:lvl3pPr>
            <a:lvl4pPr marL="1371462" indent="0">
              <a:buNone/>
              <a:defRPr sz="900"/>
            </a:lvl4pPr>
            <a:lvl5pPr marL="1828619" indent="0">
              <a:buNone/>
              <a:defRPr sz="900"/>
            </a:lvl5pPr>
            <a:lvl6pPr marL="2285772" indent="0">
              <a:buNone/>
              <a:defRPr sz="900"/>
            </a:lvl6pPr>
            <a:lvl7pPr marL="2742925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E53B430-D16D-C84C-AE64-8BD59035AC1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394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762505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7" indent="0">
              <a:buNone/>
              <a:defRPr sz="2400"/>
            </a:lvl3pPr>
            <a:lvl4pPr marL="1371462" indent="0">
              <a:buNone/>
              <a:defRPr sz="2000"/>
            </a:lvl4pPr>
            <a:lvl5pPr marL="1828619" indent="0">
              <a:buNone/>
              <a:defRPr sz="2000"/>
            </a:lvl5pPr>
            <a:lvl6pPr marL="2285772" indent="0">
              <a:buNone/>
              <a:defRPr sz="2000"/>
            </a:lvl6pPr>
            <a:lvl7pPr marL="2742925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7" indent="0">
              <a:buNone/>
              <a:defRPr sz="1000"/>
            </a:lvl3pPr>
            <a:lvl4pPr marL="1371462" indent="0">
              <a:buNone/>
              <a:defRPr sz="900"/>
            </a:lvl4pPr>
            <a:lvl5pPr marL="1828619" indent="0">
              <a:buNone/>
              <a:defRPr sz="900"/>
            </a:lvl5pPr>
            <a:lvl6pPr marL="2285772" indent="0">
              <a:buNone/>
              <a:defRPr sz="900"/>
            </a:lvl6pPr>
            <a:lvl7pPr marL="2742925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12814EC-28D4-B746-A221-D6501D94636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0066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819CB19-E1FC-B246-AC8F-561E1DADBA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7004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19900" y="66681"/>
            <a:ext cx="2247900" cy="66389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" y="66681"/>
            <a:ext cx="6591300" cy="66389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B32C78F-3364-E646-AAD5-E0C015C76EC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1661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66675"/>
            <a:ext cx="8991600" cy="563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762000"/>
            <a:ext cx="4419600" cy="594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762000"/>
            <a:ext cx="4419600" cy="2895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810000"/>
            <a:ext cx="4419600" cy="2895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305800" y="6477000"/>
            <a:ext cx="838200" cy="381000"/>
          </a:xfrm>
        </p:spPr>
        <p:txBody>
          <a:bodyPr/>
          <a:lstStyle>
            <a:lvl1pPr>
              <a:defRPr/>
            </a:lvl1pPr>
          </a:lstStyle>
          <a:p>
            <a:fld id="{561D4FBF-1EB9-7F4A-AAE7-C533505A5B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6143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66675"/>
            <a:ext cx="8991600" cy="563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200" y="762000"/>
            <a:ext cx="4419600" cy="594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762000"/>
            <a:ext cx="4419600" cy="2895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810000"/>
            <a:ext cx="4419600" cy="2895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305800" y="6477000"/>
            <a:ext cx="838200" cy="381000"/>
          </a:xfrm>
        </p:spPr>
        <p:txBody>
          <a:bodyPr/>
          <a:lstStyle>
            <a:lvl1pPr>
              <a:defRPr/>
            </a:lvl1pPr>
          </a:lstStyle>
          <a:p>
            <a:fld id="{BD405553-CC40-A24A-8F20-B2B29BCD3D8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7541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14145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55179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748974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98638"/>
            <a:ext cx="4130675" cy="48307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7875" y="1798638"/>
            <a:ext cx="4132263" cy="48307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07741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77460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4" indent="0">
              <a:buNone/>
              <a:defRPr sz="1800"/>
            </a:lvl2pPr>
            <a:lvl3pPr marL="914307" indent="0">
              <a:buNone/>
              <a:defRPr sz="1600"/>
            </a:lvl3pPr>
            <a:lvl4pPr marL="1371462" indent="0">
              <a:buNone/>
              <a:defRPr sz="1400"/>
            </a:lvl4pPr>
            <a:lvl5pPr marL="1828619" indent="0">
              <a:buNone/>
              <a:defRPr sz="1400"/>
            </a:lvl5pPr>
            <a:lvl6pPr marL="2285772" indent="0">
              <a:buNone/>
              <a:defRPr sz="1400"/>
            </a:lvl6pPr>
            <a:lvl7pPr marL="2742925" indent="0">
              <a:buNone/>
              <a:defRPr sz="1400"/>
            </a:lvl7pPr>
            <a:lvl8pPr marL="3200080" indent="0">
              <a:buNone/>
              <a:defRPr sz="1400"/>
            </a:lvl8pPr>
            <a:lvl9pPr marL="3657234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9899060"/>
      </p:ext>
    </p:extLst>
  </p:cSld>
  <p:clrMapOvr>
    <a:masterClrMapping/>
  </p:clrMapOvr>
  <p:transition xmlns:p14="http://schemas.microsoft.com/office/powerpoint/2010/main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73761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62606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811464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666953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42456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6700" y="396875"/>
            <a:ext cx="2103438" cy="6232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96875"/>
            <a:ext cx="6159500" cy="6232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07254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140145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6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7" indent="0">
              <a:buNone/>
              <a:defRPr sz="1800" b="1"/>
            </a:lvl3pPr>
            <a:lvl4pPr marL="1371462" indent="0">
              <a:buNone/>
              <a:defRPr sz="1600" b="1"/>
            </a:lvl4pPr>
            <a:lvl5pPr marL="1828619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5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6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7" indent="0">
              <a:buNone/>
              <a:defRPr sz="1800" b="1"/>
            </a:lvl3pPr>
            <a:lvl4pPr marL="1371462" indent="0">
              <a:buNone/>
              <a:defRPr sz="1600" b="1"/>
            </a:lvl4pPr>
            <a:lvl5pPr marL="1828619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5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55557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010338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9155232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7" indent="0">
              <a:buNone/>
              <a:defRPr sz="1000"/>
            </a:lvl3pPr>
            <a:lvl4pPr marL="1371462" indent="0">
              <a:buNone/>
              <a:defRPr sz="900"/>
            </a:lvl4pPr>
            <a:lvl5pPr marL="1828619" indent="0">
              <a:buNone/>
              <a:defRPr sz="900"/>
            </a:lvl5pPr>
            <a:lvl6pPr marL="2285772" indent="0">
              <a:buNone/>
              <a:defRPr sz="900"/>
            </a:lvl6pPr>
            <a:lvl7pPr marL="2742925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5454414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7" indent="0">
              <a:buNone/>
              <a:defRPr sz="2400"/>
            </a:lvl3pPr>
            <a:lvl4pPr marL="1371462" indent="0">
              <a:buNone/>
              <a:defRPr sz="2000"/>
            </a:lvl4pPr>
            <a:lvl5pPr marL="1828619" indent="0">
              <a:buNone/>
              <a:defRPr sz="2000"/>
            </a:lvl5pPr>
            <a:lvl6pPr marL="2285772" indent="0">
              <a:buNone/>
              <a:defRPr sz="2000"/>
            </a:lvl6pPr>
            <a:lvl7pPr marL="2742925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7" indent="0">
              <a:buNone/>
              <a:defRPr sz="1000"/>
            </a:lvl3pPr>
            <a:lvl4pPr marL="1371462" indent="0">
              <a:buNone/>
              <a:defRPr sz="900"/>
            </a:lvl4pPr>
            <a:lvl5pPr marL="1828619" indent="0">
              <a:buNone/>
              <a:defRPr sz="900"/>
            </a:lvl5pPr>
            <a:lvl6pPr marL="2285772" indent="0">
              <a:buNone/>
              <a:defRPr sz="900"/>
            </a:lvl6pPr>
            <a:lvl7pPr marL="2742925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2203948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31" tIns="45718" rIns="91431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31" tIns="45718" rIns="91431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227019" y="1233494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1" tIns="45718" rIns="91431" bIns="45718" anchor="ctr"/>
          <a:lstStyle/>
          <a:p>
            <a:endParaRPr lang="en-US"/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227019" y="484194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1" tIns="45718" rIns="91431" bIns="45718" anchor="ctr"/>
          <a:lstStyle/>
          <a:p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154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307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462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619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867" indent="-342867" algn="l" rtl="0" eaLnBrk="0" fontAlgn="base" hangingPunct="0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742875" indent="-28572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+mn-ea"/>
        </a:defRPr>
      </a:lvl2pPr>
      <a:lvl3pPr marL="1142886" indent="-228577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+mn-ea"/>
        </a:defRPr>
      </a:lvl3pPr>
      <a:lvl4pPr marL="1600041" indent="-228577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4pPr>
      <a:lvl5pPr marL="2057194" indent="-228577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5pPr>
      <a:lvl6pPr marL="2514349" indent="-228577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6pPr>
      <a:lvl7pPr marL="2971501" indent="-228577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7pPr>
      <a:lvl8pPr marL="3428658" indent="-228577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8pPr>
      <a:lvl9pPr marL="3885812" indent="-228577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7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2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9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2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5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477000"/>
            <a:ext cx="838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31" tIns="45718" rIns="91431" bIns="45718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C1BC7B"/>
                </a:solidFill>
              </a:defRPr>
            </a:lvl1pPr>
          </a:lstStyle>
          <a:p>
            <a:pPr eaLnBrk="1" hangingPunct="1"/>
            <a:fld id="{C207397B-1FDF-1D47-BDE7-5D70F8118E50}" type="slidenum">
              <a:rPr lang="en-US" smtClean="0">
                <a:latin typeface="Arial" charset="0"/>
                <a:cs typeface="ＭＳ Ｐゴシック" charset="0"/>
              </a:rPr>
              <a:pPr eaLnBrk="1" hangingPunct="1"/>
              <a:t>‹#›</a:t>
            </a:fld>
            <a:endParaRPr lang="en-US" smtClean="0">
              <a:latin typeface="Arial" charset="0"/>
              <a:cs typeface="ＭＳ Ｐゴシック" charset="0"/>
            </a:endParaRPr>
          </a:p>
        </p:txBody>
      </p:sp>
      <p:sp>
        <p:nvSpPr>
          <p:cNvPr id="11275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66675"/>
            <a:ext cx="8991600" cy="56356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333333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31" tIns="45718" rIns="91431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Slide Title </a:t>
            </a:r>
          </a:p>
        </p:txBody>
      </p:sp>
      <p:sp>
        <p:nvSpPr>
          <p:cNvPr id="11276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762000"/>
            <a:ext cx="89916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292929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31" tIns="45718" rIns="91431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Klik om de opmaakprofielen van de modeltekst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</a:p>
        </p:txBody>
      </p:sp>
      <p:sp>
        <p:nvSpPr>
          <p:cNvPr id="11283" name="Rectangle 19"/>
          <p:cNvSpPr>
            <a:spLocks noChangeArrowheads="1"/>
          </p:cNvSpPr>
          <p:nvPr userDrawn="1"/>
        </p:nvSpPr>
        <p:spPr bwMode="auto">
          <a:xfrm flipH="1">
            <a:off x="0" y="681043"/>
            <a:ext cx="7315200" cy="42862"/>
          </a:xfrm>
          <a:prstGeom prst="rect">
            <a:avLst/>
          </a:prstGeom>
          <a:gradFill rotWithShape="1">
            <a:gsLst>
              <a:gs pos="0">
                <a:srgbClr val="545454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1" tIns="45718" rIns="91431" bIns="45718" anchor="ctr"/>
          <a:lstStyle/>
          <a:p>
            <a:pPr eaLnBrk="1" hangingPunct="1"/>
            <a:endParaRPr lang="en-US" sz="4000" b="1" smtClean="0">
              <a:solidFill>
                <a:srgbClr val="545454"/>
              </a:solidFill>
              <a:latin typeface="Arial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642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</p:sldLayoutIdLst>
  <p:txStyles>
    <p:titleStyle>
      <a:lvl1pPr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</a:defRPr>
      </a:lvl5pPr>
      <a:lvl6pPr marL="457154"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</a:defRPr>
      </a:lvl6pPr>
      <a:lvl7pPr marL="914307"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</a:defRPr>
      </a:lvl7pPr>
      <a:lvl8pPr marL="1371462"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</a:defRPr>
      </a:lvl8pPr>
      <a:lvl9pPr marL="1828619"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</a:defRPr>
      </a:lvl9pPr>
    </p:titleStyle>
    <p:bodyStyle>
      <a:lvl1pPr marL="342867" indent="-342867" algn="l" rtl="0" fontAlgn="base">
        <a:spcBef>
          <a:spcPct val="20000"/>
        </a:spcBef>
        <a:spcAft>
          <a:spcPct val="0"/>
        </a:spcAft>
        <a:buChar char="•"/>
        <a:defRPr sz="3200">
          <a:solidFill>
            <a:srgbClr val="EAEAEA"/>
          </a:solidFill>
          <a:latin typeface="+mn-lt"/>
          <a:ea typeface="+mn-ea"/>
          <a:cs typeface="+mn-cs"/>
        </a:defRPr>
      </a:lvl1pPr>
      <a:lvl2pPr marL="742875" indent="-285720" algn="l" rtl="0" fontAlgn="base">
        <a:spcBef>
          <a:spcPct val="20000"/>
        </a:spcBef>
        <a:spcAft>
          <a:spcPct val="0"/>
        </a:spcAft>
        <a:buChar char="–"/>
        <a:defRPr sz="2800">
          <a:solidFill>
            <a:srgbClr val="969696"/>
          </a:solidFill>
          <a:latin typeface="+mn-lt"/>
          <a:ea typeface="+mn-ea"/>
        </a:defRPr>
      </a:lvl2pPr>
      <a:lvl3pPr marL="1142886" indent="-228577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777777"/>
          </a:solidFill>
          <a:latin typeface="+mn-lt"/>
          <a:ea typeface="+mn-ea"/>
        </a:defRPr>
      </a:lvl3pPr>
      <a:lvl4pPr marL="1600041" indent="-228577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777777"/>
          </a:solidFill>
          <a:latin typeface="+mn-lt"/>
          <a:ea typeface="+mn-ea"/>
        </a:defRPr>
      </a:lvl4pPr>
      <a:lvl5pPr marL="2057194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777777"/>
          </a:solidFill>
          <a:latin typeface="+mn-lt"/>
          <a:ea typeface="+mn-ea"/>
        </a:defRPr>
      </a:lvl5pPr>
      <a:lvl6pPr marL="2514349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777777"/>
          </a:solidFill>
          <a:latin typeface="+mn-lt"/>
          <a:ea typeface="+mn-ea"/>
        </a:defRPr>
      </a:lvl6pPr>
      <a:lvl7pPr marL="2971501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777777"/>
          </a:solidFill>
          <a:latin typeface="+mn-lt"/>
          <a:ea typeface="+mn-ea"/>
        </a:defRPr>
      </a:lvl7pPr>
      <a:lvl8pPr marL="3428658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777777"/>
          </a:solidFill>
          <a:latin typeface="+mn-lt"/>
          <a:ea typeface="+mn-ea"/>
        </a:defRPr>
      </a:lvl8pPr>
      <a:lvl9pPr marL="3885812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777777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7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2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9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2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5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832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396875"/>
            <a:ext cx="8402638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039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798638"/>
            <a:ext cx="8415338" cy="483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40214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ransition xmlns:p14="http://schemas.microsoft.com/office/powerpoint/2010/main">
    <p:fade/>
  </p:transition>
  <p:txStyles>
    <p:titleStyle>
      <a:lvl1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  <a:ea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  <a:ea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  <a:ea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Char char="•"/>
        <a:defRPr sz="31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–"/>
        <a:defRPr sz="2600">
          <a:solidFill>
            <a:schemeClr val="tx2"/>
          </a:solidFill>
          <a:latin typeface="+mn-lt"/>
          <a:ea typeface="+mn-ea"/>
        </a:defRPr>
      </a:lvl2pPr>
      <a:lvl3pPr marL="11430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Char char="•"/>
        <a:defRPr sz="2100">
          <a:solidFill>
            <a:schemeClr val="tx2"/>
          </a:solidFill>
          <a:latin typeface="+mn-lt"/>
          <a:ea typeface="+mn-ea"/>
        </a:defRPr>
      </a:lvl3pPr>
      <a:lvl4pPr marL="16002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–"/>
        <a:defRPr sz="2000">
          <a:solidFill>
            <a:schemeClr val="tx2"/>
          </a:solidFill>
          <a:latin typeface="+mn-lt"/>
          <a:ea typeface="+mn-ea"/>
        </a:defRPr>
      </a:lvl4pPr>
      <a:lvl5pPr marL="20574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5pPr>
      <a:lvl6pPr marL="25146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6pPr>
      <a:lvl7pPr marL="29718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7pPr>
      <a:lvl8pPr marL="34290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8pPr>
      <a:lvl9pPr marL="38862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5" y="1066804"/>
            <a:ext cx="7772400" cy="1143000"/>
          </a:xfrm>
        </p:spPr>
        <p:txBody>
          <a:bodyPr/>
          <a:lstStyle/>
          <a:p>
            <a:r>
              <a:rPr lang="en-US" dirty="0" smtClean="0"/>
              <a:t>Sampling and Reconstruction of Visual Appearance</a:t>
            </a:r>
            <a:endParaRPr lang="en-US" dirty="0"/>
          </a:p>
        </p:txBody>
      </p:sp>
      <p:sp>
        <p:nvSpPr>
          <p:cNvPr id="1045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2488978"/>
            <a:ext cx="8229600" cy="1752600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CSE 274 [Winter 2018]</a:t>
            </a:r>
            <a:r>
              <a:rPr lang="en-US" dirty="0">
                <a:latin typeface="+mj-lt"/>
              </a:rPr>
              <a:t>, Lecture </a:t>
            </a:r>
            <a:r>
              <a:rPr lang="en-US" dirty="0">
                <a:latin typeface="+mj-lt"/>
              </a:rPr>
              <a:t>9</a:t>
            </a:r>
            <a:endParaRPr lang="en-US" dirty="0">
              <a:latin typeface="+mj-lt"/>
            </a:endParaRPr>
          </a:p>
          <a:p>
            <a:r>
              <a:rPr lang="en-US" dirty="0" smtClean="0">
                <a:latin typeface="+mj-lt"/>
              </a:rPr>
              <a:t>Ravi </a:t>
            </a:r>
            <a:r>
              <a:rPr lang="en-US" dirty="0">
                <a:latin typeface="+mj-lt"/>
              </a:rPr>
              <a:t>Ramamoorthi</a:t>
            </a:r>
          </a:p>
        </p:txBody>
      </p:sp>
      <p:sp>
        <p:nvSpPr>
          <p:cNvPr id="1045508" name="Rectangle 4"/>
          <p:cNvSpPr>
            <a:spLocks noChangeArrowheads="1"/>
          </p:cNvSpPr>
          <p:nvPr/>
        </p:nvSpPr>
        <p:spPr bwMode="auto">
          <a:xfrm>
            <a:off x="133350" y="2525713"/>
            <a:ext cx="9144000" cy="369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1" tIns="45718" rIns="91431" bIns="45718">
            <a:spAutoFit/>
          </a:bodyPr>
          <a:lstStyle/>
          <a:p>
            <a:endParaRPr lang="en-US"/>
          </a:p>
        </p:txBody>
      </p:sp>
      <p:sp>
        <p:nvSpPr>
          <p:cNvPr id="1045509" name="Rectangle 5"/>
          <p:cNvSpPr>
            <a:spLocks noChangeArrowheads="1"/>
          </p:cNvSpPr>
          <p:nvPr/>
        </p:nvSpPr>
        <p:spPr bwMode="auto">
          <a:xfrm>
            <a:off x="123825" y="2525713"/>
            <a:ext cx="9144000" cy="369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1" tIns="45718" rIns="91431" bIns="45718">
            <a:spAutoFit/>
          </a:bodyPr>
          <a:lstStyle/>
          <a:p>
            <a:endParaRPr lang="en-US"/>
          </a:p>
        </p:txBody>
      </p:sp>
      <p:sp>
        <p:nvSpPr>
          <p:cNvPr id="1045510" name="Rectangle 6"/>
          <p:cNvSpPr>
            <a:spLocks noChangeArrowheads="1"/>
          </p:cNvSpPr>
          <p:nvPr/>
        </p:nvSpPr>
        <p:spPr bwMode="auto">
          <a:xfrm>
            <a:off x="111125" y="2525713"/>
            <a:ext cx="9144000" cy="369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1" tIns="45718" rIns="91431" bIns="45718">
            <a:spAutoFit/>
          </a:bodyPr>
          <a:lstStyle/>
          <a:p>
            <a:endParaRPr lang="en-US"/>
          </a:p>
        </p:txBody>
      </p:sp>
      <p:sp>
        <p:nvSpPr>
          <p:cNvPr id="1045511" name="Rectangle 7"/>
          <p:cNvSpPr>
            <a:spLocks noChangeArrowheads="1"/>
          </p:cNvSpPr>
          <p:nvPr/>
        </p:nvSpPr>
        <p:spPr bwMode="auto">
          <a:xfrm>
            <a:off x="133350" y="2525713"/>
            <a:ext cx="9144000" cy="369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1" tIns="45718" rIns="91431" bIns="45718">
            <a:spAutoFit/>
          </a:bodyPr>
          <a:lstStyle/>
          <a:p>
            <a:endParaRPr lang="en-US"/>
          </a:p>
        </p:txBody>
      </p:sp>
      <p:sp>
        <p:nvSpPr>
          <p:cNvPr id="1045516" name="Text Box 12"/>
          <p:cNvSpPr txBox="1">
            <a:spLocks noChangeArrowheads="1"/>
          </p:cNvSpPr>
          <p:nvPr/>
        </p:nvSpPr>
        <p:spPr bwMode="auto">
          <a:xfrm>
            <a:off x="2390008" y="3744864"/>
            <a:ext cx="428835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1" tIns="45718" rIns="91431" bIns="45718">
            <a:spAutoFit/>
          </a:bodyPr>
          <a:lstStyle/>
          <a:p>
            <a:pPr algn="l" eaLnBrk="1" hangingPunct="1"/>
            <a:r>
              <a:rPr lang="en-US" sz="2400" dirty="0">
                <a:latin typeface="+mj-lt"/>
              </a:rPr>
              <a:t>http://</a:t>
            </a:r>
            <a:r>
              <a:rPr lang="en-US" sz="2400" dirty="0" err="1">
                <a:latin typeface="+mj-lt"/>
              </a:rPr>
              <a:t>www.cs.ucsd.edu</a:t>
            </a:r>
            <a:r>
              <a:rPr lang="en-US" sz="2400" dirty="0">
                <a:latin typeface="+mj-lt"/>
              </a:rPr>
              <a:t>/~</a:t>
            </a:r>
            <a:r>
              <a:rPr lang="en-US" sz="2400" dirty="0" err="1">
                <a:latin typeface="+mj-lt"/>
              </a:rPr>
              <a:t>ravir</a:t>
            </a:r>
            <a:endParaRPr lang="en-US" sz="24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31" y="4570776"/>
            <a:ext cx="2581934" cy="14497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2398" y="4583465"/>
            <a:ext cx="1925935" cy="14268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6750" y="4567094"/>
            <a:ext cx="2452665" cy="14382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9235" y="4576383"/>
            <a:ext cx="2124765" cy="14121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2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33400"/>
            <a:ext cx="9144000" cy="685800"/>
          </a:xfrm>
        </p:spPr>
        <p:txBody>
          <a:bodyPr/>
          <a:lstStyle/>
          <a:p>
            <a:r>
              <a:rPr lang="en-US" dirty="0" smtClean="0"/>
              <a:t>Feature-Space Methods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365055"/>
            <a:ext cx="8686800" cy="5029200"/>
          </a:xfrm>
        </p:spPr>
        <p:txBody>
          <a:bodyPr/>
          <a:lstStyle/>
          <a:p>
            <a:pPr marL="0" indent="0">
              <a:buNone/>
            </a:pPr>
            <a:r>
              <a:rPr lang="en-US" i="1" dirty="0" smtClean="0"/>
              <a:t>Monte Carlo Rendering (biggest application)</a:t>
            </a:r>
          </a:p>
          <a:p>
            <a:r>
              <a:rPr lang="en-US" dirty="0" smtClean="0"/>
              <a:t>General practical denoising (no frequency) [2012-]</a:t>
            </a:r>
            <a:endParaRPr lang="en-US" dirty="0" smtClean="0"/>
          </a:p>
          <a:p>
            <a:r>
              <a:rPr lang="en-US" dirty="0" smtClean="0"/>
              <a:t>General effects (Sec 2.3 of EG STAR Report)</a:t>
            </a:r>
            <a:endParaRPr lang="en-US" dirty="0" smtClean="0"/>
          </a:p>
          <a:p>
            <a:r>
              <a:rPr lang="en-US" dirty="0" smtClean="0"/>
              <a:t>General image-space denoising framework </a:t>
            </a:r>
          </a:p>
          <a:p>
            <a:r>
              <a:rPr lang="en-US" i="1" dirty="0" smtClean="0"/>
              <a:t>But use auxiliary features (depth, </a:t>
            </a:r>
            <a:r>
              <a:rPr lang="en-US" i="1" dirty="0" err="1" smtClean="0"/>
              <a:t>normals</a:t>
            </a:r>
            <a:r>
              <a:rPr lang="en-US" i="1" dirty="0" smtClean="0"/>
              <a:t>, etc.)</a:t>
            </a:r>
          </a:p>
          <a:p>
            <a:r>
              <a:rPr lang="en-US" dirty="0" smtClean="0"/>
              <a:t>Basis for methods deployed in industry today</a:t>
            </a:r>
          </a:p>
          <a:p>
            <a:r>
              <a:rPr lang="en-US" dirty="0" smtClean="0"/>
              <a:t>Students present 3 key papers today</a:t>
            </a:r>
          </a:p>
          <a:p>
            <a:r>
              <a:rPr lang="en-US" dirty="0" smtClean="0"/>
              <a:t>Also one slide on real-time rendering               (students present 3 key papers next class)</a:t>
            </a:r>
          </a:p>
          <a:p>
            <a:pPr marL="0" indent="0">
              <a:buNone/>
            </a:pPr>
            <a:r>
              <a:rPr lang="en-US" i="1" dirty="0" smtClean="0"/>
              <a:t> </a:t>
            </a:r>
            <a:endParaRPr lang="en-US" i="1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610894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Random Parameter Filtering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583" y="1527175"/>
            <a:ext cx="8462217" cy="5029200"/>
          </a:xfrm>
        </p:spPr>
        <p:txBody>
          <a:bodyPr/>
          <a:lstStyle/>
          <a:p>
            <a:r>
              <a:rPr lang="en-US" dirty="0" smtClean="0"/>
              <a:t>Sen </a:t>
            </a:r>
            <a:r>
              <a:rPr lang="en-US" dirty="0" err="1" smtClean="0"/>
              <a:t>Darabi</a:t>
            </a:r>
            <a:r>
              <a:rPr lang="en-US" dirty="0" smtClean="0"/>
              <a:t> 12, importance of each feature</a:t>
            </a:r>
          </a:p>
          <a:p>
            <a:pPr lvl="1"/>
            <a:r>
              <a:rPr lang="en-US" dirty="0" smtClean="0"/>
              <a:t>Addresses noisy features (e.g. depth of field)</a:t>
            </a:r>
          </a:p>
          <a:p>
            <a:pPr lvl="1"/>
            <a:r>
              <a:rPr lang="en-US" dirty="0" smtClean="0"/>
              <a:t>Notion of mutual information</a:t>
            </a:r>
          </a:p>
          <a:p>
            <a:r>
              <a:rPr lang="en-US" dirty="0" smtClean="0"/>
              <a:t>Weighted bilateral filter, very good at low samples</a:t>
            </a:r>
          </a:p>
          <a:p>
            <a:pPr lvl="1"/>
            <a:r>
              <a:rPr lang="en-US" dirty="0" smtClean="0"/>
              <a:t>Parameters determined by feature importance </a:t>
            </a:r>
          </a:p>
          <a:p>
            <a:pPr lvl="1"/>
            <a:r>
              <a:rPr lang="en-US" dirty="0" smtClean="0"/>
              <a:t>Auxiliary features are key to beat image denoising</a:t>
            </a:r>
          </a:p>
          <a:p>
            <a:pPr lvl="1"/>
            <a:r>
              <a:rPr lang="en-US" dirty="0" smtClean="0"/>
              <a:t>Has led to newer methods, commercialization</a:t>
            </a:r>
            <a:endParaRPr lang="en-US" dirty="0"/>
          </a:p>
        </p:txBody>
      </p:sp>
      <p:pic>
        <p:nvPicPr>
          <p:cNvPr id="4" name="Picture 3" descr="Screen Shot 2017-10-02 at 3.01.3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46545"/>
            <a:ext cx="9144000" cy="219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6857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Random Parameter Filtering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" y="0"/>
            <a:ext cx="85060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2612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Subsequent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SURE (Stein’s unbiased risk estimator: general kernels, adaptive sampling, general effects)</a:t>
            </a:r>
            <a:endParaRPr lang="en-US" dirty="0"/>
          </a:p>
        </p:txBody>
      </p:sp>
      <p:pic>
        <p:nvPicPr>
          <p:cNvPr id="5" name="Picture 4" descr="Screen Shot 2017-10-02 at 3.20.2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7668"/>
            <a:ext cx="9144000" cy="419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581874"/>
      </p:ext>
    </p:extLst>
  </p:cSld>
  <p:clrMapOvr>
    <a:masterClrMapping/>
  </p:clrMapOvr>
  <p:transition xmlns:p14="http://schemas.microsoft.com/office/powerpoint/2010/main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Subsequent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208" y="1527175"/>
            <a:ext cx="9144000" cy="5029200"/>
          </a:xfrm>
        </p:spPr>
        <p:txBody>
          <a:bodyPr/>
          <a:lstStyle/>
          <a:p>
            <a:r>
              <a:rPr lang="en-US" dirty="0" smtClean="0"/>
              <a:t>Moon et al. local linear or polynomial models, treat as regression.  Many other methods</a:t>
            </a:r>
          </a:p>
          <a:p>
            <a:r>
              <a:rPr lang="en-US" dirty="0" smtClean="0"/>
              <a:t>APR: Polynomial order chosen to minimize error</a:t>
            </a:r>
          </a:p>
          <a:p>
            <a:r>
              <a:rPr lang="en-US" dirty="0" smtClean="0"/>
              <a:t>Newest methods use learning instead (later in course)</a:t>
            </a:r>
            <a:endParaRPr lang="en-US" dirty="0"/>
          </a:p>
        </p:txBody>
      </p:sp>
      <p:pic>
        <p:nvPicPr>
          <p:cNvPr id="4" name="Picture 3" descr="Screen Shot 2017-10-02 at 3.31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6573"/>
            <a:ext cx="9144000" cy="190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96150"/>
      </p:ext>
    </p:extLst>
  </p:cSld>
  <p:clrMapOvr>
    <a:masterClrMapping/>
  </p:clrMapOvr>
  <p:transition xmlns:p14="http://schemas.microsoft.com/office/powerpoint/2010/main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Real-Time Rendering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19356"/>
            <a:ext cx="8229600" cy="5029200"/>
          </a:xfrm>
        </p:spPr>
        <p:txBody>
          <a:bodyPr/>
          <a:lstStyle/>
          <a:p>
            <a:r>
              <a:rPr lang="en-US" dirty="0" smtClean="0"/>
              <a:t>Previous reconstruction methods high overhead</a:t>
            </a:r>
          </a:p>
          <a:p>
            <a:r>
              <a:rPr lang="en-US" dirty="0" smtClean="0"/>
              <a:t>What about real-time for games, interactive?</a:t>
            </a:r>
          </a:p>
          <a:p>
            <a:r>
              <a:rPr lang="en-US" dirty="0" smtClean="0"/>
              <a:t>Ray/Path-Tracing interactive at low sample counts (e.g., NVIDIA Optix), used in games</a:t>
            </a:r>
          </a:p>
          <a:p>
            <a:r>
              <a:rPr lang="en-US" dirty="0" smtClean="0"/>
              <a:t>Need real-time reconstruction (simpler filters)</a:t>
            </a:r>
          </a:p>
          <a:p>
            <a:pPr lvl="1"/>
            <a:r>
              <a:rPr lang="en-US" dirty="0" smtClean="0"/>
              <a:t>Area my group started last 5 years (papers next time)</a:t>
            </a:r>
          </a:p>
          <a:p>
            <a:r>
              <a:rPr lang="en-US" dirty="0" smtClean="0"/>
              <a:t>Axis-Aligned Filtering (Mehta et al. 12, 13, 14)</a:t>
            </a:r>
          </a:p>
          <a:p>
            <a:pPr lvl="1"/>
            <a:r>
              <a:rPr lang="en-US" dirty="0" smtClean="0"/>
              <a:t>Faster than sheared filters, can run in real-time</a:t>
            </a:r>
          </a:p>
          <a:p>
            <a:r>
              <a:rPr lang="en-US" dirty="0" smtClean="0"/>
              <a:t>Fast Sheared Filtering (Yan et al. 15) </a:t>
            </a:r>
          </a:p>
          <a:p>
            <a:r>
              <a:rPr lang="en-US" dirty="0" smtClean="0"/>
              <a:t>Multiple Axis Aligned Filtering (Wu et al. 17)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373938"/>
      </p:ext>
    </p:extLst>
  </p:cSld>
  <p:clrMapOvr>
    <a:masterClrMapping/>
  </p:clrMapOvr>
  <p:transition xmlns:p14="http://schemas.microsoft.com/office/powerpoint/2010/main"/>
</p:sld>
</file>

<file path=ppt/theme/theme1.xml><?xml version="1.0" encoding="utf-8"?>
<a:theme xmlns:a="http://schemas.openxmlformats.org/drawingml/2006/main" name="Default Design">
  <a:themeElements>
    <a:clrScheme name="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tandaardontwerp">
  <a:themeElements>
    <a:clrScheme name="Standaardontwer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ardontwerp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35921" dir="2700000" algn="ctr" rotWithShape="0">
            <a:srgbClr val="C0C0C0"/>
          </a:outerShdw>
        </a:effectLst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>
            <a:ln>
              <a:noFill/>
            </a:ln>
            <a:solidFill>
              <a:srgbClr val="545454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35921" dir="2700000" algn="ctr" rotWithShape="0">
            <a:srgbClr val="C0C0C0"/>
          </a:outerShdw>
        </a:effectLst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>
            <a:ln>
              <a:noFill/>
            </a:ln>
            <a:solidFill>
              <a:srgbClr val="545454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Standaard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ustom Design">
  <a:themeElements>
    <a:clrScheme name="Custom Design 1">
      <a:dk1>
        <a:srgbClr val="A47F33"/>
      </a:dk1>
      <a:lt1>
        <a:srgbClr val="FFFFFF"/>
      </a:lt1>
      <a:dk2>
        <a:srgbClr val="483225"/>
      </a:dk2>
      <a:lt2>
        <a:srgbClr val="FFFFFF"/>
      </a:lt2>
      <a:accent1>
        <a:srgbClr val="92BFEB"/>
      </a:accent1>
      <a:accent2>
        <a:srgbClr val="F99D1C"/>
      </a:accent2>
      <a:accent3>
        <a:srgbClr val="B1ADAC"/>
      </a:accent3>
      <a:accent4>
        <a:srgbClr val="DADADA"/>
      </a:accent4>
      <a:accent5>
        <a:srgbClr val="C7DCF3"/>
      </a:accent5>
      <a:accent6>
        <a:srgbClr val="E28E18"/>
      </a:accent6>
      <a:hlink>
        <a:srgbClr val="A4D767"/>
      </a:hlink>
      <a:folHlink>
        <a:srgbClr val="003082"/>
      </a:folHlink>
    </a:clrScheme>
    <a:fontScheme name="Custom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Custom Design 1">
        <a:dk1>
          <a:srgbClr val="A47F33"/>
        </a:dk1>
        <a:lt1>
          <a:srgbClr val="FFFFFF"/>
        </a:lt1>
        <a:dk2>
          <a:srgbClr val="483225"/>
        </a:dk2>
        <a:lt2>
          <a:srgbClr val="FFFFFF"/>
        </a:lt2>
        <a:accent1>
          <a:srgbClr val="92BFEB"/>
        </a:accent1>
        <a:accent2>
          <a:srgbClr val="F99D1C"/>
        </a:accent2>
        <a:accent3>
          <a:srgbClr val="B1ADAC"/>
        </a:accent3>
        <a:accent4>
          <a:srgbClr val="DADADA"/>
        </a:accent4>
        <a:accent5>
          <a:srgbClr val="C7DCF3"/>
        </a:accent5>
        <a:accent6>
          <a:srgbClr val="E28E18"/>
        </a:accent6>
        <a:hlink>
          <a:srgbClr val="A4D767"/>
        </a:hlink>
        <a:folHlink>
          <a:srgbClr val="00308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24751</TotalTime>
  <Words>326</Words>
  <Application>Microsoft Macintosh PowerPoint</Application>
  <PresentationFormat>Letter Paper (8.5x11 in)</PresentationFormat>
  <Paragraphs>39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Default Design</vt:lpstr>
      <vt:lpstr>Standaardontwerp</vt:lpstr>
      <vt:lpstr>Custom Design</vt:lpstr>
      <vt:lpstr>Sampling and Reconstruction of Visual Appearance</vt:lpstr>
      <vt:lpstr>Feature-Space Methods</vt:lpstr>
      <vt:lpstr>Random Parameter Filtering</vt:lpstr>
      <vt:lpstr>Random Parameter Filtering</vt:lpstr>
      <vt:lpstr>Subsequent Work</vt:lpstr>
      <vt:lpstr>Subsequent Work</vt:lpstr>
      <vt:lpstr>Real-Time Rendering</vt:lpstr>
    </vt:vector>
  </TitlesOfParts>
  <Company>Columbia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Signal-Theoretic Representations of Appearance</dc:title>
  <dc:creator>Ravi Ramamoorthi</dc:creator>
  <cp:lastModifiedBy>Ravi Ramamoorthi</cp:lastModifiedBy>
  <cp:revision>676</cp:revision>
  <cp:lastPrinted>2014-09-12T19:17:48Z</cp:lastPrinted>
  <dcterms:created xsi:type="dcterms:W3CDTF">1999-02-11T00:43:51Z</dcterms:created>
  <dcterms:modified xsi:type="dcterms:W3CDTF">2017-10-02T22:42:01Z</dcterms:modified>
</cp:coreProperties>
</file>