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89" r:id="rId2"/>
    <p:sldMasterId id="2147483753" r:id="rId3"/>
    <p:sldMasterId id="2147483766" r:id="rId4"/>
    <p:sldMasterId id="2147483779" r:id="rId5"/>
    <p:sldMasterId id="2147483792" r:id="rId6"/>
    <p:sldMasterId id="2147483805" r:id="rId7"/>
    <p:sldMasterId id="2147483818" r:id="rId8"/>
    <p:sldMasterId id="2147483856" r:id="rId9"/>
  </p:sldMasterIdLst>
  <p:notesMasterIdLst>
    <p:notesMasterId r:id="rId13"/>
  </p:notesMasterIdLst>
  <p:handoutMasterIdLst>
    <p:handoutMasterId r:id="rId14"/>
  </p:handoutMasterIdLst>
  <p:sldIdLst>
    <p:sldId id="751" r:id="rId10"/>
    <p:sldId id="822" r:id="rId11"/>
    <p:sldId id="832" r:id="rId12"/>
  </p:sldIdLst>
  <p:sldSz cx="9144000" cy="6858000" type="letter"/>
  <p:notesSz cx="69850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-11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2923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E9FA3FA0-9E4B-E547-9B4F-1413D6DF1D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2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225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0263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8488"/>
            <a:ext cx="5124450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225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9CDCF86C-8D4A-B842-95D3-965C3B1B79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80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jpeg"/><Relationship Id="rId3" Type="http://schemas.openxmlformats.org/officeDocument/2006/relationships/image" Target="file://localhost/Volumes/eGo/S2012/PowerPoint:Keynote/S2012%20PPT:KEY/PP_Files/PP_03_Footer.jpg" TargetMode="Externa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19878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824"/>
            <a:ext cx="9144000" cy="982133"/>
          </a:xfrm>
          <a:prstGeom prst="rect">
            <a:avLst/>
          </a:prstGeom>
        </p:spPr>
      </p:pic>
      <p:sp>
        <p:nvSpPr>
          <p:cNvPr id="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" y="1270000"/>
            <a:ext cx="8509000" cy="5207000"/>
          </a:xfrm>
          <a:prstGeom prst="rect">
            <a:avLst/>
          </a:prstGeom>
        </p:spPr>
        <p:txBody>
          <a:bodyPr lIns="114300" tIns="57150" rIns="114300" bIns="57150"/>
          <a:lstStyle>
            <a:lvl1pPr eaLnBrk="1" hangingPunct="1">
              <a:spcBef>
                <a:spcPts val="250"/>
              </a:spcBef>
              <a:spcAft>
                <a:spcPts val="250"/>
              </a:spcAft>
              <a:buClr>
                <a:schemeClr val="accent6"/>
              </a:buClr>
              <a:buFont typeface="Wingdings" pitchFamily="-112" charset="2"/>
              <a:buChar char="§"/>
              <a:defRPr/>
            </a:lvl1pPr>
          </a:lstStyle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pitchFamily="-112" charset="2"/>
              <a:buChar char="§"/>
              <a:defRPr/>
            </a:pPr>
            <a:r>
              <a:rPr lang="en-US" sz="2500" dirty="0" smtClean="0">
                <a:solidFill>
                  <a:schemeClr val="tx1"/>
                </a:solidFill>
                <a:effectLst/>
                <a:ea typeface="ＭＳ Ｐゴシック" pitchFamily="-112" charset="-128"/>
              </a:rPr>
              <a:t>This subtitle is 20 points 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pitchFamily="-112" charset="2"/>
              <a:buChar char="§"/>
              <a:defRPr/>
            </a:pPr>
            <a:r>
              <a:rPr lang="en-US" sz="2500" dirty="0" smtClean="0">
                <a:solidFill>
                  <a:schemeClr val="tx1"/>
                </a:solidFill>
                <a:effectLst/>
                <a:ea typeface="ＭＳ Ｐゴシック" pitchFamily="-112" charset="-128"/>
              </a:rPr>
              <a:t>Bullets are blue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pitchFamily="-112" charset="2"/>
              <a:buChar char="§"/>
              <a:defRPr/>
            </a:pPr>
            <a:r>
              <a:rPr lang="en-US" sz="2500" dirty="0" smtClean="0">
                <a:solidFill>
                  <a:schemeClr val="tx1"/>
                </a:solidFill>
                <a:effectLst/>
                <a:ea typeface="ＭＳ Ｐゴシック" pitchFamily="-112" charset="-128"/>
              </a:rPr>
              <a:t>They have 110% line spacing, 2 points before &amp; after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pitchFamily="-112" charset="2"/>
              <a:buChar char="§"/>
              <a:defRPr/>
            </a:pPr>
            <a:r>
              <a:rPr lang="en-US" sz="2500" dirty="0" smtClean="0">
                <a:solidFill>
                  <a:schemeClr val="tx1"/>
                </a:solidFill>
                <a:effectLst/>
                <a:ea typeface="ＭＳ Ｐゴシック" pitchFamily="-112" charset="-128"/>
              </a:rPr>
              <a:t>Longer bullets in the form of a paragraph are harder to read if there is insufficient line spacing. This is the maximum recommended number of lines per slide (seven).</a:t>
            </a:r>
          </a:p>
          <a:p>
            <a:pPr lvl="1" eaLnBrk="1" hangingPunct="1">
              <a:buClr>
                <a:schemeClr val="accent6"/>
              </a:buClr>
              <a:buFont typeface="Wingdings" pitchFamily="-112" charset="2"/>
              <a:buChar char="§"/>
              <a:defRPr/>
            </a:pPr>
            <a:r>
              <a:rPr lang="en-US" sz="2100" dirty="0" smtClean="0">
                <a:solidFill>
                  <a:schemeClr val="tx1"/>
                </a:solidFill>
                <a:effectLst/>
                <a:ea typeface="ＭＳ Ｐゴシック" pitchFamily="-112" charset="-128"/>
              </a:rPr>
              <a:t>Sub bullets look like this</a:t>
            </a:r>
            <a:endParaRPr lang="en-US" sz="23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  <a:prstGeom prst="rect">
            <a:avLst/>
          </a:prstGeom>
        </p:spPr>
        <p:txBody>
          <a:bodyPr lIns="114300" tIns="57150" rIns="114300" bIns="57150"/>
          <a:lstStyle>
            <a:lvl1pPr>
              <a:defRPr sz="3400">
                <a:effectLst>
                  <a:outerShdw blurRad="50800" dist="38100" dir="2700000" algn="tl" rotWithShape="0">
                    <a:schemeClr val="accent4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351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824"/>
            <a:ext cx="9144000" cy="982133"/>
          </a:xfrm>
          <a:prstGeom prst="rect">
            <a:avLst/>
          </a:prstGeom>
        </p:spPr>
      </p:pic>
      <p:sp>
        <p:nvSpPr>
          <p:cNvPr id="1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5597" y="1241968"/>
            <a:ext cx="4129485" cy="5109104"/>
          </a:xfrm>
          <a:prstGeom prst="rect">
            <a:avLst/>
          </a:prstGeom>
        </p:spPr>
        <p:txBody>
          <a:bodyPr lIns="114300" tIns="57150" rIns="114300" bIns="57150">
            <a:normAutofit/>
          </a:bodyPr>
          <a:lstStyle>
            <a:lvl1pPr eaLnBrk="1" hangingPunct="1">
              <a:spcBef>
                <a:spcPts val="250"/>
              </a:spcBef>
              <a:spcAft>
                <a:spcPts val="250"/>
              </a:spcAft>
              <a:buClr>
                <a:schemeClr val="accent6"/>
              </a:buClr>
              <a:buFont typeface="Wingdings" charset="0"/>
              <a:buChar char="§"/>
              <a:defRPr/>
            </a:lvl1pPr>
          </a:lstStyle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charset="0"/>
              <a:buChar char="§"/>
            </a:pPr>
            <a:r>
              <a:rPr lang="en-US" sz="26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This subtitle is 21 points 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charset="0"/>
              <a:buChar char="§"/>
            </a:pPr>
            <a:r>
              <a:rPr lang="en-US" sz="26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Bullets are 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blue</a:t>
            </a:r>
            <a:endParaRPr lang="en-US" sz="26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charset="0"/>
              <a:buChar char="§"/>
            </a:pPr>
            <a:r>
              <a:rPr lang="en-US" sz="26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They have 110% line spacing, 2 points before &amp; after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charset="0"/>
              <a:buChar char="§"/>
            </a:pPr>
            <a:r>
              <a:rPr lang="en-US" sz="26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This slide is designed for text on the left and graphic on the right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4754572" y="1271077"/>
            <a:ext cx="4131469" cy="5069417"/>
          </a:xfrm>
          <a:prstGeom prst="rect">
            <a:avLst/>
          </a:prstGeom>
        </p:spPr>
        <p:txBody>
          <a:bodyPr lIns="114300" tIns="57150" rIns="114300" bIns="57150"/>
          <a:lstStyle/>
          <a:p>
            <a:pPr eaLnBrk="1" hangingPunct="1">
              <a:buFontTx/>
              <a:buNone/>
              <a:defRPr/>
            </a:pP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  <a:prstGeom prst="rect">
            <a:avLst/>
          </a:prstGeom>
        </p:spPr>
        <p:txBody>
          <a:bodyPr lIns="114300" tIns="57150" rIns="114300" bIns="57150"/>
          <a:lstStyle>
            <a:lvl1pPr>
              <a:defRPr sz="3400">
                <a:effectLst>
                  <a:outerShdw blurRad="50800" dist="38100" dir="2700000" algn="tl" rotWithShape="0">
                    <a:schemeClr val="accent4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687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  <a:prstGeom prst="rect">
            <a:avLst/>
          </a:prstGeom>
        </p:spPr>
        <p:txBody>
          <a:bodyPr lIns="114300" tIns="57150" rIns="114300" bIns="57150"/>
          <a:lstStyle>
            <a:lvl1pPr>
              <a:defRPr sz="3400">
                <a:effectLst>
                  <a:outerShdw blurRad="50800" dist="38100" dir="2700000" algn="tl" rotWithShape="0">
                    <a:schemeClr val="accent4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275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  <a:prstGeom prst="rect">
            <a:avLst/>
          </a:prstGeom>
        </p:spPr>
        <p:txBody>
          <a:bodyPr lIns="114300" tIns="57150" rIns="114300" bIns="57150"/>
          <a:lstStyle>
            <a:lvl1pPr>
              <a:defRPr sz="3400">
                <a:effectLst>
                  <a:outerShdw blurRad="50800" dist="38100" dir="2700000" algn="tl" rotWithShape="0">
                    <a:schemeClr val="accent4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4"/>
          </a:xfrm>
          <a:prstGeom prst="rect">
            <a:avLst/>
          </a:prstGeom>
        </p:spPr>
        <p:txBody>
          <a:bodyPr lIns="114300" tIns="57150" rIns="114300" bIns="5715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114300" tIns="57150" rIns="114300" bIns="5715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83033A90-4C35-FF43-8C93-0392EFBFF655}" type="datetimeFigureOut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10/23/17</a:t>
            </a:fld>
            <a:endParaRPr lang="en-US" sz="1600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114300" tIns="57150" rIns="114300" bIns="5715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114300" tIns="57150" rIns="114300" bIns="5715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BB6F73CC-5BCE-F64D-94A7-760829E3E70F}" type="slidenum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600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47339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599" y="2129898"/>
            <a:ext cx="7770813" cy="1471084"/>
          </a:xfrm>
          <a:prstGeom prst="rect">
            <a:avLst/>
          </a:prstGeom>
        </p:spPr>
        <p:txBody>
          <a:bodyPr lIns="114300" tIns="57150" rIns="114300" bIns="5715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204" y="3886731"/>
            <a:ext cx="6401594" cy="1751541"/>
          </a:xfrm>
          <a:prstGeom prst="rect">
            <a:avLst/>
          </a:prstGeom>
        </p:spPr>
        <p:txBody>
          <a:bodyPr lIns="114300" tIns="57150" rIns="114300" bIns="57150"/>
          <a:lstStyle>
            <a:lvl1pPr marL="0" indent="0" algn="ctr">
              <a:buNone/>
              <a:defRPr/>
            </a:lvl1pPr>
            <a:lvl2pPr marL="571500" indent="0" algn="ctr">
              <a:buNone/>
              <a:defRPr/>
            </a:lvl2pPr>
            <a:lvl3pPr marL="1143000" indent="0" algn="ctr">
              <a:buNone/>
              <a:defRPr/>
            </a:lvl3pPr>
            <a:lvl4pPr marL="1714500" indent="0" algn="ctr">
              <a:buNone/>
              <a:defRPr/>
            </a:lvl4pPr>
            <a:lvl5pPr marL="2286000" indent="0" algn="ctr">
              <a:buNone/>
              <a:defRPr/>
            </a:lvl5pPr>
            <a:lvl6pPr marL="2857500" indent="0" algn="ctr">
              <a:buNone/>
              <a:defRPr/>
            </a:lvl6pPr>
            <a:lvl7pPr marL="3429000" indent="0" algn="ctr">
              <a:buNone/>
              <a:defRPr/>
            </a:lvl7pPr>
            <a:lvl8pPr marL="4000500" indent="0" algn="ctr">
              <a:buNone/>
              <a:defRPr/>
            </a:lvl8pPr>
            <a:lvl9pPr marL="45720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03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  <a:prstGeom prst="rect">
            <a:avLst/>
          </a:prstGeom>
        </p:spPr>
        <p:txBody>
          <a:bodyPr lIns="114300" tIns="57150" rIns="114300" bIns="57150"/>
          <a:lstStyle>
            <a:lvl1pPr>
              <a:defRPr sz="3400">
                <a:effectLst>
                  <a:outerShdw blurRad="50800" dist="38100" dir="2700000" algn="tl" rotWithShape="0">
                    <a:schemeClr val="accent4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19438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78105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0D8422DD-A41A-4E5D-8029-9F7A4091C193}" type="datetimeFigureOut">
              <a:rPr lang="en-US" sz="1600" smtClean="0">
                <a:solidFill>
                  <a:srgbClr val="787972"/>
                </a:solidFill>
                <a:latin typeface="Arial"/>
                <a:ea typeface="+mn-ea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10/23/17</a:t>
            </a:fld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85878" y="6356352"/>
            <a:ext cx="7000875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34378" y="6356352"/>
            <a:ext cx="352425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696E8FB5-F7ED-4E90-B5C1-958EB4BE69F1}" type="slidenum">
              <a:rPr lang="en-US" sz="1600" smtClean="0">
                <a:solidFill>
                  <a:srgbClr val="787972"/>
                </a:solidFill>
                <a:latin typeface="Arial"/>
                <a:ea typeface="+mn-ea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  <a:prstGeom prst="rect">
            <a:avLst/>
          </a:prstGeom>
        </p:spPr>
        <p:txBody>
          <a:bodyPr lIns="114300" tIns="57150" rIns="114300" bIns="57150"/>
          <a:lstStyle>
            <a:lvl1pPr>
              <a:defRPr sz="3400">
                <a:effectLst>
                  <a:outerShdw blurRad="50800" dist="38100" dir="2700000" algn="tl" rotWithShape="0">
                    <a:schemeClr val="accent4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5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007"/>
            <a:ext cx="8229600" cy="4635500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78105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0D8422DD-A41A-4E5D-8029-9F7A4091C193}" type="datetimeFigureOut">
              <a:rPr lang="en-US" sz="1600" smtClean="0">
                <a:solidFill>
                  <a:srgbClr val="787972"/>
                </a:solidFill>
                <a:latin typeface="Arial"/>
                <a:ea typeface="+mn-ea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10/23/17</a:t>
            </a:fld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5883" y="6356352"/>
            <a:ext cx="7000875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4383" y="6356352"/>
            <a:ext cx="352425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696E8FB5-F7ED-4E90-B5C1-958EB4BE69F1}" type="slidenum">
              <a:rPr lang="en-US" sz="1600" smtClean="0">
                <a:solidFill>
                  <a:srgbClr val="787972"/>
                </a:solidFill>
                <a:latin typeface="Arial"/>
                <a:ea typeface="+mn-ea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  <a:prstGeom prst="rect">
            <a:avLst/>
          </a:prstGeom>
        </p:spPr>
        <p:txBody>
          <a:bodyPr lIns="114300" tIns="57150" rIns="114300" bIns="57150"/>
          <a:lstStyle>
            <a:lvl1pPr>
              <a:defRPr sz="3400">
                <a:effectLst>
                  <a:outerShdw blurRad="50800" dist="38100" dir="2700000" algn="tl" rotWithShape="0">
                    <a:schemeClr val="accent4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5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007"/>
            <a:ext cx="8229600" cy="4635500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78105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0D8422DD-A41A-4E5D-8029-9F7A4091C193}" type="datetimeFigureOut">
              <a:rPr lang="en-US" sz="1600" smtClean="0">
                <a:solidFill>
                  <a:srgbClr val="787972"/>
                </a:solidFill>
                <a:latin typeface="Arial"/>
                <a:ea typeface="+mn-ea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10/23/17</a:t>
            </a:fld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5883" y="6356352"/>
            <a:ext cx="7000875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4383" y="6356352"/>
            <a:ext cx="352425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696E8FB5-F7ED-4E90-B5C1-958EB4BE69F1}" type="slidenum">
              <a:rPr lang="en-US" sz="1600" smtClean="0">
                <a:solidFill>
                  <a:srgbClr val="787972"/>
                </a:solidFill>
                <a:latin typeface="Arial"/>
                <a:ea typeface="+mn-ea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  <a:prstGeom prst="rect">
            <a:avLst/>
          </a:prstGeom>
        </p:spPr>
        <p:txBody>
          <a:bodyPr lIns="114300" tIns="57150" rIns="114300" bIns="57150"/>
          <a:lstStyle>
            <a:lvl1pPr>
              <a:defRPr sz="3400">
                <a:effectLst>
                  <a:outerShdw blurRad="50800" dist="38100" dir="2700000" algn="tl" rotWithShape="0">
                    <a:schemeClr val="accent4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98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007"/>
            <a:ext cx="8229600" cy="4635500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78105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0D8422DD-A41A-4E5D-8029-9F7A4091C193}" type="datetimeFigureOut">
              <a:rPr lang="en-US" sz="1600" smtClean="0">
                <a:solidFill>
                  <a:srgbClr val="787972"/>
                </a:solidFill>
                <a:latin typeface="Arial"/>
                <a:ea typeface="+mn-ea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10/23/17</a:t>
            </a:fld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5883" y="6356352"/>
            <a:ext cx="7000875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4383" y="6356352"/>
            <a:ext cx="352425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696E8FB5-F7ED-4E90-B5C1-958EB4BE69F1}" type="slidenum">
              <a:rPr lang="en-US" sz="1600" smtClean="0">
                <a:solidFill>
                  <a:srgbClr val="787972"/>
                </a:solidFill>
                <a:latin typeface="Arial"/>
                <a:ea typeface="+mn-ea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  <a:prstGeom prst="rect">
            <a:avLst/>
          </a:prstGeom>
        </p:spPr>
        <p:txBody>
          <a:bodyPr lIns="114300" tIns="57150" rIns="114300" bIns="57150"/>
          <a:lstStyle>
            <a:lvl1pPr>
              <a:defRPr sz="3400">
                <a:effectLst>
                  <a:outerShdw blurRad="50800" dist="38100" dir="2700000" algn="tl" rotWithShape="0">
                    <a:schemeClr val="accent4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23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2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2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70535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007"/>
            <a:ext cx="8229600" cy="4635500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78105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0D8422DD-A41A-4E5D-8029-9F7A4091C193}" type="datetimeFigureOut">
              <a:rPr lang="en-US" sz="1600" smtClean="0">
                <a:solidFill>
                  <a:srgbClr val="787972"/>
                </a:solidFill>
                <a:latin typeface="Arial"/>
                <a:ea typeface="+mn-ea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10/23/17</a:t>
            </a:fld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5883" y="6356352"/>
            <a:ext cx="7000875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4383" y="6356352"/>
            <a:ext cx="352425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696E8FB5-F7ED-4E90-B5C1-958EB4BE69F1}" type="slidenum">
              <a:rPr lang="en-US" sz="1600" smtClean="0">
                <a:solidFill>
                  <a:srgbClr val="787972"/>
                </a:solidFill>
                <a:latin typeface="Arial"/>
                <a:ea typeface="+mn-ea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  <a:prstGeom prst="rect">
            <a:avLst/>
          </a:prstGeom>
        </p:spPr>
        <p:txBody>
          <a:bodyPr lIns="114300" tIns="57150" rIns="114300" bIns="57150"/>
          <a:lstStyle>
            <a:lvl1pPr>
              <a:defRPr sz="3400">
                <a:effectLst>
                  <a:outerShdw blurRad="50800" dist="38100" dir="2700000" algn="tl" rotWithShape="0">
                    <a:schemeClr val="accent4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24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187718-4AB9-2D49-9552-B831739CBF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12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26A960-2912-D242-9A42-091C20B016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9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FF3ABF-67E6-5A46-820E-8B2533DE8A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19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0"/>
            <a:ext cx="44196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196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AC50BF-8CC8-F244-B7E3-9D636172F5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35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209C9F-DD8A-EA41-AD14-3863E468C0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26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F8E2B1-65F6-7444-8A86-18EDFD6167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46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2F26CE-0695-D545-B3E7-78662F01C3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92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53B430-D16D-C84C-AE64-8BD59035A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94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62505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2814EC-28D4-B746-A221-D6501D946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06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19CB19-E1FC-B246-AC8F-561E1DADB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00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66676"/>
            <a:ext cx="2247900" cy="6638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66676"/>
            <a:ext cx="6591300" cy="6638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32C78F-3364-E646-AAD5-E0C015C76E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66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6676"/>
            <a:ext cx="8991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0"/>
            <a:ext cx="4419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762000"/>
            <a:ext cx="44196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44196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477000"/>
            <a:ext cx="838200" cy="381000"/>
          </a:xfrm>
        </p:spPr>
        <p:txBody>
          <a:bodyPr/>
          <a:lstStyle>
            <a:lvl1pPr>
              <a:defRPr/>
            </a:lvl1pPr>
          </a:lstStyle>
          <a:p>
            <a:fld id="{561D4FBF-1EB9-7F4A-AAE7-C533505A5B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14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6676"/>
            <a:ext cx="8991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762000"/>
            <a:ext cx="4419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762000"/>
            <a:ext cx="44196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44196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477000"/>
            <a:ext cx="838200" cy="381000"/>
          </a:xfrm>
        </p:spPr>
        <p:txBody>
          <a:bodyPr/>
          <a:lstStyle>
            <a:lvl1pPr>
              <a:defRPr/>
            </a:lvl1pPr>
          </a:lstStyle>
          <a:p>
            <a:fld id="{BD405553-CC40-A24A-8F20-B2B29BCD3D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54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4C063-03C3-B546-8FAD-2F58684311B6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763C19-4B5E-9B4F-9937-3AF1A5ABCE2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1775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C7860-DBDC-D24A-9E6C-0F90D670BCDC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3F408-FFBE-264C-976B-242DF4AE3DA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16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3D881-DD7F-284A-BE04-6A91178060A7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DFA2D-E723-0C4D-AC0E-7EE23179A27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558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4425"/>
            <a:ext cx="4038600" cy="5011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4425"/>
            <a:ext cx="4038600" cy="5011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A3BD5B-85B1-294E-AAB0-844B53911A70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197BF513-1CB7-614A-8669-1BDB28A73D6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1294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EB6F50-8896-6240-9A9A-899DCD807CA5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0260AC53-D141-C540-83B7-B744965A5DD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47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899060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0B6816-FF1E-E247-8E5E-C335451DE07A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85EC122E-5EC1-864C-B9EA-0E05A80F702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653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0819F2-4DAC-C047-9B0E-E80591023352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/>
            </a:lvl1pPr>
          </a:lstStyle>
          <a:p>
            <a:fld id="{3572C247-65D9-8A40-9455-262514DF03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2924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1FC442-51D2-194D-82A4-6E8B5FA6320E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2B4E5200-4565-EE4F-9433-360915135F7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77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1271F4-30E9-DA40-8965-2B6CB7B33892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1887D1CA-B566-374A-B1C2-6B8E7C005C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655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A7E020-B9C1-2B4E-BB97-85D795E3B0DA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D49B733D-335A-1345-A69A-906036E2D5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2232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5726"/>
            <a:ext cx="2057400" cy="60404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726"/>
            <a:ext cx="6019800" cy="60404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9B38EE-3B39-1540-A1FB-517D5423E51B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853C7A47-B9F1-7C43-8468-88311DE3E79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896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664D32FE-4D7E-DF40-98AA-FDB6F2AE2CF6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492875" y="1365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313D437F-D556-5444-B159-43DE4607D8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51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4C063-03C3-B546-8FAD-2F58684311B6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763C19-4B5E-9B4F-9937-3AF1A5ABCE2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0009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C7860-DBDC-D24A-9E6C-0F90D670BCDC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3F408-FFBE-264C-976B-242DF4AE3DA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1075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3D881-DD7F-284A-BE04-6A91178060A7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DFA2D-E723-0C4D-AC0E-7EE23179A27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9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40145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4425"/>
            <a:ext cx="4038600" cy="5011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4425"/>
            <a:ext cx="4038600" cy="5011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A3BD5B-85B1-294E-AAB0-844B53911A70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197BF513-1CB7-614A-8669-1BDB28A73D6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6318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EB6F50-8896-6240-9A9A-899DCD807CA5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0260AC53-D141-C540-83B7-B744965A5DD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9533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0B6816-FF1E-E247-8E5E-C335451DE07A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85EC122E-5EC1-864C-B9EA-0E05A80F702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596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0819F2-4DAC-C047-9B0E-E80591023352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/>
            </a:lvl1pPr>
          </a:lstStyle>
          <a:p>
            <a:fld id="{3572C247-65D9-8A40-9455-262514DF03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376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1FC442-51D2-194D-82A4-6E8B5FA6320E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2B4E5200-4565-EE4F-9433-360915135F7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0751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1271F4-30E9-DA40-8965-2B6CB7B33892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1887D1CA-B566-374A-B1C2-6B8E7C005C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5502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A7E020-B9C1-2B4E-BB97-85D795E3B0DA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D49B733D-335A-1345-A69A-906036E2D5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595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5726"/>
            <a:ext cx="2057400" cy="60404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726"/>
            <a:ext cx="6019800" cy="60404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9B38EE-3B39-1540-A1FB-517D5423E51B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853C7A47-B9F1-7C43-8468-88311DE3E79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3432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664D32FE-4D7E-DF40-98AA-FDB6F2AE2CF6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492875" y="1365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313D437F-D556-5444-B159-43DE4607D8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4109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4C063-03C3-B546-8FAD-2F58684311B6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763C19-4B5E-9B4F-9937-3AF1A5ABCE2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0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5557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C7860-DBDC-D24A-9E6C-0F90D670BCDC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3F408-FFBE-264C-976B-242DF4AE3DA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560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3D881-DD7F-284A-BE04-6A91178060A7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DFA2D-E723-0C4D-AC0E-7EE23179A27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8606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4425"/>
            <a:ext cx="4038600" cy="5011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4425"/>
            <a:ext cx="4038600" cy="5011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A3BD5B-85B1-294E-AAB0-844B53911A70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197BF513-1CB7-614A-8669-1BDB28A73D6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32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EB6F50-8896-6240-9A9A-899DCD807CA5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0260AC53-D141-C540-83B7-B744965A5DD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1429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0B6816-FF1E-E247-8E5E-C335451DE07A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85EC122E-5EC1-864C-B9EA-0E05A80F702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0628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0819F2-4DAC-C047-9B0E-E80591023352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/>
            </a:lvl1pPr>
          </a:lstStyle>
          <a:p>
            <a:fld id="{3572C247-65D9-8A40-9455-262514DF03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072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1FC442-51D2-194D-82A4-6E8B5FA6320E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2B4E5200-4565-EE4F-9433-360915135F7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992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1271F4-30E9-DA40-8965-2B6CB7B33892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1887D1CA-B566-374A-B1C2-6B8E7C005C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5950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A7E020-B9C1-2B4E-BB97-85D795E3B0DA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D49B733D-335A-1345-A69A-906036E2D5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4526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5726"/>
            <a:ext cx="2057400" cy="60404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726"/>
            <a:ext cx="6019800" cy="60404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9B38EE-3B39-1540-A1FB-517D5423E51B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853C7A47-B9F1-7C43-8468-88311DE3E79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24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10338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664D32FE-4D7E-DF40-98AA-FDB6F2AE2CF6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492875" y="1365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313D437F-D556-5444-B159-43DE4607D8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20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4C063-03C3-B546-8FAD-2F58684311B6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763C19-4B5E-9B4F-9937-3AF1A5ABCE2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000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C7860-DBDC-D24A-9E6C-0F90D670BCDC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3F408-FFBE-264C-976B-242DF4AE3DA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9531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3D881-DD7F-284A-BE04-6A91178060A7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DFA2D-E723-0C4D-AC0E-7EE23179A27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377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4425"/>
            <a:ext cx="4038600" cy="5011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4425"/>
            <a:ext cx="4038600" cy="5011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A3BD5B-85B1-294E-AAB0-844B53911A70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197BF513-1CB7-614A-8669-1BDB28A73D6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3988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EB6F50-8896-6240-9A9A-899DCD807CA5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0260AC53-D141-C540-83B7-B744965A5DD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2736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0B6816-FF1E-E247-8E5E-C335451DE07A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85EC122E-5EC1-864C-B9EA-0E05A80F702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3873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0819F2-4DAC-C047-9B0E-E80591023352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/>
            </a:lvl1pPr>
          </a:lstStyle>
          <a:p>
            <a:fld id="{3572C247-65D9-8A40-9455-262514DF03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6828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1FC442-51D2-194D-82A4-6E8B5FA6320E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2B4E5200-4565-EE4F-9433-360915135F7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924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1271F4-30E9-DA40-8965-2B6CB7B33892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1887D1CA-B566-374A-B1C2-6B8E7C005C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373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155232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A7E020-B9C1-2B4E-BB97-85D795E3B0DA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D49B733D-335A-1345-A69A-906036E2D5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0469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5726"/>
            <a:ext cx="2057400" cy="60404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726"/>
            <a:ext cx="6019800" cy="60404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9B38EE-3B39-1540-A1FB-517D5423E51B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853C7A47-B9F1-7C43-8468-88311DE3E79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849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664D32FE-4D7E-DF40-98AA-FDB6F2AE2CF6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492875" y="1365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313D437F-D556-5444-B159-43DE4607D8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0951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4C063-03C3-B546-8FAD-2F58684311B6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763C19-4B5E-9B4F-9937-3AF1A5ABCE2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7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C7860-DBDC-D24A-9E6C-0F90D670BCDC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3F408-FFBE-264C-976B-242DF4AE3DA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2607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3D881-DD7F-284A-BE04-6A91178060A7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DFA2D-E723-0C4D-AC0E-7EE23179A27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0104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4425"/>
            <a:ext cx="4038600" cy="5011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4425"/>
            <a:ext cx="4038600" cy="5011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A3BD5B-85B1-294E-AAB0-844B53911A70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197BF513-1CB7-614A-8669-1BDB28A73D6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036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EB6F50-8896-6240-9A9A-899DCD807CA5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0260AC53-D141-C540-83B7-B744965A5DD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2084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0B6816-FF1E-E247-8E5E-C335451DE07A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85EC122E-5EC1-864C-B9EA-0E05A80F702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0488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0819F2-4DAC-C047-9B0E-E80591023352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/>
            </a:lvl1pPr>
          </a:lstStyle>
          <a:p>
            <a:fld id="{3572C247-65D9-8A40-9455-262514DF03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875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454414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1FC442-51D2-194D-82A4-6E8B5FA6320E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2B4E5200-4565-EE4F-9433-360915135F7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1085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1271F4-30E9-DA40-8965-2B6CB7B33892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1887D1CA-B566-374A-B1C2-6B8E7C005C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995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A7E020-B9C1-2B4E-BB97-85D795E3B0DA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D49B733D-335A-1345-A69A-906036E2D5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1985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5726"/>
            <a:ext cx="2057400" cy="60404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726"/>
            <a:ext cx="6019800" cy="60404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9B38EE-3B39-1540-A1FB-517D5423E51B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853C7A47-B9F1-7C43-8468-88311DE3E79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9117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664D32FE-4D7E-DF40-98AA-FDB6F2AE2CF6}" type="datetime1">
              <a:rPr lang="en-US">
                <a:solidFill>
                  <a:srgbClr val="FFFFFF"/>
                </a:solidFill>
              </a:rPr>
              <a:pPr/>
              <a:t>10/23/17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492875" y="1365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313D437F-D556-5444-B159-43DE4607D8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724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187718-4AB9-2D49-9552-B831739CBF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035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26A960-2912-D242-9A42-091C20B016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371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FF3ABF-67E6-5A46-820E-8B2533DE8A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953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0"/>
            <a:ext cx="44196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196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AC50BF-8CC8-F244-B7E3-9D636172F5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2137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209C9F-DD8A-EA41-AD14-3863E468C0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31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203948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F8E2B1-65F6-7444-8A86-18EDFD6167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030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2F26CE-0695-D545-B3E7-78662F01C3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267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53B430-D16D-C84C-AE64-8BD59035A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886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2814EC-28D4-B746-A221-D6501D946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497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19CB19-E1FC-B246-AC8F-561E1DADB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209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66676"/>
            <a:ext cx="2247900" cy="6638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66676"/>
            <a:ext cx="6591300" cy="6638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32C78F-3364-E646-AAD5-E0C015C76E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494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6676"/>
            <a:ext cx="8991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0"/>
            <a:ext cx="4419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762000"/>
            <a:ext cx="44196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44196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477000"/>
            <a:ext cx="838200" cy="381000"/>
          </a:xfrm>
        </p:spPr>
        <p:txBody>
          <a:bodyPr/>
          <a:lstStyle>
            <a:lvl1pPr>
              <a:defRPr/>
            </a:lvl1pPr>
          </a:lstStyle>
          <a:p>
            <a:fld id="{561D4FBF-1EB9-7F4A-AAE7-C533505A5B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93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6676"/>
            <a:ext cx="8991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762000"/>
            <a:ext cx="4419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762000"/>
            <a:ext cx="44196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44196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477000"/>
            <a:ext cx="838200" cy="381000"/>
          </a:xfrm>
        </p:spPr>
        <p:txBody>
          <a:bodyPr/>
          <a:lstStyle>
            <a:lvl1pPr>
              <a:defRPr/>
            </a:lvl1pPr>
          </a:lstStyle>
          <a:p>
            <a:fld id="{BD405553-CC40-A24A-8F20-B2B29BCD3D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715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4300" tIns="57150" rIns="114300" bIns="5715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pic>
        <p:nvPicPr>
          <p:cNvPr id="5" name="PP_03_Footer.jpg" descr="/Volumes/eGo/S2012/PowerPoint:Keynote/S2012 PPT:KEY/PP_Files/PP_03_Footer.jpg"/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0" y="5715003"/>
            <a:ext cx="9144000" cy="97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52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4300" tIns="57150" rIns="114300" bIns="5715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2403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9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4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97.xml"/><Relationship Id="rId14" Type="http://schemas.openxmlformats.org/officeDocument/2006/relationships/theme" Target="../theme/theme8.xml"/><Relationship Id="rId1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0.xml"/><Relationship Id="rId14" Type="http://schemas.openxmlformats.org/officeDocument/2006/relationships/theme" Target="../theme/theme9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9.xml"/><Relationship Id="rId3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4.xml"/><Relationship Id="rId8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5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5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77000"/>
            <a:ext cx="83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C1BC7B"/>
                </a:solidFill>
              </a:defRPr>
            </a:lvl1pPr>
          </a:lstStyle>
          <a:p>
            <a:pPr eaLnBrk="1" hangingPunct="1"/>
            <a:fld id="{C207397B-1FDF-1D47-BDE7-5D70F8118E50}" type="slidenum">
              <a:rPr lang="en-US" smtClean="0">
                <a:latin typeface="Arial" charset="0"/>
                <a:cs typeface="ＭＳ Ｐゴシック" charset="0"/>
              </a:rPr>
              <a:pPr eaLnBrk="1" hangingPunct="1"/>
              <a:t>‹#›</a:t>
            </a:fld>
            <a:endParaRPr lang="en-US" smtClean="0">
              <a:latin typeface="Arial" charset="0"/>
              <a:cs typeface="ＭＳ Ｐゴシック" charset="0"/>
            </a:endParaRP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66676"/>
            <a:ext cx="8991600" cy="5635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333333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 </a:t>
            </a:r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762000"/>
            <a:ext cx="89916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292929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de opmaakprofielen van de modeltekst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11283" name="Rectangle 19"/>
          <p:cNvSpPr>
            <a:spLocks noChangeArrowheads="1"/>
          </p:cNvSpPr>
          <p:nvPr userDrawn="1"/>
        </p:nvSpPr>
        <p:spPr bwMode="auto">
          <a:xfrm flipH="1">
            <a:off x="0" y="681038"/>
            <a:ext cx="7315200" cy="42863"/>
          </a:xfrm>
          <a:prstGeom prst="rect">
            <a:avLst/>
          </a:prstGeom>
          <a:gradFill rotWithShape="1">
            <a:gsLst>
              <a:gs pos="0">
                <a:srgbClr val="545454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4000" b="1" smtClean="0">
              <a:solidFill>
                <a:srgbClr val="545454"/>
              </a:solidFill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64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EAEAE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969696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4425"/>
            <a:ext cx="8229600" cy="501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6"/>
            <a:ext cx="2133600" cy="47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 algn="l"/>
            <a:fld id="{16B9B295-A29F-8A49-88CA-6204E6BBD8C7}" type="datetime1">
              <a:rPr lang="en-US" smtClean="0">
                <a:solidFill>
                  <a:srgbClr val="FFFFFF"/>
                </a:solidFill>
                <a:latin typeface="Arial" charset="0"/>
              </a:rPr>
              <a:pPr algn="l"/>
              <a:t>10/23/17</a:t>
            </a:fld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92875" y="136526"/>
            <a:ext cx="2133600" cy="47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FF307A0C-7753-9D40-8BA7-907F57FE9C2C}" type="slidenum">
              <a:rPr lang="en-US" smtClean="0">
                <a:solidFill>
                  <a:srgbClr val="FFFFFF"/>
                </a:solidFill>
                <a:latin typeface="Arial" charset="0"/>
              </a:rPr>
              <a:pPr/>
              <a:t>‹#›</a:t>
            </a:fld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8" name="Line 6"/>
          <p:cNvSpPr>
            <a:spLocks noChangeShapeType="1"/>
          </p:cNvSpPr>
          <p:nvPr userDrawn="1"/>
        </p:nvSpPr>
        <p:spPr bwMode="auto">
          <a:xfrm>
            <a:off x="428627" y="942975"/>
            <a:ext cx="8228013" cy="1588"/>
          </a:xfrm>
          <a:prstGeom prst="line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5725"/>
            <a:ext cx="8142288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600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Times" charset="0"/>
        <a:buChar char="•"/>
        <a:defRPr sz="31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4425"/>
            <a:ext cx="8229600" cy="501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6"/>
            <a:ext cx="2133600" cy="47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 algn="l"/>
            <a:fld id="{16B9B295-A29F-8A49-88CA-6204E6BBD8C7}" type="datetime1">
              <a:rPr lang="en-US" smtClean="0">
                <a:solidFill>
                  <a:srgbClr val="FFFFFF"/>
                </a:solidFill>
                <a:latin typeface="Arial" charset="0"/>
              </a:rPr>
              <a:pPr algn="l"/>
              <a:t>10/23/17</a:t>
            </a:fld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92875" y="136526"/>
            <a:ext cx="2133600" cy="47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FF307A0C-7753-9D40-8BA7-907F57FE9C2C}" type="slidenum">
              <a:rPr lang="en-US" smtClean="0">
                <a:solidFill>
                  <a:srgbClr val="FFFFFF"/>
                </a:solidFill>
                <a:latin typeface="Arial" charset="0"/>
              </a:rPr>
              <a:pPr/>
              <a:t>‹#›</a:t>
            </a:fld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8" name="Line 6"/>
          <p:cNvSpPr>
            <a:spLocks noChangeShapeType="1"/>
          </p:cNvSpPr>
          <p:nvPr userDrawn="1"/>
        </p:nvSpPr>
        <p:spPr bwMode="auto">
          <a:xfrm>
            <a:off x="428627" y="942975"/>
            <a:ext cx="8228013" cy="1588"/>
          </a:xfrm>
          <a:prstGeom prst="line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5725"/>
            <a:ext cx="8142288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108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Times" charset="0"/>
        <a:buChar char="•"/>
        <a:defRPr sz="31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4425"/>
            <a:ext cx="8229600" cy="501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6"/>
            <a:ext cx="2133600" cy="47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 algn="l"/>
            <a:fld id="{16B9B295-A29F-8A49-88CA-6204E6BBD8C7}" type="datetime1">
              <a:rPr lang="en-US" smtClean="0">
                <a:solidFill>
                  <a:srgbClr val="FFFFFF"/>
                </a:solidFill>
                <a:latin typeface="Arial" charset="0"/>
              </a:rPr>
              <a:pPr algn="l"/>
              <a:t>10/23/17</a:t>
            </a:fld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92875" y="136526"/>
            <a:ext cx="2133600" cy="47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FF307A0C-7753-9D40-8BA7-907F57FE9C2C}" type="slidenum">
              <a:rPr lang="en-US" smtClean="0">
                <a:solidFill>
                  <a:srgbClr val="FFFFFF"/>
                </a:solidFill>
                <a:latin typeface="Arial" charset="0"/>
              </a:rPr>
              <a:pPr/>
              <a:t>‹#›</a:t>
            </a:fld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8" name="Line 6"/>
          <p:cNvSpPr>
            <a:spLocks noChangeShapeType="1"/>
          </p:cNvSpPr>
          <p:nvPr userDrawn="1"/>
        </p:nvSpPr>
        <p:spPr bwMode="auto">
          <a:xfrm>
            <a:off x="428627" y="942975"/>
            <a:ext cx="8228013" cy="1588"/>
          </a:xfrm>
          <a:prstGeom prst="line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5725"/>
            <a:ext cx="8142288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598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Times" charset="0"/>
        <a:buChar char="•"/>
        <a:defRPr sz="31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4425"/>
            <a:ext cx="8229600" cy="501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6"/>
            <a:ext cx="2133600" cy="47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 algn="l"/>
            <a:fld id="{16B9B295-A29F-8A49-88CA-6204E6BBD8C7}" type="datetime1">
              <a:rPr lang="en-US" smtClean="0">
                <a:solidFill>
                  <a:srgbClr val="FFFFFF"/>
                </a:solidFill>
                <a:latin typeface="Arial" charset="0"/>
              </a:rPr>
              <a:pPr algn="l"/>
              <a:t>10/23/17</a:t>
            </a:fld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92875" y="136526"/>
            <a:ext cx="2133600" cy="47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FF307A0C-7753-9D40-8BA7-907F57FE9C2C}" type="slidenum">
              <a:rPr lang="en-US" smtClean="0">
                <a:solidFill>
                  <a:srgbClr val="FFFFFF"/>
                </a:solidFill>
                <a:latin typeface="Arial" charset="0"/>
              </a:rPr>
              <a:pPr/>
              <a:t>‹#›</a:t>
            </a:fld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8" name="Line 6"/>
          <p:cNvSpPr>
            <a:spLocks noChangeShapeType="1"/>
          </p:cNvSpPr>
          <p:nvPr userDrawn="1"/>
        </p:nvSpPr>
        <p:spPr bwMode="auto">
          <a:xfrm>
            <a:off x="428627" y="942975"/>
            <a:ext cx="8228013" cy="1588"/>
          </a:xfrm>
          <a:prstGeom prst="line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5725"/>
            <a:ext cx="8142288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478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Times" charset="0"/>
        <a:buChar char="•"/>
        <a:defRPr sz="31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4425"/>
            <a:ext cx="8229600" cy="501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6"/>
            <a:ext cx="2133600" cy="47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 algn="l"/>
            <a:fld id="{16B9B295-A29F-8A49-88CA-6204E6BBD8C7}" type="datetime1">
              <a:rPr lang="en-US" smtClean="0">
                <a:solidFill>
                  <a:srgbClr val="FFFFFF"/>
                </a:solidFill>
                <a:latin typeface="Arial" charset="0"/>
              </a:rPr>
              <a:pPr algn="l"/>
              <a:t>10/23/17</a:t>
            </a:fld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92875" y="136526"/>
            <a:ext cx="2133600" cy="47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FF307A0C-7753-9D40-8BA7-907F57FE9C2C}" type="slidenum">
              <a:rPr lang="en-US" smtClean="0">
                <a:solidFill>
                  <a:srgbClr val="FFFFFF"/>
                </a:solidFill>
                <a:latin typeface="Arial" charset="0"/>
              </a:rPr>
              <a:pPr/>
              <a:t>‹#›</a:t>
            </a:fld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8" name="Line 6"/>
          <p:cNvSpPr>
            <a:spLocks noChangeShapeType="1"/>
          </p:cNvSpPr>
          <p:nvPr userDrawn="1"/>
        </p:nvSpPr>
        <p:spPr bwMode="auto">
          <a:xfrm>
            <a:off x="428627" y="942975"/>
            <a:ext cx="8228013" cy="1588"/>
          </a:xfrm>
          <a:prstGeom prst="line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5725"/>
            <a:ext cx="8142288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286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Times" charset="0"/>
        <a:buChar char="•"/>
        <a:defRPr sz="31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77000"/>
            <a:ext cx="83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C1BC7B"/>
                </a:solidFill>
              </a:defRPr>
            </a:lvl1pPr>
          </a:lstStyle>
          <a:p>
            <a:pPr eaLnBrk="1" hangingPunct="1"/>
            <a:fld id="{C207397B-1FDF-1D47-BDE7-5D70F8118E50}" type="slidenum">
              <a:rPr lang="en-US" smtClean="0">
                <a:latin typeface="Arial" charset="0"/>
                <a:cs typeface="ＭＳ Ｐゴシック" charset="0"/>
              </a:rPr>
              <a:pPr eaLnBrk="1" hangingPunct="1"/>
              <a:t>‹#›</a:t>
            </a:fld>
            <a:endParaRPr lang="en-US" smtClean="0">
              <a:latin typeface="Arial" charset="0"/>
              <a:cs typeface="ＭＳ Ｐゴシック" charset="0"/>
            </a:endParaRP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66676"/>
            <a:ext cx="8991600" cy="5635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333333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 </a:t>
            </a:r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762000"/>
            <a:ext cx="89916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292929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de opmaakprofielen van de modeltekst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11283" name="Rectangle 19"/>
          <p:cNvSpPr>
            <a:spLocks noChangeArrowheads="1"/>
          </p:cNvSpPr>
          <p:nvPr userDrawn="1"/>
        </p:nvSpPr>
        <p:spPr bwMode="auto">
          <a:xfrm flipH="1">
            <a:off x="0" y="681038"/>
            <a:ext cx="7315200" cy="42863"/>
          </a:xfrm>
          <a:prstGeom prst="rect">
            <a:avLst/>
          </a:prstGeom>
          <a:gradFill rotWithShape="1">
            <a:gsLst>
              <a:gs pos="0">
                <a:srgbClr val="545454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4000" b="1" smtClean="0">
              <a:solidFill>
                <a:srgbClr val="545454"/>
              </a:solidFill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99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EAEAE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969696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44000" cy="98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443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2"/>
          </a:solidFill>
          <a:effectLst/>
          <a:latin typeface="+mj-lt"/>
          <a:ea typeface="ＭＳ Ｐゴシック" pitchFamily="-108" charset="-128"/>
          <a:cs typeface="ＭＳ Ｐゴシック" pitchFamily="-10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363636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363636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363636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363636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pitchFamily="-108" charset="0"/>
        </a:defRPr>
      </a:lvl9pPr>
    </p:titleStyle>
    <p:bodyStyle>
      <a:lvl1pPr marL="341313" indent="-341313" algn="l" rtl="0" eaLnBrk="0" fontAlgn="base" hangingPunct="0">
        <a:lnSpc>
          <a:spcPct val="110000"/>
        </a:lnSpc>
        <a:spcBef>
          <a:spcPts val="594"/>
        </a:spcBef>
        <a:spcAft>
          <a:spcPts val="594"/>
        </a:spcAft>
        <a:buClr>
          <a:schemeClr val="accent6"/>
        </a:buClr>
        <a:buSzPct val="110000"/>
        <a:buChar char="•"/>
        <a:defRPr sz="3100">
          <a:solidFill>
            <a:schemeClr val="tx1"/>
          </a:solidFill>
          <a:effectLst/>
          <a:latin typeface="+mn-lt"/>
          <a:ea typeface="ＭＳ Ｐゴシック" pitchFamily="-108" charset="-128"/>
          <a:cs typeface="ＭＳ Ｐゴシック" pitchFamily="-108" charset="-128"/>
        </a:defRPr>
      </a:lvl1pPr>
      <a:lvl2pPr marL="742156" indent="-285750" algn="l" rtl="0" eaLnBrk="0" fontAlgn="base" hangingPunct="0">
        <a:lnSpc>
          <a:spcPct val="110000"/>
        </a:lnSpc>
        <a:spcBef>
          <a:spcPts val="594"/>
        </a:spcBef>
        <a:spcAft>
          <a:spcPts val="594"/>
        </a:spcAft>
        <a:buClr>
          <a:schemeClr val="accent6"/>
        </a:buClr>
        <a:buSzPct val="110000"/>
        <a:buFont typeface="Arial" charset="0"/>
        <a:buChar char="–"/>
        <a:defRPr sz="2600">
          <a:solidFill>
            <a:schemeClr val="tx1"/>
          </a:solidFill>
          <a:effectLst/>
          <a:latin typeface="+mn-lt"/>
          <a:ea typeface="ＭＳ Ｐゴシック" pitchFamily="-108" charset="-128"/>
        </a:defRPr>
      </a:lvl2pPr>
      <a:lvl3pPr marL="1143000" indent="-228204" algn="l" rtl="0" eaLnBrk="0" fontAlgn="base" hangingPunct="0">
        <a:lnSpc>
          <a:spcPct val="110000"/>
        </a:lnSpc>
        <a:spcBef>
          <a:spcPts val="594"/>
        </a:spcBef>
        <a:spcAft>
          <a:spcPts val="594"/>
        </a:spcAft>
        <a:buClr>
          <a:schemeClr val="accent6"/>
        </a:buClr>
        <a:buSzPct val="110000"/>
        <a:buChar char="•"/>
        <a:defRPr sz="2100">
          <a:solidFill>
            <a:schemeClr val="tx1"/>
          </a:solidFill>
          <a:effectLst/>
          <a:latin typeface="+mn-lt"/>
          <a:ea typeface="ＭＳ Ｐゴシック" pitchFamily="-108" charset="-128"/>
        </a:defRPr>
      </a:lvl3pPr>
      <a:lvl4pPr marL="1599406" indent="-228204" algn="l" rtl="0" eaLnBrk="0" fontAlgn="base" hangingPunct="0">
        <a:lnSpc>
          <a:spcPct val="110000"/>
        </a:lnSpc>
        <a:spcBef>
          <a:spcPts val="594"/>
        </a:spcBef>
        <a:spcAft>
          <a:spcPts val="594"/>
        </a:spcAft>
        <a:buClr>
          <a:schemeClr val="accent6"/>
        </a:buClr>
        <a:buSzPct val="110000"/>
        <a:buFont typeface="Arial" charset="0"/>
        <a:buChar char="–"/>
        <a:defRPr sz="2000">
          <a:solidFill>
            <a:schemeClr val="tx1"/>
          </a:solidFill>
          <a:effectLst/>
          <a:latin typeface="+mn-lt"/>
          <a:ea typeface="ＭＳ Ｐゴシック" pitchFamily="-108" charset="-128"/>
        </a:defRPr>
      </a:lvl4pPr>
      <a:lvl5pPr marL="2055813" indent="-228204" algn="l" rtl="0" eaLnBrk="0" fontAlgn="base" hangingPunct="0">
        <a:lnSpc>
          <a:spcPct val="110000"/>
        </a:lnSpc>
        <a:spcBef>
          <a:spcPts val="594"/>
        </a:spcBef>
        <a:spcAft>
          <a:spcPts val="594"/>
        </a:spcAft>
        <a:buClr>
          <a:schemeClr val="accent6"/>
        </a:buClr>
        <a:buSzPct val="110000"/>
        <a:buFont typeface="Arial" charset="0"/>
        <a:buChar char="›"/>
        <a:defRPr sz="2000">
          <a:solidFill>
            <a:schemeClr val="tx1"/>
          </a:solidFill>
          <a:effectLst/>
          <a:latin typeface="+mn-lt"/>
          <a:ea typeface="ＭＳ Ｐゴシック" pitchFamily="-108" charset="-128"/>
        </a:defRPr>
      </a:lvl5pPr>
      <a:lvl6pPr marL="25146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-108" charset="0"/>
        <a:buChar char="›"/>
        <a:defRPr sz="2000">
          <a:solidFill>
            <a:schemeClr val="tx2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-108" charset="0"/>
        <a:buChar char="›"/>
        <a:defRPr sz="2000">
          <a:solidFill>
            <a:schemeClr val="tx2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-108" charset="0"/>
        <a:buChar char="›"/>
        <a:defRPr sz="2000">
          <a:solidFill>
            <a:schemeClr val="tx2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-108" charset="0"/>
        <a:buChar char="›"/>
        <a:defRPr sz="2000">
          <a:solidFill>
            <a:schemeClr val="tx2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dirty="0" smtClean="0"/>
              <a:t>Sampling and Reconstruction of Visual Appearance</a:t>
            </a:r>
            <a:endParaRPr lang="en-US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88979"/>
            <a:ext cx="8229600" cy="1752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CSE 274 [Winter 2018]</a:t>
            </a:r>
            <a:r>
              <a:rPr lang="en-US" dirty="0">
                <a:latin typeface="+mj-lt"/>
              </a:rPr>
              <a:t>, Lecture </a:t>
            </a:r>
            <a:r>
              <a:rPr lang="en-US" dirty="0" smtClean="0">
                <a:latin typeface="+mj-lt"/>
              </a:rPr>
              <a:t>13</a:t>
            </a:r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Ravi </a:t>
            </a:r>
            <a:r>
              <a:rPr lang="en-US" dirty="0">
                <a:latin typeface="+mj-lt"/>
              </a:rPr>
              <a:t>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2390009" y="3744859"/>
            <a:ext cx="41985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latin typeface="+mj-lt"/>
              </a:rPr>
              <a:t>http://</a:t>
            </a:r>
            <a:r>
              <a:rPr lang="en-US" sz="2400" dirty="0" err="1" smtClean="0">
                <a:latin typeface="+mj-lt"/>
              </a:rPr>
              <a:t>www.cs.ucsd.edu</a:t>
            </a:r>
            <a:r>
              <a:rPr lang="en-US" sz="2400" dirty="0">
                <a:latin typeface="+mj-lt"/>
              </a:rPr>
              <a:t>/~</a:t>
            </a:r>
            <a:r>
              <a:rPr lang="en-US" sz="2400" dirty="0" err="1" smtClean="0">
                <a:latin typeface="+mj-lt"/>
              </a:rPr>
              <a:t>ravir</a:t>
            </a:r>
            <a:endParaRPr lang="en-US" sz="2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1" y="4570772"/>
            <a:ext cx="2581934" cy="1449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400" y="4583461"/>
            <a:ext cx="1925935" cy="1426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746" y="4567095"/>
            <a:ext cx="2452665" cy="1438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9237" y="4576378"/>
            <a:ext cx="2124765" cy="1412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685800"/>
          </a:xfrm>
        </p:spPr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65055"/>
            <a:ext cx="8686800" cy="5029200"/>
          </a:xfrm>
        </p:spPr>
        <p:txBody>
          <a:bodyPr/>
          <a:lstStyle/>
          <a:p>
            <a:r>
              <a:rPr lang="en-US" dirty="0" smtClean="0"/>
              <a:t>Monte Carlo Rendering (biggest application)</a:t>
            </a:r>
          </a:p>
          <a:p>
            <a:r>
              <a:rPr lang="en-US" dirty="0" smtClean="0"/>
              <a:t>Light Transport Acquisition / Many Light Rendering</a:t>
            </a:r>
          </a:p>
          <a:p>
            <a:r>
              <a:rPr lang="en-US" dirty="0" smtClean="0"/>
              <a:t>Light Fields and Computational Photography</a:t>
            </a:r>
          </a:p>
          <a:p>
            <a:r>
              <a:rPr lang="en-US" dirty="0" smtClean="0"/>
              <a:t>Animation/Simulation (not covered in course)</a:t>
            </a:r>
          </a:p>
          <a:p>
            <a:endParaRPr lang="en-US" dirty="0" smtClean="0"/>
          </a:p>
          <a:p>
            <a:r>
              <a:rPr lang="en-US" dirty="0" smtClean="0"/>
              <a:t>Course has covered broad range of applications</a:t>
            </a:r>
          </a:p>
          <a:p>
            <a:r>
              <a:rPr lang="en-US" dirty="0" smtClean="0"/>
              <a:t>And several approaches, mathematical models </a:t>
            </a:r>
          </a:p>
          <a:p>
            <a:r>
              <a:rPr lang="en-US" dirty="0" smtClean="0"/>
              <a:t>End with new frontiers, current work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0894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Frontiers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9683"/>
            <a:ext cx="8229600" cy="5029200"/>
          </a:xfrm>
        </p:spPr>
        <p:txBody>
          <a:bodyPr/>
          <a:lstStyle/>
          <a:p>
            <a:r>
              <a:rPr lang="en-US" dirty="0" smtClean="0"/>
              <a:t>(Deep) Machine Learning, CNNs</a:t>
            </a:r>
          </a:p>
          <a:p>
            <a:r>
              <a:rPr lang="en-US" dirty="0" smtClean="0"/>
              <a:t>Applied to image synthesis, not recognition</a:t>
            </a:r>
          </a:p>
          <a:p>
            <a:r>
              <a:rPr lang="en-US" dirty="0" smtClean="0"/>
              <a:t>Have seen applications in light fields already</a:t>
            </a:r>
          </a:p>
          <a:p>
            <a:r>
              <a:rPr lang="en-US" dirty="0" smtClean="0"/>
              <a:t>New frontier in Monte Carlo Rendering</a:t>
            </a:r>
          </a:p>
          <a:p>
            <a:r>
              <a:rPr lang="en-US" dirty="0" smtClean="0"/>
              <a:t>Real-Time Path Tracing (towards 1spp)</a:t>
            </a:r>
          </a:p>
          <a:p>
            <a:r>
              <a:rPr lang="en-US" dirty="0" smtClean="0"/>
              <a:t>New applications (VR, relighting, animation, </a:t>
            </a:r>
            <a:r>
              <a:rPr lang="is-IS" dirty="0" smtClean="0"/>
              <a:t>…)</a:t>
            </a:r>
          </a:p>
          <a:p>
            <a:endParaRPr lang="is-IS" dirty="0" smtClean="0"/>
          </a:p>
          <a:p>
            <a:r>
              <a:rPr lang="is-IS" dirty="0" smtClean="0"/>
              <a:t>Thank you for hard work in course (good luck on final presentations and final project reports)</a:t>
            </a:r>
          </a:p>
        </p:txBody>
      </p:sp>
    </p:spTree>
    <p:extLst>
      <p:ext uri="{BB962C8B-B14F-4D97-AF65-F5344CB8AC3E}">
        <p14:creationId xmlns:p14="http://schemas.microsoft.com/office/powerpoint/2010/main" val="3626630805"/>
      </p:ext>
    </p:extLst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blurRad="63500" dist="35921" dir="2700000" algn="ctr" rotWithShape="0">
            <a:srgbClr val="C0C0C0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>
            <a:ln>
              <a:noFill/>
            </a:ln>
            <a:solidFill>
              <a:srgbClr val="545454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blurRad="63500" dist="35921" dir="2700000" algn="ctr" rotWithShape="0">
            <a:srgbClr val="C0C0C0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>
            <a:ln>
              <a:noFill/>
            </a:ln>
            <a:solidFill>
              <a:srgbClr val="545454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blurRad="63500" dist="35921" dir="2700000" algn="ctr" rotWithShape="0">
            <a:srgbClr val="C0C0C0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>
            <a:ln>
              <a:noFill/>
            </a:ln>
            <a:solidFill>
              <a:srgbClr val="545454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blurRad="63500" dist="35921" dir="2700000" algn="ctr" rotWithShape="0">
            <a:srgbClr val="C0C0C0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>
            <a:ln>
              <a:noFill/>
            </a:ln>
            <a:solidFill>
              <a:srgbClr val="545454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Custom Design">
  <a:themeElements>
    <a:clrScheme name="Custom 1">
      <a:dk1>
        <a:srgbClr val="141313"/>
      </a:dk1>
      <a:lt1>
        <a:srgbClr val="787972"/>
      </a:lt1>
      <a:dk2>
        <a:srgbClr val="FFEDD6"/>
      </a:dk2>
      <a:lt2>
        <a:srgbClr val="96714E"/>
      </a:lt2>
      <a:accent1>
        <a:srgbClr val="F5BF66"/>
      </a:accent1>
      <a:accent2>
        <a:srgbClr val="D74820"/>
      </a:accent2>
      <a:accent3>
        <a:srgbClr val="58453A"/>
      </a:accent3>
      <a:accent4>
        <a:srgbClr val="FFFFFE"/>
      </a:accent4>
      <a:accent5>
        <a:srgbClr val="F6C066"/>
      </a:accent5>
      <a:accent6>
        <a:srgbClr val="D84820"/>
      </a:accent6>
      <a:hlink>
        <a:srgbClr val="FFFFFE"/>
      </a:hlink>
      <a:folHlink>
        <a:srgbClr val="76777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A47F33"/>
        </a:dk1>
        <a:lt1>
          <a:srgbClr val="FFFFFF"/>
        </a:lt1>
        <a:dk2>
          <a:srgbClr val="483225"/>
        </a:dk2>
        <a:lt2>
          <a:srgbClr val="FFFFFF"/>
        </a:lt2>
        <a:accent1>
          <a:srgbClr val="92BFEB"/>
        </a:accent1>
        <a:accent2>
          <a:srgbClr val="F99D1C"/>
        </a:accent2>
        <a:accent3>
          <a:srgbClr val="B1ADAC"/>
        </a:accent3>
        <a:accent4>
          <a:srgbClr val="DADADA"/>
        </a:accent4>
        <a:accent5>
          <a:srgbClr val="C7DCF3"/>
        </a:accent5>
        <a:accent6>
          <a:srgbClr val="E28E18"/>
        </a:accent6>
        <a:hlink>
          <a:srgbClr val="A4D767"/>
        </a:hlink>
        <a:folHlink>
          <a:srgbClr val="00308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24584</TotalTime>
  <Words>141</Words>
  <Application>Microsoft Macintosh PowerPoint</Application>
  <PresentationFormat>Letter Paper (8.5x11 in)</PresentationFormat>
  <Paragraphs>22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Default Design</vt:lpstr>
      <vt:lpstr>Standaardontwerp</vt:lpstr>
      <vt:lpstr>4_Default Design</vt:lpstr>
      <vt:lpstr>5_Default Design</vt:lpstr>
      <vt:lpstr>7_Default Design</vt:lpstr>
      <vt:lpstr>8_Default Design</vt:lpstr>
      <vt:lpstr>9_Default Design</vt:lpstr>
      <vt:lpstr>1_Standaardontwerp</vt:lpstr>
      <vt:lpstr>Custom Design</vt:lpstr>
      <vt:lpstr>Sampling and Reconstruction of Visual Appearance</vt:lpstr>
      <vt:lpstr>Applications</vt:lpstr>
      <vt:lpstr>Today’s Frontiers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671</cp:revision>
  <cp:lastPrinted>2014-09-12T19:17:48Z</cp:lastPrinted>
  <dcterms:created xsi:type="dcterms:W3CDTF">1999-02-11T00:43:51Z</dcterms:created>
  <dcterms:modified xsi:type="dcterms:W3CDTF">2017-10-24T03:35:51Z</dcterms:modified>
</cp:coreProperties>
</file>