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89" r:id="rId3"/>
    <p:sldMasterId id="2147483801" r:id="rId4"/>
  </p:sldMasterIdLst>
  <p:notesMasterIdLst>
    <p:notesMasterId r:id="rId11"/>
  </p:notesMasterIdLst>
  <p:handoutMasterIdLst>
    <p:handoutMasterId r:id="rId12"/>
  </p:handoutMasterIdLst>
  <p:sldIdLst>
    <p:sldId id="751" r:id="rId5"/>
    <p:sldId id="752" r:id="rId6"/>
    <p:sldId id="753" r:id="rId7"/>
    <p:sldId id="754" r:id="rId8"/>
    <p:sldId id="755" r:id="rId9"/>
    <p:sldId id="756" r:id="rId10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1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5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4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42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068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04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06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21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923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7187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522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4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27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794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144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58" indent="0">
              <a:buNone/>
              <a:defRPr sz="1400"/>
            </a:lvl8pPr>
            <a:lvl9pPr marL="36574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29332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67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925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268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9932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07674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6619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779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170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4475931" y="6505277"/>
            <a:ext cx="185442" cy="255588"/>
          </a:xfrm>
          <a:prstGeom prst="rect">
            <a:avLst/>
          </a:prstGeom>
        </p:spPr>
        <p:txBody>
          <a:bodyPr lIns="38403" tIns="19202" rIns="38403" bIns="19202"/>
          <a:lstStyle/>
          <a:p>
            <a:pPr algn="l"/>
            <a:fld id="{86CB4B4D-7CA3-9044-876B-883B54F8677D}" type="slidenum">
              <a:rPr>
                <a:solidFill>
                  <a:srgbClr val="FFFFFF"/>
                </a:solidFill>
                <a:latin typeface="Arial" charset="0"/>
                <a:cs typeface="ＭＳ Ｐゴシック" charset="0"/>
              </a:rPr>
              <a:pPr algn="l"/>
              <a:t>‹#›</a:t>
            </a:fld>
            <a:endParaRPr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2240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2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83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297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xmlns:p14="http://schemas.microsoft.com/office/powerpoint/2010/main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7015" y="1233490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227015" y="484189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51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18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36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54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72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885" indent="-342885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18" indent="-285738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295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13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31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49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67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8850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029" indent="-22859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457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s://youtu.be/OC637pfAJs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 smtClean="0"/>
              <a:t>Sampling and Reconstruction of Visual Appearance: From Denoising to View Synthesis</a:t>
            </a:r>
            <a:endParaRPr lang="en-US" sz="28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2021]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8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56"/>
            <a:ext cx="8229600" cy="5029200"/>
          </a:xfrm>
        </p:spPr>
        <p:txBody>
          <a:bodyPr/>
          <a:lstStyle/>
          <a:p>
            <a:r>
              <a:rPr lang="en-US" dirty="0" smtClean="0"/>
              <a:t>Previous reconstruction methods high overhead</a:t>
            </a:r>
          </a:p>
          <a:p>
            <a:r>
              <a:rPr lang="en-US" dirty="0" smtClean="0"/>
              <a:t>What about real-time for games, interactive?</a:t>
            </a:r>
          </a:p>
          <a:p>
            <a:r>
              <a:rPr lang="en-US" dirty="0" smtClean="0"/>
              <a:t>Ray/Path-Tracing interactive at low sample counts (e.g., NVIDIA Optix), used in games</a:t>
            </a:r>
          </a:p>
          <a:p>
            <a:r>
              <a:rPr lang="en-US" dirty="0" smtClean="0"/>
              <a:t>Need real-time reconstruction (simpler filters)</a:t>
            </a:r>
          </a:p>
          <a:p>
            <a:pPr lvl="1"/>
            <a:r>
              <a:rPr lang="en-US" dirty="0" smtClean="0"/>
              <a:t>Area my group started </a:t>
            </a:r>
            <a:r>
              <a:rPr lang="en-US" dirty="0"/>
              <a:t>9</a:t>
            </a:r>
            <a:r>
              <a:rPr lang="en-US" dirty="0" smtClean="0"/>
              <a:t> years ago (papers today)</a:t>
            </a:r>
          </a:p>
          <a:p>
            <a:r>
              <a:rPr lang="en-US" dirty="0" smtClean="0"/>
              <a:t>Axis-Aligned Filtering (Mehta et al. 12, 13, 14)</a:t>
            </a:r>
          </a:p>
          <a:p>
            <a:pPr lvl="1"/>
            <a:r>
              <a:rPr lang="en-US" dirty="0" smtClean="0"/>
              <a:t>Faster than sheared filters, can run in real-time</a:t>
            </a:r>
          </a:p>
          <a:p>
            <a:r>
              <a:rPr lang="en-US" dirty="0" smtClean="0"/>
              <a:t>Fast Sheared Filtering (Yan et al. 15) </a:t>
            </a:r>
          </a:p>
          <a:p>
            <a:r>
              <a:rPr lang="en-US" dirty="0" smtClean="0"/>
              <a:t>Multiple Axis Aligned Filtering (Wu et al. 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548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Real-Time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62075"/>
            <a:ext cx="9029700" cy="50292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AAF, FSF, </a:t>
            </a:r>
            <a:r>
              <a:rPr lang="en-US" dirty="0" smtClean="0"/>
              <a:t>MAAF: Predict Filter based on Deep Learning (sample and AI-based denoising)</a:t>
            </a:r>
          </a:p>
          <a:p>
            <a:r>
              <a:rPr lang="en-US" dirty="0" smtClean="0"/>
              <a:t>NVIDIA software (</a:t>
            </a:r>
            <a:r>
              <a:rPr lang="en-US" dirty="0" err="1" smtClean="0"/>
              <a:t>OptiX</a:t>
            </a:r>
            <a:r>
              <a:rPr lang="en-US" dirty="0" smtClean="0"/>
              <a:t> 2017), hardware (RTX 2018)</a:t>
            </a:r>
          </a:p>
          <a:p>
            <a:r>
              <a:rPr lang="en-US" dirty="0" smtClean="0"/>
              <a:t>40-year journey: ray tracing curiosity to every pixel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79730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02" y="6502400"/>
            <a:ext cx="314862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Whitted 79 (74 min 512x512)</a:t>
            </a:r>
            <a:endParaRPr lang="en-US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3600" y="6505575"/>
            <a:ext cx="544250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NVIDIA RTX 2018,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OptiX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: Pixar real-time previewer</a:t>
            </a:r>
            <a:endParaRPr lang="en-US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3810000"/>
            <a:ext cx="533400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5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SIGGRAPH 18</a:t>
            </a:r>
            <a:endParaRPr lang="en-US" dirty="0"/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9" y="6509999"/>
            <a:ext cx="620219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/>
              <a:t>Real Photo: </a:t>
            </a:r>
            <a:r>
              <a:rPr lang="en-US" dirty="0" smtClean="0"/>
              <a:t>Speaker</a:t>
            </a:r>
            <a:r>
              <a:rPr lang="en-US" dirty="0"/>
              <a:t>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2646660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Real-Time</a:t>
            </a:r>
            <a:endParaRPr lang="en-US" dirty="0"/>
          </a:p>
        </p:txBody>
      </p:sp>
      <p:pic>
        <p:nvPicPr>
          <p:cNvPr id="4" name="Picture 3" descr="Screen Shot 2019-07-27 at 1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479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8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2" y="1527175"/>
            <a:ext cx="9073998" cy="5029200"/>
          </a:xfrm>
        </p:spPr>
        <p:txBody>
          <a:bodyPr/>
          <a:lstStyle/>
          <a:p>
            <a:r>
              <a:rPr lang="en-US" dirty="0" smtClean="0"/>
              <a:t>Major practical advances in recent years</a:t>
            </a:r>
          </a:p>
          <a:p>
            <a:pPr marL="342885" lvl="1" indent="-342885">
              <a:spcBef>
                <a:spcPct val="50000"/>
              </a:spcBef>
            </a:pPr>
            <a:r>
              <a:rPr lang="en-US" sz="2800" dirty="0"/>
              <a:t>Latest papers machine learning + 1 sample per </a:t>
            </a:r>
            <a:r>
              <a:rPr lang="en-US" sz="2800" dirty="0" smtClean="0"/>
              <a:t>pixel</a:t>
            </a:r>
          </a:p>
          <a:p>
            <a:r>
              <a:rPr lang="en-US" dirty="0"/>
              <a:t>Recent commercial product release: NVIDIA Optix 5 with denoising, </a:t>
            </a:r>
            <a:r>
              <a:rPr lang="en-US" dirty="0" smtClean="0"/>
              <a:t>NRD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OC637pfAJs8</a:t>
            </a:r>
            <a:endParaRPr lang="en-US" dirty="0" smtClean="0"/>
          </a:p>
          <a:p>
            <a:r>
              <a:rPr lang="en-US" dirty="0" smtClean="0"/>
              <a:t>Essentially feels like magic nowadays (has brought real-time path tracing decade[s] earlier than expected)</a:t>
            </a:r>
          </a:p>
          <a:p>
            <a:r>
              <a:rPr lang="en-US" dirty="0" smtClean="0"/>
              <a:t>Today: presentation of 3 papers precursors</a:t>
            </a:r>
          </a:p>
          <a:p>
            <a:pPr lvl="1"/>
            <a:r>
              <a:rPr lang="en-US" dirty="0" smtClean="0"/>
              <a:t>But note that these papers are still clunky, barely real-time</a:t>
            </a:r>
            <a:endParaRPr lang="en-US" dirty="0"/>
          </a:p>
          <a:p>
            <a:pPr marL="342885" lvl="1" indent="-342885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60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24640</TotalTime>
  <Words>303</Words>
  <Application>Microsoft Macintosh PowerPoint</Application>
  <PresentationFormat>Letter Paper (8.5x11 in)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Default Design</vt:lpstr>
      <vt:lpstr>Standaardontwerp</vt:lpstr>
      <vt:lpstr>Custom Design</vt:lpstr>
      <vt:lpstr>1_Default Design</vt:lpstr>
      <vt:lpstr>Sampling and Reconstruction of Visual Appearance: From Denoising to View Synthesis</vt:lpstr>
      <vt:lpstr>Real-Time Rendering</vt:lpstr>
      <vt:lpstr>Impact: Real-Time</vt:lpstr>
      <vt:lpstr>From SIGGRAPH 18</vt:lpstr>
      <vt:lpstr>Impact: Real-Time</vt:lpstr>
      <vt:lpstr>Real-Time in Practice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651</cp:revision>
  <cp:lastPrinted>2014-09-12T19:17:48Z</cp:lastPrinted>
  <dcterms:created xsi:type="dcterms:W3CDTF">1999-02-11T00:43:51Z</dcterms:created>
  <dcterms:modified xsi:type="dcterms:W3CDTF">2021-08-07T00:52:37Z</dcterms:modified>
</cp:coreProperties>
</file>