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embeddings/oleObject17.bin" ContentType="application/vnd.openxmlformats-officedocument.oleObject"/>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notesSlides/notesSlide24.xml" ContentType="application/vnd.openxmlformats-officedocument.presentationml.notesSlide+xml"/>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3" r:id="rId1"/>
    <p:sldMasterId id="2147483665" r:id="rId2"/>
    <p:sldMasterId id="2147483689" r:id="rId3"/>
    <p:sldMasterId id="2147483703" r:id="rId4"/>
    <p:sldMasterId id="2147483716" r:id="rId5"/>
    <p:sldMasterId id="2147483753" r:id="rId6"/>
    <p:sldMasterId id="2147483766" r:id="rId7"/>
    <p:sldMasterId id="2147483778" r:id="rId8"/>
    <p:sldMasterId id="2147483790" r:id="rId9"/>
    <p:sldMasterId id="2147483802" r:id="rId10"/>
  </p:sldMasterIdLst>
  <p:notesMasterIdLst>
    <p:notesMasterId r:id="rId89"/>
  </p:notesMasterIdLst>
  <p:handoutMasterIdLst>
    <p:handoutMasterId r:id="rId90"/>
  </p:handoutMasterIdLst>
  <p:sldIdLst>
    <p:sldId id="751" r:id="rId11"/>
    <p:sldId id="822" r:id="rId12"/>
    <p:sldId id="878" r:id="rId13"/>
    <p:sldId id="873" r:id="rId14"/>
    <p:sldId id="879" r:id="rId15"/>
    <p:sldId id="880" r:id="rId16"/>
    <p:sldId id="876" r:id="rId17"/>
    <p:sldId id="871" r:id="rId18"/>
    <p:sldId id="877" r:id="rId19"/>
    <p:sldId id="945" r:id="rId20"/>
    <p:sldId id="946" r:id="rId21"/>
    <p:sldId id="947" r:id="rId22"/>
    <p:sldId id="948" r:id="rId23"/>
    <p:sldId id="949" r:id="rId24"/>
    <p:sldId id="950" r:id="rId25"/>
    <p:sldId id="951" r:id="rId26"/>
    <p:sldId id="952" r:id="rId27"/>
    <p:sldId id="953" r:id="rId28"/>
    <p:sldId id="954" r:id="rId29"/>
    <p:sldId id="955" r:id="rId30"/>
    <p:sldId id="957" r:id="rId31"/>
    <p:sldId id="958" r:id="rId32"/>
    <p:sldId id="959" r:id="rId33"/>
    <p:sldId id="960" r:id="rId34"/>
    <p:sldId id="961" r:id="rId35"/>
    <p:sldId id="962" r:id="rId36"/>
    <p:sldId id="890" r:id="rId37"/>
    <p:sldId id="891" r:id="rId38"/>
    <p:sldId id="892" r:id="rId39"/>
    <p:sldId id="893" r:id="rId40"/>
    <p:sldId id="894" r:id="rId41"/>
    <p:sldId id="895" r:id="rId42"/>
    <p:sldId id="896" r:id="rId43"/>
    <p:sldId id="897" r:id="rId44"/>
    <p:sldId id="898" r:id="rId45"/>
    <p:sldId id="899" r:id="rId46"/>
    <p:sldId id="900" r:id="rId47"/>
    <p:sldId id="901" r:id="rId48"/>
    <p:sldId id="902" r:id="rId49"/>
    <p:sldId id="903" r:id="rId50"/>
    <p:sldId id="904" r:id="rId51"/>
    <p:sldId id="905" r:id="rId52"/>
    <p:sldId id="906" r:id="rId53"/>
    <p:sldId id="907" r:id="rId54"/>
    <p:sldId id="910" r:id="rId55"/>
    <p:sldId id="911" r:id="rId56"/>
    <p:sldId id="912" r:id="rId57"/>
    <p:sldId id="913" r:id="rId58"/>
    <p:sldId id="914" r:id="rId59"/>
    <p:sldId id="915" r:id="rId60"/>
    <p:sldId id="916" r:id="rId61"/>
    <p:sldId id="917" r:id="rId62"/>
    <p:sldId id="918" r:id="rId63"/>
    <p:sldId id="919" r:id="rId64"/>
    <p:sldId id="920" r:id="rId65"/>
    <p:sldId id="921" r:id="rId66"/>
    <p:sldId id="922" r:id="rId67"/>
    <p:sldId id="923" r:id="rId68"/>
    <p:sldId id="924" r:id="rId69"/>
    <p:sldId id="925" r:id="rId70"/>
    <p:sldId id="926" r:id="rId71"/>
    <p:sldId id="927" r:id="rId72"/>
    <p:sldId id="928" r:id="rId73"/>
    <p:sldId id="929" r:id="rId74"/>
    <p:sldId id="930" r:id="rId75"/>
    <p:sldId id="931" r:id="rId76"/>
    <p:sldId id="932" r:id="rId77"/>
    <p:sldId id="933" r:id="rId78"/>
    <p:sldId id="934" r:id="rId79"/>
    <p:sldId id="935" r:id="rId80"/>
    <p:sldId id="936" r:id="rId81"/>
    <p:sldId id="937" r:id="rId82"/>
    <p:sldId id="938" r:id="rId83"/>
    <p:sldId id="939" r:id="rId84"/>
    <p:sldId id="940" r:id="rId85"/>
    <p:sldId id="941" r:id="rId86"/>
    <p:sldId id="942" r:id="rId87"/>
    <p:sldId id="943" r:id="rId88"/>
  </p:sldIdLst>
  <p:sldSz cx="9144000" cy="6858000" type="letter"/>
  <p:notesSz cx="6985000" cy="9283700"/>
  <p:defaultTextStyle>
    <a:defPPr>
      <a:defRPr lang="en-US"/>
    </a:defPPr>
    <a:lvl1pPr algn="ctr" rtl="0" eaLnBrk="0" fontAlgn="base" hangingPunct="0">
      <a:spcBef>
        <a:spcPct val="0"/>
      </a:spcBef>
      <a:spcAft>
        <a:spcPct val="0"/>
      </a:spcAft>
      <a:defRPr kern="1200">
        <a:solidFill>
          <a:schemeClr val="tx1"/>
        </a:solidFill>
        <a:latin typeface="Times New Roman" charset="0"/>
        <a:ea typeface="ＭＳ Ｐゴシック" charset="0"/>
        <a:cs typeface="+mn-cs"/>
      </a:defRPr>
    </a:lvl1pPr>
    <a:lvl2pPr marL="457154" algn="ctr" rtl="0" eaLnBrk="0" fontAlgn="base" hangingPunct="0">
      <a:spcBef>
        <a:spcPct val="0"/>
      </a:spcBef>
      <a:spcAft>
        <a:spcPct val="0"/>
      </a:spcAft>
      <a:defRPr kern="1200">
        <a:solidFill>
          <a:schemeClr val="tx1"/>
        </a:solidFill>
        <a:latin typeface="Times New Roman" charset="0"/>
        <a:ea typeface="ＭＳ Ｐゴシック" charset="0"/>
        <a:cs typeface="+mn-cs"/>
      </a:defRPr>
    </a:lvl2pPr>
    <a:lvl3pPr marL="914307" algn="ctr" rtl="0" eaLnBrk="0" fontAlgn="base" hangingPunct="0">
      <a:spcBef>
        <a:spcPct val="0"/>
      </a:spcBef>
      <a:spcAft>
        <a:spcPct val="0"/>
      </a:spcAft>
      <a:defRPr kern="1200">
        <a:solidFill>
          <a:schemeClr val="tx1"/>
        </a:solidFill>
        <a:latin typeface="Times New Roman" charset="0"/>
        <a:ea typeface="ＭＳ Ｐゴシック" charset="0"/>
        <a:cs typeface="+mn-cs"/>
      </a:defRPr>
    </a:lvl3pPr>
    <a:lvl4pPr marL="1371462" algn="ctr" rtl="0" eaLnBrk="0" fontAlgn="base" hangingPunct="0">
      <a:spcBef>
        <a:spcPct val="0"/>
      </a:spcBef>
      <a:spcAft>
        <a:spcPct val="0"/>
      </a:spcAft>
      <a:defRPr kern="1200">
        <a:solidFill>
          <a:schemeClr val="tx1"/>
        </a:solidFill>
        <a:latin typeface="Times New Roman" charset="0"/>
        <a:ea typeface="ＭＳ Ｐゴシック" charset="0"/>
        <a:cs typeface="+mn-cs"/>
      </a:defRPr>
    </a:lvl4pPr>
    <a:lvl5pPr marL="1828619" algn="ctr" rtl="0" eaLnBrk="0" fontAlgn="base" hangingPunct="0">
      <a:spcBef>
        <a:spcPct val="0"/>
      </a:spcBef>
      <a:spcAft>
        <a:spcPct val="0"/>
      </a:spcAft>
      <a:defRPr kern="1200">
        <a:solidFill>
          <a:schemeClr val="tx1"/>
        </a:solidFill>
        <a:latin typeface="Times New Roman" charset="0"/>
        <a:ea typeface="ＭＳ Ｐゴシック" charset="0"/>
        <a:cs typeface="+mn-cs"/>
      </a:defRPr>
    </a:lvl5pPr>
    <a:lvl6pPr marL="2285772" algn="l" defTabSz="457154" rtl="0" eaLnBrk="1" latinLnBrk="0" hangingPunct="1">
      <a:defRPr kern="1200">
        <a:solidFill>
          <a:schemeClr val="tx1"/>
        </a:solidFill>
        <a:latin typeface="Times New Roman" charset="0"/>
        <a:ea typeface="ＭＳ Ｐゴシック" charset="0"/>
        <a:cs typeface="+mn-cs"/>
      </a:defRPr>
    </a:lvl6pPr>
    <a:lvl7pPr marL="2742925" algn="l" defTabSz="457154" rtl="0" eaLnBrk="1" latinLnBrk="0" hangingPunct="1">
      <a:defRPr kern="1200">
        <a:solidFill>
          <a:schemeClr val="tx1"/>
        </a:solidFill>
        <a:latin typeface="Times New Roman" charset="0"/>
        <a:ea typeface="ＭＳ Ｐゴシック" charset="0"/>
        <a:cs typeface="+mn-cs"/>
      </a:defRPr>
    </a:lvl7pPr>
    <a:lvl8pPr marL="3200080" algn="l" defTabSz="457154" rtl="0" eaLnBrk="1" latinLnBrk="0" hangingPunct="1">
      <a:defRPr kern="1200">
        <a:solidFill>
          <a:schemeClr val="tx1"/>
        </a:solidFill>
        <a:latin typeface="Times New Roman" charset="0"/>
        <a:ea typeface="ＭＳ Ｐゴシック" charset="0"/>
        <a:cs typeface="+mn-cs"/>
      </a:defRPr>
    </a:lvl8pPr>
    <a:lvl9pPr marL="3657234" algn="l" defTabSz="457154" rtl="0" eaLnBrk="1" latinLnBrk="0" hangingPunct="1">
      <a:defRPr kern="1200">
        <a:solidFill>
          <a:schemeClr val="tx1"/>
        </a:solidFill>
        <a:latin typeface="Times New Roman"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useTimings="0">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8867"/>
    <a:srgbClr val="FF9966"/>
    <a:srgbClr val="FFDD4B"/>
    <a:srgbClr val="0033CC"/>
    <a:srgbClr val="B4C753"/>
    <a:srgbClr val="2AABA8"/>
    <a:srgbClr val="FFFFFF"/>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60"/>
  </p:normalViewPr>
  <p:slideViewPr>
    <p:cSldViewPr snapToGrid="0">
      <p:cViewPr varScale="1">
        <p:scale>
          <a:sx n="182" d="100"/>
          <a:sy n="182" d="100"/>
        </p:scale>
        <p:origin x="-296"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9" d="100"/>
          <a:sy n="79" d="100"/>
        </p:scale>
        <p:origin x="-2220" y="-90"/>
      </p:cViewPr>
      <p:guideLst>
        <p:guide orient="horz" pos="2923"/>
        <p:guide pos="2199"/>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 Target="slides/slide1.xml"/><Relationship Id="rId12" Type="http://schemas.openxmlformats.org/officeDocument/2006/relationships/slide" Target="slides/slide2.xml"/><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30" Type="http://schemas.openxmlformats.org/officeDocument/2006/relationships/slide" Target="slides/slide20.xml"/><Relationship Id="rId31" Type="http://schemas.openxmlformats.org/officeDocument/2006/relationships/slide" Target="slides/slide21.xml"/><Relationship Id="rId32" Type="http://schemas.openxmlformats.org/officeDocument/2006/relationships/slide" Target="slides/slide22.xml"/><Relationship Id="rId33" Type="http://schemas.openxmlformats.org/officeDocument/2006/relationships/slide" Target="slides/slide23.xml"/><Relationship Id="rId34" Type="http://schemas.openxmlformats.org/officeDocument/2006/relationships/slide" Target="slides/slide24.xml"/><Relationship Id="rId35" Type="http://schemas.openxmlformats.org/officeDocument/2006/relationships/slide" Target="slides/slide25.xml"/><Relationship Id="rId36" Type="http://schemas.openxmlformats.org/officeDocument/2006/relationships/slide" Target="slides/slide26.xml"/><Relationship Id="rId37" Type="http://schemas.openxmlformats.org/officeDocument/2006/relationships/slide" Target="slides/slide27.xml"/><Relationship Id="rId38" Type="http://schemas.openxmlformats.org/officeDocument/2006/relationships/slide" Target="slides/slide28.xml"/><Relationship Id="rId39" Type="http://schemas.openxmlformats.org/officeDocument/2006/relationships/slide" Target="slides/slide29.xml"/><Relationship Id="rId50" Type="http://schemas.openxmlformats.org/officeDocument/2006/relationships/slide" Target="slides/slide40.xml"/><Relationship Id="rId51" Type="http://schemas.openxmlformats.org/officeDocument/2006/relationships/slide" Target="slides/slide41.xml"/><Relationship Id="rId52" Type="http://schemas.openxmlformats.org/officeDocument/2006/relationships/slide" Target="slides/slide42.xml"/><Relationship Id="rId53" Type="http://schemas.openxmlformats.org/officeDocument/2006/relationships/slide" Target="slides/slide43.xml"/><Relationship Id="rId54" Type="http://schemas.openxmlformats.org/officeDocument/2006/relationships/slide" Target="slides/slide44.xml"/><Relationship Id="rId55" Type="http://schemas.openxmlformats.org/officeDocument/2006/relationships/slide" Target="slides/slide45.xml"/><Relationship Id="rId56" Type="http://schemas.openxmlformats.org/officeDocument/2006/relationships/slide" Target="slides/slide46.xml"/><Relationship Id="rId57" Type="http://schemas.openxmlformats.org/officeDocument/2006/relationships/slide" Target="slides/slide47.xml"/><Relationship Id="rId58" Type="http://schemas.openxmlformats.org/officeDocument/2006/relationships/slide" Target="slides/slide48.xml"/><Relationship Id="rId59" Type="http://schemas.openxmlformats.org/officeDocument/2006/relationships/slide" Target="slides/slide49.xml"/><Relationship Id="rId70" Type="http://schemas.openxmlformats.org/officeDocument/2006/relationships/slide" Target="slides/slide60.xml"/><Relationship Id="rId71" Type="http://schemas.openxmlformats.org/officeDocument/2006/relationships/slide" Target="slides/slide61.xml"/><Relationship Id="rId72" Type="http://schemas.openxmlformats.org/officeDocument/2006/relationships/slide" Target="slides/slide62.xml"/><Relationship Id="rId73" Type="http://schemas.openxmlformats.org/officeDocument/2006/relationships/slide" Target="slides/slide63.xml"/><Relationship Id="rId74" Type="http://schemas.openxmlformats.org/officeDocument/2006/relationships/slide" Target="slides/slide64.xml"/><Relationship Id="rId75" Type="http://schemas.openxmlformats.org/officeDocument/2006/relationships/slide" Target="slides/slide65.xml"/><Relationship Id="rId76" Type="http://schemas.openxmlformats.org/officeDocument/2006/relationships/slide" Target="slides/slide66.xml"/><Relationship Id="rId77" Type="http://schemas.openxmlformats.org/officeDocument/2006/relationships/slide" Target="slides/slide67.xml"/><Relationship Id="rId78" Type="http://schemas.openxmlformats.org/officeDocument/2006/relationships/slide" Target="slides/slide68.xml"/><Relationship Id="rId79" Type="http://schemas.openxmlformats.org/officeDocument/2006/relationships/slide" Target="slides/slide69.xml"/><Relationship Id="rId90" Type="http://schemas.openxmlformats.org/officeDocument/2006/relationships/handoutMaster" Target="handoutMasters/handoutMaster1.xml"/><Relationship Id="rId91" Type="http://schemas.openxmlformats.org/officeDocument/2006/relationships/printerSettings" Target="printerSettings/printerSettings1.bin"/><Relationship Id="rId92" Type="http://schemas.openxmlformats.org/officeDocument/2006/relationships/presProps" Target="presProps.xml"/><Relationship Id="rId93" Type="http://schemas.openxmlformats.org/officeDocument/2006/relationships/viewProps" Target="viewProps.xml"/><Relationship Id="rId94" Type="http://schemas.openxmlformats.org/officeDocument/2006/relationships/theme" Target="theme/theme1.xml"/><Relationship Id="rId95" Type="http://schemas.openxmlformats.org/officeDocument/2006/relationships/tableStyles" Target="tableStyles.xml"/><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slide" Target="slides/slide12.xml"/><Relationship Id="rId23" Type="http://schemas.openxmlformats.org/officeDocument/2006/relationships/slide" Target="slides/slide13.xml"/><Relationship Id="rId24" Type="http://schemas.openxmlformats.org/officeDocument/2006/relationships/slide" Target="slides/slide14.xml"/><Relationship Id="rId25" Type="http://schemas.openxmlformats.org/officeDocument/2006/relationships/slide" Target="slides/slide15.xml"/><Relationship Id="rId26" Type="http://schemas.openxmlformats.org/officeDocument/2006/relationships/slide" Target="slides/slide16.xml"/><Relationship Id="rId27" Type="http://schemas.openxmlformats.org/officeDocument/2006/relationships/slide" Target="slides/slide17.xml"/><Relationship Id="rId28" Type="http://schemas.openxmlformats.org/officeDocument/2006/relationships/slide" Target="slides/slide18.xml"/><Relationship Id="rId29" Type="http://schemas.openxmlformats.org/officeDocument/2006/relationships/slide" Target="slides/slide19.xml"/><Relationship Id="rId40" Type="http://schemas.openxmlformats.org/officeDocument/2006/relationships/slide" Target="slides/slide30.xml"/><Relationship Id="rId41" Type="http://schemas.openxmlformats.org/officeDocument/2006/relationships/slide" Target="slides/slide31.xml"/><Relationship Id="rId42" Type="http://schemas.openxmlformats.org/officeDocument/2006/relationships/slide" Target="slides/slide32.xml"/><Relationship Id="rId43" Type="http://schemas.openxmlformats.org/officeDocument/2006/relationships/slide" Target="slides/slide33.xml"/><Relationship Id="rId44" Type="http://schemas.openxmlformats.org/officeDocument/2006/relationships/slide" Target="slides/slide34.xml"/><Relationship Id="rId45" Type="http://schemas.openxmlformats.org/officeDocument/2006/relationships/slide" Target="slides/slide35.xml"/><Relationship Id="rId46" Type="http://schemas.openxmlformats.org/officeDocument/2006/relationships/slide" Target="slides/slide36.xml"/><Relationship Id="rId47" Type="http://schemas.openxmlformats.org/officeDocument/2006/relationships/slide" Target="slides/slide37.xml"/><Relationship Id="rId48" Type="http://schemas.openxmlformats.org/officeDocument/2006/relationships/slide" Target="slides/slide38.xml"/><Relationship Id="rId49" Type="http://schemas.openxmlformats.org/officeDocument/2006/relationships/slide" Target="slides/slide39.xml"/><Relationship Id="rId60" Type="http://schemas.openxmlformats.org/officeDocument/2006/relationships/slide" Target="slides/slide50.xml"/><Relationship Id="rId61" Type="http://schemas.openxmlformats.org/officeDocument/2006/relationships/slide" Target="slides/slide51.xml"/><Relationship Id="rId62" Type="http://schemas.openxmlformats.org/officeDocument/2006/relationships/slide" Target="slides/slide52.xml"/><Relationship Id="rId63" Type="http://schemas.openxmlformats.org/officeDocument/2006/relationships/slide" Target="slides/slide53.xml"/><Relationship Id="rId64" Type="http://schemas.openxmlformats.org/officeDocument/2006/relationships/slide" Target="slides/slide54.xml"/><Relationship Id="rId65" Type="http://schemas.openxmlformats.org/officeDocument/2006/relationships/slide" Target="slides/slide55.xml"/><Relationship Id="rId66" Type="http://schemas.openxmlformats.org/officeDocument/2006/relationships/slide" Target="slides/slide56.xml"/><Relationship Id="rId67" Type="http://schemas.openxmlformats.org/officeDocument/2006/relationships/slide" Target="slides/slide57.xml"/><Relationship Id="rId68" Type="http://schemas.openxmlformats.org/officeDocument/2006/relationships/slide" Target="slides/slide58.xml"/><Relationship Id="rId69" Type="http://schemas.openxmlformats.org/officeDocument/2006/relationships/slide" Target="slides/slide59.xml"/><Relationship Id="rId80" Type="http://schemas.openxmlformats.org/officeDocument/2006/relationships/slide" Target="slides/slide70.xml"/><Relationship Id="rId81" Type="http://schemas.openxmlformats.org/officeDocument/2006/relationships/slide" Target="slides/slide71.xml"/><Relationship Id="rId82" Type="http://schemas.openxmlformats.org/officeDocument/2006/relationships/slide" Target="slides/slide72.xml"/><Relationship Id="rId83" Type="http://schemas.openxmlformats.org/officeDocument/2006/relationships/slide" Target="slides/slide73.xml"/><Relationship Id="rId84" Type="http://schemas.openxmlformats.org/officeDocument/2006/relationships/slide" Target="slides/slide74.xml"/><Relationship Id="rId85" Type="http://schemas.openxmlformats.org/officeDocument/2006/relationships/slide" Target="slides/slide75.xml"/><Relationship Id="rId86" Type="http://schemas.openxmlformats.org/officeDocument/2006/relationships/slide" Target="slides/slide76.xml"/><Relationship Id="rId87" Type="http://schemas.openxmlformats.org/officeDocument/2006/relationships/slide" Target="slides/slide77.xml"/><Relationship Id="rId88" Type="http://schemas.openxmlformats.org/officeDocument/2006/relationships/slide" Target="slides/slide78.xml"/><Relationship Id="rId8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74.wmf"/><Relationship Id="rId4" Type="http://schemas.openxmlformats.org/officeDocument/2006/relationships/image" Target="../media/image70.wmf"/><Relationship Id="rId5" Type="http://schemas.openxmlformats.org/officeDocument/2006/relationships/image" Target="../media/image71.wmf"/><Relationship Id="rId1" Type="http://schemas.openxmlformats.org/officeDocument/2006/relationships/image" Target="../media/image67.wmf"/><Relationship Id="rId2" Type="http://schemas.openxmlformats.org/officeDocument/2006/relationships/image" Target="../media/image73.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70.wmf"/><Relationship Id="rId4" Type="http://schemas.openxmlformats.org/officeDocument/2006/relationships/image" Target="../media/image71.wmf"/><Relationship Id="rId5" Type="http://schemas.openxmlformats.org/officeDocument/2006/relationships/image" Target="../media/image77.wmf"/><Relationship Id="rId1" Type="http://schemas.openxmlformats.org/officeDocument/2006/relationships/image" Target="../media/image76.wmf"/><Relationship Id="rId2" Type="http://schemas.openxmlformats.org/officeDocument/2006/relationships/image" Target="../media/image67.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70.wmf"/><Relationship Id="rId4" Type="http://schemas.openxmlformats.org/officeDocument/2006/relationships/image" Target="../media/image71.wmf"/><Relationship Id="rId5" Type="http://schemas.openxmlformats.org/officeDocument/2006/relationships/image" Target="../media/image80.wmf"/><Relationship Id="rId1" Type="http://schemas.openxmlformats.org/officeDocument/2006/relationships/image" Target="../media/image79.wmf"/><Relationship Id="rId2" Type="http://schemas.openxmlformats.org/officeDocument/2006/relationships/image" Target="../media/image6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emf"/><Relationship Id="rId2" Type="http://schemas.openxmlformats.org/officeDocument/2006/relationships/image" Target="../media/image2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emf"/><Relationship Id="rId2" Type="http://schemas.openxmlformats.org/officeDocument/2006/relationships/image" Target="../media/image2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9.emf"/><Relationship Id="rId2" Type="http://schemas.openxmlformats.org/officeDocument/2006/relationships/image" Target="../media/image30.emf"/><Relationship Id="rId3" Type="http://schemas.openxmlformats.org/officeDocument/2006/relationships/image" Target="../media/image31.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35.emf"/><Relationship Id="rId1" Type="http://schemas.openxmlformats.org/officeDocument/2006/relationships/image" Target="../media/image32.emf"/><Relationship Id="rId2" Type="http://schemas.openxmlformats.org/officeDocument/2006/relationships/image" Target="../media/image3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4.emf"/><Relationship Id="rId2" Type="http://schemas.openxmlformats.org/officeDocument/2006/relationships/image" Target="../media/image45.emf"/><Relationship Id="rId3" Type="http://schemas.openxmlformats.org/officeDocument/2006/relationships/image" Target="../media/image4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3.png"/></Relationships>
</file>

<file path=ppt/drawings/_rels/vmlDrawing9.vml.rels><?xml version="1.0" encoding="UTF-8" standalone="yes"?>
<Relationships xmlns="http://schemas.openxmlformats.org/package/2006/relationships"><Relationship Id="rId3" Type="http://schemas.openxmlformats.org/officeDocument/2006/relationships/image" Target="../media/image69.wmf"/><Relationship Id="rId4" Type="http://schemas.openxmlformats.org/officeDocument/2006/relationships/image" Target="../media/image70.wmf"/><Relationship Id="rId5" Type="http://schemas.openxmlformats.org/officeDocument/2006/relationships/image" Target="../media/image71.wmf"/><Relationship Id="rId1" Type="http://schemas.openxmlformats.org/officeDocument/2006/relationships/image" Target="../media/image67.wmf"/><Relationship Id="rId2" Type="http://schemas.openxmlformats.org/officeDocument/2006/relationships/image" Target="../media/image6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hdr" sz="quarter"/>
          </p:nvPr>
        </p:nvSpPr>
        <p:spPr bwMode="auto">
          <a:xfrm>
            <a:off x="0" y="0"/>
            <a:ext cx="298926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t" anchorCtr="0" compatLnSpc="1">
            <a:prstTxWarp prst="textNoShape">
              <a:avLst/>
            </a:prstTxWarp>
          </a:bodyPr>
          <a:lstStyle>
            <a:lvl1pPr algn="l" defTabSz="927100">
              <a:defRPr sz="1200"/>
            </a:lvl1pPr>
          </a:lstStyle>
          <a:p>
            <a:endParaRPr lang="en-US"/>
          </a:p>
        </p:txBody>
      </p:sp>
      <p:sp>
        <p:nvSpPr>
          <p:cNvPr id="156675" name="Rectangle 3"/>
          <p:cNvSpPr>
            <a:spLocks noGrp="1" noChangeArrowheads="1"/>
          </p:cNvSpPr>
          <p:nvPr>
            <p:ph type="dt" sz="quarter" idx="1"/>
          </p:nvPr>
        </p:nvSpPr>
        <p:spPr bwMode="auto">
          <a:xfrm>
            <a:off x="3987800" y="0"/>
            <a:ext cx="298926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t" anchorCtr="0" compatLnSpc="1">
            <a:prstTxWarp prst="textNoShape">
              <a:avLst/>
            </a:prstTxWarp>
          </a:bodyPr>
          <a:lstStyle>
            <a:lvl1pPr algn="r" defTabSz="927100">
              <a:defRPr sz="1200"/>
            </a:lvl1pPr>
          </a:lstStyle>
          <a:p>
            <a:endParaRPr lang="en-US"/>
          </a:p>
        </p:txBody>
      </p:sp>
      <p:sp>
        <p:nvSpPr>
          <p:cNvPr id="156676" name="Rectangle 4"/>
          <p:cNvSpPr>
            <a:spLocks noGrp="1" noChangeArrowheads="1"/>
          </p:cNvSpPr>
          <p:nvPr>
            <p:ph type="ftr" sz="quarter" idx="2"/>
          </p:nvPr>
        </p:nvSpPr>
        <p:spPr bwMode="auto">
          <a:xfrm>
            <a:off x="0" y="8842375"/>
            <a:ext cx="298926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b" anchorCtr="0" compatLnSpc="1">
            <a:prstTxWarp prst="textNoShape">
              <a:avLst/>
            </a:prstTxWarp>
          </a:bodyPr>
          <a:lstStyle>
            <a:lvl1pPr algn="l" defTabSz="927100">
              <a:defRPr sz="1200"/>
            </a:lvl1pPr>
          </a:lstStyle>
          <a:p>
            <a:endParaRPr lang="en-US"/>
          </a:p>
        </p:txBody>
      </p:sp>
      <p:sp>
        <p:nvSpPr>
          <p:cNvPr id="156677" name="Rectangle 5"/>
          <p:cNvSpPr>
            <a:spLocks noGrp="1" noChangeArrowheads="1"/>
          </p:cNvSpPr>
          <p:nvPr>
            <p:ph type="sldNum" sz="quarter" idx="3"/>
          </p:nvPr>
        </p:nvSpPr>
        <p:spPr bwMode="auto">
          <a:xfrm>
            <a:off x="3987800" y="8842375"/>
            <a:ext cx="298926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b" anchorCtr="0" compatLnSpc="1">
            <a:prstTxWarp prst="textNoShape">
              <a:avLst/>
            </a:prstTxWarp>
          </a:bodyPr>
          <a:lstStyle>
            <a:lvl1pPr algn="r" defTabSz="927100">
              <a:defRPr sz="1200"/>
            </a:lvl1pPr>
          </a:lstStyle>
          <a:p>
            <a:fld id="{E9FA3FA0-9E4B-E547-9B4F-1413D6DF1D83}" type="slidenum">
              <a:rPr lang="en-US"/>
              <a:pPr/>
              <a:t>‹#›</a:t>
            </a:fld>
            <a:endParaRPr lang="en-US"/>
          </a:p>
        </p:txBody>
      </p:sp>
    </p:spTree>
    <p:extLst>
      <p:ext uri="{BB962C8B-B14F-4D97-AF65-F5344CB8AC3E}">
        <p14:creationId xmlns:p14="http://schemas.microsoft.com/office/powerpoint/2010/main" val="18348210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30257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t" anchorCtr="0" compatLnSpc="1">
            <a:prstTxWarp prst="textNoShape">
              <a:avLst/>
            </a:prstTxWarp>
          </a:bodyPr>
          <a:lstStyle>
            <a:lvl1pPr algn="l" defTabSz="927100">
              <a:defRPr sz="1200"/>
            </a:lvl1pPr>
          </a:lstStyle>
          <a:p>
            <a:endParaRPr lang="en-US"/>
          </a:p>
        </p:txBody>
      </p:sp>
      <p:sp>
        <p:nvSpPr>
          <p:cNvPr id="46083" name="Rectangle 3"/>
          <p:cNvSpPr>
            <a:spLocks noGrp="1" noChangeArrowheads="1"/>
          </p:cNvSpPr>
          <p:nvPr>
            <p:ph type="dt" idx="1"/>
          </p:nvPr>
        </p:nvSpPr>
        <p:spPr bwMode="auto">
          <a:xfrm>
            <a:off x="3959225" y="0"/>
            <a:ext cx="30257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t" anchorCtr="0" compatLnSpc="1">
            <a:prstTxWarp prst="textNoShape">
              <a:avLst/>
            </a:prstTxWarp>
          </a:bodyPr>
          <a:lstStyle>
            <a:lvl1pPr algn="r" defTabSz="927100">
              <a:defRPr sz="1200"/>
            </a:lvl1pPr>
          </a:lstStyle>
          <a:p>
            <a:endParaRPr lang="en-US"/>
          </a:p>
        </p:txBody>
      </p:sp>
      <p:sp>
        <p:nvSpPr>
          <p:cNvPr id="46084" name="Rectangle 4"/>
          <p:cNvSpPr>
            <a:spLocks noGrp="1" noRot="1" noChangeAspect="1" noChangeArrowheads="1" noTextEdit="1"/>
          </p:cNvSpPr>
          <p:nvPr>
            <p:ph type="sldImg" idx="2"/>
          </p:nvPr>
        </p:nvSpPr>
        <p:spPr bwMode="auto">
          <a:xfrm>
            <a:off x="1171575" y="696913"/>
            <a:ext cx="4640263" cy="34798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46085" name="Rectangle 5"/>
          <p:cNvSpPr>
            <a:spLocks noGrp="1" noChangeArrowheads="1"/>
          </p:cNvSpPr>
          <p:nvPr>
            <p:ph type="body" sz="quarter" idx="3"/>
          </p:nvPr>
        </p:nvSpPr>
        <p:spPr bwMode="auto">
          <a:xfrm>
            <a:off x="930275" y="4408488"/>
            <a:ext cx="5124450" cy="417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086" name="Rectangle 6"/>
          <p:cNvSpPr>
            <a:spLocks noGrp="1" noChangeArrowheads="1"/>
          </p:cNvSpPr>
          <p:nvPr>
            <p:ph type="ftr" sz="quarter" idx="4"/>
          </p:nvPr>
        </p:nvSpPr>
        <p:spPr bwMode="auto">
          <a:xfrm>
            <a:off x="0" y="8820150"/>
            <a:ext cx="30257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b" anchorCtr="0" compatLnSpc="1">
            <a:prstTxWarp prst="textNoShape">
              <a:avLst/>
            </a:prstTxWarp>
          </a:bodyPr>
          <a:lstStyle>
            <a:lvl1pPr algn="l" defTabSz="927100">
              <a:defRPr sz="1200"/>
            </a:lvl1pPr>
          </a:lstStyle>
          <a:p>
            <a:endParaRPr lang="en-US"/>
          </a:p>
        </p:txBody>
      </p:sp>
      <p:sp>
        <p:nvSpPr>
          <p:cNvPr id="46087" name="Rectangle 7"/>
          <p:cNvSpPr>
            <a:spLocks noGrp="1" noChangeArrowheads="1"/>
          </p:cNvSpPr>
          <p:nvPr>
            <p:ph type="sldNum" sz="quarter" idx="5"/>
          </p:nvPr>
        </p:nvSpPr>
        <p:spPr bwMode="auto">
          <a:xfrm>
            <a:off x="3959225" y="8820150"/>
            <a:ext cx="30257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b" anchorCtr="0" compatLnSpc="1">
            <a:prstTxWarp prst="textNoShape">
              <a:avLst/>
            </a:prstTxWarp>
          </a:bodyPr>
          <a:lstStyle>
            <a:lvl1pPr algn="r" defTabSz="927100">
              <a:defRPr sz="1200"/>
            </a:lvl1pPr>
          </a:lstStyle>
          <a:p>
            <a:fld id="{9CDCF86C-8D4A-B842-95D3-965C3B1B7982}" type="slidenum">
              <a:rPr lang="en-US"/>
              <a:pPr/>
              <a:t>‹#›</a:t>
            </a:fld>
            <a:endParaRPr lang="en-US"/>
          </a:p>
        </p:txBody>
      </p:sp>
    </p:spTree>
    <p:extLst>
      <p:ext uri="{BB962C8B-B14F-4D97-AF65-F5344CB8AC3E}">
        <p14:creationId xmlns:p14="http://schemas.microsoft.com/office/powerpoint/2010/main" val="15121803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1pPr>
    <a:lvl2pPr marL="228577"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2pPr>
    <a:lvl3pPr marL="457154"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3pPr>
    <a:lvl4pPr marL="685731"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4pPr>
    <a:lvl5pPr marL="914307"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5pPr>
    <a:lvl6pPr marL="2285772" algn="l" defTabSz="457154" rtl="0" eaLnBrk="1" latinLnBrk="0" hangingPunct="1">
      <a:defRPr sz="1200" kern="1200">
        <a:solidFill>
          <a:schemeClr val="tx1"/>
        </a:solidFill>
        <a:latin typeface="+mn-lt"/>
        <a:ea typeface="+mn-ea"/>
        <a:cs typeface="+mn-cs"/>
      </a:defRPr>
    </a:lvl6pPr>
    <a:lvl7pPr marL="2742925" algn="l" defTabSz="457154" rtl="0" eaLnBrk="1" latinLnBrk="0" hangingPunct="1">
      <a:defRPr sz="1200" kern="1200">
        <a:solidFill>
          <a:schemeClr val="tx1"/>
        </a:solidFill>
        <a:latin typeface="+mn-lt"/>
        <a:ea typeface="+mn-ea"/>
        <a:cs typeface="+mn-cs"/>
      </a:defRPr>
    </a:lvl7pPr>
    <a:lvl8pPr marL="3200080" algn="l" defTabSz="457154" rtl="0" eaLnBrk="1" latinLnBrk="0" hangingPunct="1">
      <a:defRPr sz="1200" kern="1200">
        <a:solidFill>
          <a:schemeClr val="tx1"/>
        </a:solidFill>
        <a:latin typeface="+mn-lt"/>
        <a:ea typeface="+mn-ea"/>
        <a:cs typeface="+mn-cs"/>
      </a:defRPr>
    </a:lvl8pPr>
    <a:lvl9pPr marL="3657234" algn="l" defTabSz="4571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were able to demonstrate some very impressive distributed effects.</a:t>
            </a:r>
            <a:endParaRPr lang="en-US" dirty="0"/>
          </a:p>
        </p:txBody>
      </p:sp>
    </p:spTree>
    <p:extLst>
      <p:ext uri="{BB962C8B-B14F-4D97-AF65-F5344CB8AC3E}">
        <p14:creationId xmlns:p14="http://schemas.microsoft.com/office/powerpoint/2010/main" val="3500360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767DF133-1330-A544-86E1-6A96187D422D}" type="slidenum">
              <a:rPr lang="en-US"/>
              <a:pPr/>
              <a:t>35</a:t>
            </a:fld>
            <a:endParaRPr lang="en-US"/>
          </a:p>
        </p:txBody>
      </p:sp>
      <p:sp>
        <p:nvSpPr>
          <p:cNvPr id="1680386" name="Rectangle 2"/>
          <p:cNvSpPr>
            <a:spLocks noGrp="1" noRot="1" noChangeAspect="1" noChangeArrowheads="1" noTextEdit="1"/>
          </p:cNvSpPr>
          <p:nvPr>
            <p:ph type="sldImg"/>
          </p:nvPr>
        </p:nvSpPr>
        <p:spPr>
          <a:extLst>
            <a:ext uri="{FAA26D3D-D897-4be2-8F04-BA451C77F1D7}">
              <ma14:placeholderFlag xmlns:ma14="http://schemas.microsoft.com/office/mac/drawingml/2011/main" val="1"/>
            </a:ext>
          </a:extLst>
        </p:spPr>
      </p:sp>
      <p:sp>
        <p:nvSpPr>
          <p:cNvPr id="1680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1ADE1C6E-318F-2F46-BE08-48E10ABAE33F}" type="slidenum">
              <a:rPr lang="en-US"/>
              <a:pPr/>
              <a:t>36</a:t>
            </a:fld>
            <a:endParaRPr lang="en-US"/>
          </a:p>
        </p:txBody>
      </p:sp>
      <p:sp>
        <p:nvSpPr>
          <p:cNvPr id="1598466" name="Rectangle 2"/>
          <p:cNvSpPr>
            <a:spLocks noGrp="1" noRot="1" noChangeAspect="1" noChangeArrowheads="1" noTextEdit="1"/>
          </p:cNvSpPr>
          <p:nvPr>
            <p:ph type="sldImg"/>
          </p:nvPr>
        </p:nvSpPr>
        <p:spPr bwMode="auto">
          <a:xfrm>
            <a:off x="1250950" y="639763"/>
            <a:ext cx="4500563" cy="3375025"/>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598467" name="Rectangle 3"/>
          <p:cNvSpPr>
            <a:spLocks noGrp="1" noChangeArrowheads="1"/>
          </p:cNvSpPr>
          <p:nvPr>
            <p:ph type="body" idx="1"/>
          </p:nvPr>
        </p:nvSpPr>
        <p:spPr bwMode="auto">
          <a:xfrm>
            <a:off x="1265559" y="4451112"/>
            <a:ext cx="4397146" cy="25805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13436229-9F01-B248-9FF8-7C11944D3D96}" type="slidenum">
              <a:rPr lang="en-US"/>
              <a:pPr/>
              <a:t>37</a:t>
            </a:fld>
            <a:endParaRPr lang="en-US"/>
          </a:p>
        </p:txBody>
      </p:sp>
      <p:sp>
        <p:nvSpPr>
          <p:cNvPr id="1485826" name="Rectangle 2"/>
          <p:cNvSpPr>
            <a:spLocks noGrp="1" noRot="1" noChangeAspect="1" noChangeArrowheads="1" noTextEdit="1"/>
          </p:cNvSpPr>
          <p:nvPr>
            <p:ph type="sldImg"/>
          </p:nvPr>
        </p:nvSpPr>
        <p:spPr>
          <a:extLst>
            <a:ext uri="{FAA26D3D-D897-4be2-8F04-BA451C77F1D7}">
              <ma14:placeholderFlag xmlns:ma14="http://schemas.microsoft.com/office/mac/drawingml/2011/main" val="1"/>
            </a:ext>
          </a:extLst>
        </p:spPr>
      </p:sp>
      <p:sp>
        <p:nvSpPr>
          <p:cNvPr id="1485827" name="Rectangle 3"/>
          <p:cNvSpPr>
            <a:spLocks noGrp="1" noChangeArrowheads="1"/>
          </p:cNvSpPr>
          <p:nvPr>
            <p:ph type="body" idx="1"/>
          </p:nvPr>
        </p:nvSpPr>
        <p:spPr>
          <a:xfrm>
            <a:off x="1265559" y="4451112"/>
            <a:ext cx="4397146" cy="2136597"/>
          </a:xfrm>
        </p:spPr>
        <p:txBody>
          <a:bodyPr/>
          <a:lstStyle/>
          <a:p>
            <a:r>
              <a:rPr lang="en-US"/>
              <a:t>The local light field will be represented as a density plot, with the spatial dimension on the horizontal axis, and the angular dimension on the vertical axis. </a:t>
            </a:r>
          </a:p>
          <a:p>
            <a:endParaRPr lang="en-US"/>
          </a:p>
          <a:p>
            <a:r>
              <a:rPr lang="en-US"/>
              <a:t>For example, here you have the local light field of an area spot light, which occupies an area in space, with a gaussian falloff in angle.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3F9047E3-5FCA-C542-B222-FF098CCBD1CD}" type="slidenum">
              <a:rPr lang="en-US"/>
              <a:pPr/>
              <a:t>38</a:t>
            </a:fld>
            <a:endParaRPr lang="en-US"/>
          </a:p>
        </p:txBody>
      </p:sp>
      <p:sp>
        <p:nvSpPr>
          <p:cNvPr id="1488898" name="Rectangle 2"/>
          <p:cNvSpPr>
            <a:spLocks noGrp="1" noRot="1" noChangeAspect="1" noChangeArrowheads="1" noTextEdit="1"/>
          </p:cNvSpPr>
          <p:nvPr>
            <p:ph type="sldImg"/>
          </p:nvPr>
        </p:nvSpPr>
        <p:spPr>
          <a:extLst>
            <a:ext uri="{FAA26D3D-D897-4be2-8F04-BA451C77F1D7}">
              <ma14:placeholderFlag xmlns:ma14="http://schemas.microsoft.com/office/mac/drawingml/2011/main" val="1"/>
            </a:ext>
          </a:extLst>
        </p:spPr>
      </p:sp>
      <p:sp>
        <p:nvSpPr>
          <p:cNvPr id="1488899" name="Rectangle 3"/>
          <p:cNvSpPr>
            <a:spLocks noGrp="1" noChangeArrowheads="1"/>
          </p:cNvSpPr>
          <p:nvPr>
            <p:ph type="body" idx="1"/>
          </p:nvPr>
        </p:nvSpPr>
        <p:spPr>
          <a:xfrm>
            <a:off x="1265559" y="4451112"/>
            <a:ext cx="4397146" cy="1926624"/>
          </a:xfrm>
        </p:spPr>
        <p:txBody>
          <a:bodyPr/>
          <a:lstStyle/>
          <a:p>
            <a:r>
              <a:rPr lang="en-US"/>
              <a:t>We are also interested in the Fourier spectrum of the local light field. This spectrum will also be represented as a density plot, with the spatial frequencies on the horizontal axis and the angular frequencies on the vertical axis.</a:t>
            </a:r>
          </a:p>
          <a:p>
            <a:r>
              <a:rPr lang="en-US"/>
              <a:t>Pause</a:t>
            </a:r>
          </a:p>
          <a:p>
            <a:r>
              <a:rPr lang="en-US"/>
              <a:t>Next slide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BEB15EDE-8772-8448-A614-5385324A3F2D}" type="slidenum">
              <a:rPr lang="en-US"/>
              <a:pPr/>
              <a:t>39</a:t>
            </a:fld>
            <a:endParaRPr lang="en-US"/>
          </a:p>
        </p:txBody>
      </p:sp>
      <p:sp>
        <p:nvSpPr>
          <p:cNvPr id="1489922" name="Rectangle 2"/>
          <p:cNvSpPr>
            <a:spLocks noGrp="1" noRot="1" noChangeAspect="1" noChangeArrowheads="1" noTextEdit="1"/>
          </p:cNvSpPr>
          <p:nvPr>
            <p:ph type="sldImg"/>
          </p:nvPr>
        </p:nvSpPr>
        <p:spPr>
          <a:extLst>
            <a:ext uri="{FAA26D3D-D897-4be2-8F04-BA451C77F1D7}">
              <ma14:placeholderFlag xmlns:ma14="http://schemas.microsoft.com/office/mac/drawingml/2011/main" val="1"/>
            </a:ext>
          </a:extLst>
        </p:spPr>
      </p:sp>
      <p:sp>
        <p:nvSpPr>
          <p:cNvPr id="1489923" name="Rectangle 3"/>
          <p:cNvSpPr>
            <a:spLocks noGrp="1" noChangeArrowheads="1"/>
          </p:cNvSpPr>
          <p:nvPr>
            <p:ph type="body" idx="1"/>
          </p:nvPr>
        </p:nvSpPr>
        <p:spPr>
          <a:xfrm>
            <a:off x="1265559" y="4451112"/>
            <a:ext cx="4397146" cy="5496168"/>
          </a:xfrm>
        </p:spPr>
        <p:txBody>
          <a:bodyPr/>
          <a:lstStyle/>
          <a:p>
            <a:r>
              <a:rPr lang="en-US"/>
              <a:t>Here, you can see the Fourier spectrum of the spot light in the previous example. Its Fourier spectrum in the spatial dimension is a sine cardinal, and its Fourier spectrum in the angular dimension is another Gaussian. </a:t>
            </a:r>
          </a:p>
          <a:p>
            <a:r>
              <a:rPr lang="en-US"/>
              <a:t>You can see here that the example contains high spatial frequencies, corresponding to the sharp cutoff at the spatial boundary, and a small number of angular frequencies. </a:t>
            </a:r>
          </a:p>
          <a:p>
            <a:r>
              <a:rPr lang="en-US"/>
              <a:t>In this presentation, you will see many plots like this one, so it is interesting to pause and look at it more closely. What it represents is a combination of spatial and angular frequencies. Something that occurs far on the horizontal axis corresponds to a high spatial frequency, that is a sharp feature. Something that occurs at the center of the horizontal axis corresponds to a low spatial frequency, that is a blurry feature. Same for the vertical axis and angular frequency. Here, the frequencies are mostly on the horizontal axis, because we have an area spot light, sharp features in the spatial dimension, blurry features in the angular dimension.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E44194D4-E0B2-5748-B341-2BE463C4B50D}" type="slidenum">
              <a:rPr lang="en-US"/>
              <a:pPr/>
              <a:t>40</a:t>
            </a:fld>
            <a:endParaRPr lang="en-US"/>
          </a:p>
        </p:txBody>
      </p:sp>
      <p:sp>
        <p:nvSpPr>
          <p:cNvPr id="1491970" name="Rectangle 2"/>
          <p:cNvSpPr>
            <a:spLocks noGrp="1" noRot="1" noChangeAspect="1" noChangeArrowheads="1" noTextEdit="1"/>
          </p:cNvSpPr>
          <p:nvPr>
            <p:ph type="sldImg"/>
          </p:nvPr>
        </p:nvSpPr>
        <p:spPr>
          <a:extLst>
            <a:ext uri="{FAA26D3D-D897-4be2-8F04-BA451C77F1D7}">
              <ma14:placeholderFlag xmlns:ma14="http://schemas.microsoft.com/office/mac/drawingml/2011/main" val="1"/>
            </a:ext>
          </a:extLst>
        </p:spPr>
      </p:sp>
      <p:sp>
        <p:nvSpPr>
          <p:cNvPr id="1491971" name="Rectangle 3"/>
          <p:cNvSpPr>
            <a:spLocks noGrp="1" noChangeArrowheads="1"/>
          </p:cNvSpPr>
          <p:nvPr>
            <p:ph type="body" idx="1"/>
          </p:nvPr>
        </p:nvSpPr>
        <p:spPr>
          <a:xfrm>
            <a:off x="1265559" y="4451111"/>
            <a:ext cx="4397146" cy="5595545"/>
          </a:xfrm>
        </p:spPr>
        <p:txBody>
          <a:bodyPr/>
          <a:lstStyle/>
          <a:p>
            <a:r>
              <a:rPr lang="en-US"/>
              <a:t>Before we start with the main part of the paper, I think it is worth remembering some of the most important points of Fourier analysis. </a:t>
            </a:r>
          </a:p>
          <a:p>
            <a:r>
              <a:rPr lang="en-US"/>
              <a:t>First of all, the Fourier spectrum of a function corresponds to the feature size in the function. The smallest feature in the function is of size 1/Fmax, where Fmax is the largest frequency in the Fourier spectrum. Obviously, the function should be sampled at intervals of 1/Fmax.</a:t>
            </a:r>
          </a:p>
          <a:p>
            <a:r>
              <a:rPr lang="en-US"/>
              <a:t>Second, the Fourier analysis is closely related with the integral tool called convolution. When you multiply two functions, the Fourier spectrum of their product is the convolution of their spectra. Inversely, when you take the convolution of two functions, the Fourier spectrum of the result is the multiplication of their spectra. </a:t>
            </a:r>
          </a:p>
          <a:p>
            <a:r>
              <a:rPr lang="en-US"/>
              <a:t>Finally, it is worth remembering that the Fourier transform of a box function is a sine cardinal (and reciprocally, the Fourier transform of a sine cardinal is a box function), and the Fourier transform of a constant function is a Dirac, and reciprocally.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3E451EB4-D771-6643-9C87-DCDAE3BF7FA5}" type="slidenum">
              <a:rPr lang="en-US"/>
              <a:pPr/>
              <a:t>41</a:t>
            </a:fld>
            <a:endParaRPr lang="en-US"/>
          </a:p>
        </p:txBody>
      </p:sp>
      <p:sp>
        <p:nvSpPr>
          <p:cNvPr id="1704962" name="Rectangle 2"/>
          <p:cNvSpPr>
            <a:spLocks noGrp="1" noRot="1" noChangeAspect="1" noChangeArrowheads="1" noTextEdit="1"/>
          </p:cNvSpPr>
          <p:nvPr>
            <p:ph type="sldImg"/>
          </p:nvPr>
        </p:nvSpPr>
        <p:spPr>
          <a:extLst>
            <a:ext uri="{FAA26D3D-D897-4be2-8F04-BA451C77F1D7}">
              <ma14:placeholderFlag xmlns:ma14="http://schemas.microsoft.com/office/mac/drawingml/2011/main" val="1"/>
            </a:ext>
          </a:extLst>
        </p:spPr>
      </p:sp>
      <p:sp>
        <p:nvSpPr>
          <p:cNvPr id="1704963" name="Rectangle 3"/>
          <p:cNvSpPr>
            <a:spLocks noGrp="1" noChangeArrowheads="1"/>
          </p:cNvSpPr>
          <p:nvPr>
            <p:ph type="body" idx="1"/>
          </p:nvPr>
        </p:nvSpPr>
        <p:spPr>
          <a:xfrm>
            <a:off x="1265559" y="4451112"/>
            <a:ext cx="4397146" cy="258058"/>
          </a:xfrm>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FC7055D3-508E-FB4B-A775-947026877593}" type="slidenum">
              <a:rPr lang="en-US"/>
              <a:pPr/>
              <a:t>42</a:t>
            </a:fld>
            <a:endParaRPr lang="en-US"/>
          </a:p>
        </p:txBody>
      </p:sp>
      <p:sp>
        <p:nvSpPr>
          <p:cNvPr id="1707010" name="Rectangle 2"/>
          <p:cNvSpPr>
            <a:spLocks noGrp="1" noRot="1" noChangeAspect="1" noChangeArrowheads="1" noTextEdit="1"/>
          </p:cNvSpPr>
          <p:nvPr>
            <p:ph type="sldImg"/>
          </p:nvPr>
        </p:nvSpPr>
        <p:spPr>
          <a:extLst>
            <a:ext uri="{FAA26D3D-D897-4be2-8F04-BA451C77F1D7}">
              <ma14:placeholderFlag xmlns:ma14="http://schemas.microsoft.com/office/mac/drawingml/2011/main" val="1"/>
            </a:ext>
          </a:extLst>
        </p:spPr>
      </p:sp>
      <p:sp>
        <p:nvSpPr>
          <p:cNvPr id="1707011" name="Rectangle 3"/>
          <p:cNvSpPr>
            <a:spLocks noGrp="1" noChangeArrowheads="1"/>
          </p:cNvSpPr>
          <p:nvPr>
            <p:ph type="body" idx="1"/>
          </p:nvPr>
        </p:nvSpPr>
        <p:spPr>
          <a:xfrm>
            <a:off x="1265559" y="4451112"/>
            <a:ext cx="4397146" cy="258058"/>
          </a:xfrm>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5012683F-4280-7847-9F1F-B89F3628B09C}" type="slidenum">
              <a:rPr lang="en-US"/>
              <a:pPr/>
              <a:t>43</a:t>
            </a:fld>
            <a:endParaRPr lang="en-US"/>
          </a:p>
        </p:txBody>
      </p:sp>
      <p:sp>
        <p:nvSpPr>
          <p:cNvPr id="1503234" name="Rectangle 2"/>
          <p:cNvSpPr>
            <a:spLocks noGrp="1" noRot="1" noChangeAspect="1" noChangeArrowheads="1" noTextEdit="1"/>
          </p:cNvSpPr>
          <p:nvPr>
            <p:ph type="sldImg"/>
          </p:nvPr>
        </p:nvSpPr>
        <p:spPr>
          <a:extLst>
            <a:ext uri="{FAA26D3D-D897-4be2-8F04-BA451C77F1D7}">
              <ma14:placeholderFlag xmlns:ma14="http://schemas.microsoft.com/office/mac/drawingml/2011/main" val="1"/>
            </a:ext>
          </a:extLst>
        </p:spPr>
      </p:sp>
      <p:sp>
        <p:nvSpPr>
          <p:cNvPr id="1503235" name="Rectangle 3"/>
          <p:cNvSpPr>
            <a:spLocks noGrp="1" noChangeArrowheads="1"/>
          </p:cNvSpPr>
          <p:nvPr>
            <p:ph type="body" idx="1"/>
          </p:nvPr>
        </p:nvSpPr>
        <p:spPr>
          <a:xfrm>
            <a:off x="1265559" y="4451112"/>
            <a:ext cx="4397146" cy="1097951"/>
          </a:xfrm>
        </p:spPr>
        <p:txBody>
          <a:bodyPr/>
          <a:lstStyle/>
          <a:p>
            <a:r>
              <a:rPr lang="en-US"/>
              <a:t>This result is consistent with previous studies on light field parameterization, which found that the optimal sampling rate for a light field was related to the inverse of the distance to the object.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B15FC052-1943-E140-942B-F14C69BB56A6}" type="slidenum">
              <a:rPr lang="en-US"/>
              <a:pPr/>
              <a:t>44</a:t>
            </a:fld>
            <a:endParaRPr lang="en-US"/>
          </a:p>
        </p:txBody>
      </p:sp>
      <p:sp>
        <p:nvSpPr>
          <p:cNvPr id="1515522" name="Rectangle 2"/>
          <p:cNvSpPr>
            <a:spLocks noGrp="1" noRot="1" noChangeAspect="1" noChangeArrowheads="1" noTextEdit="1"/>
          </p:cNvSpPr>
          <p:nvPr>
            <p:ph type="sldImg"/>
          </p:nvPr>
        </p:nvSpPr>
        <p:spPr>
          <a:extLst>
            <a:ext uri="{FAA26D3D-D897-4be2-8F04-BA451C77F1D7}">
              <ma14:placeholderFlag xmlns:ma14="http://schemas.microsoft.com/office/mac/drawingml/2011/main" val="1"/>
            </a:ext>
          </a:extLst>
        </p:spPr>
      </p:sp>
      <p:sp>
        <p:nvSpPr>
          <p:cNvPr id="1515523" name="Rectangle 3"/>
          <p:cNvSpPr>
            <a:spLocks noGrp="1" noChangeArrowheads="1"/>
          </p:cNvSpPr>
          <p:nvPr>
            <p:ph type="body" idx="1"/>
          </p:nvPr>
        </p:nvSpPr>
        <p:spPr>
          <a:xfrm>
            <a:off x="1265559" y="4451111"/>
            <a:ext cx="4397146" cy="2865894"/>
          </a:xfrm>
        </p:spPr>
        <p:txBody>
          <a:bodyPr/>
          <a:lstStyle/>
          <a:p>
            <a:r>
              <a:rPr lang="en-US"/>
              <a:t>For well-behaved BRDFs, this corresponds to a convolution. The outgoing light is equal to the convolution of the incoming light and the BRDF of the receiver.</a:t>
            </a:r>
          </a:p>
          <a:p>
            <a:r>
              <a:rPr lang="en-US"/>
              <a:t>As we have seen, this means that the spectrum of the outgoing light is the product of the spectrum of the incoming light and the spectrum of the BRDF.</a:t>
            </a:r>
          </a:p>
          <a:p>
            <a:r>
              <a:rPr lang="en-US"/>
              <a:t>If the BRDF is spatially constant, then the convolution and the multiplication only take place in the angular dimension. </a:t>
            </a:r>
          </a:p>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5DEB253F-2278-8345-9ECF-DB6FD10B5705}" type="slidenum">
              <a:rPr lang="en-US"/>
              <a:pPr/>
              <a:t>27</a:t>
            </a:fld>
            <a:endParaRPr lang="en-US"/>
          </a:p>
        </p:txBody>
      </p:sp>
      <p:sp>
        <p:nvSpPr>
          <p:cNvPr id="1569794" name="Rectangle 2"/>
          <p:cNvSpPr>
            <a:spLocks noGrp="1" noRot="1" noChangeAspect="1" noChangeArrowheads="1" noTextEdit="1"/>
          </p:cNvSpPr>
          <p:nvPr>
            <p:ph type="sldImg"/>
          </p:nvPr>
        </p:nvSpPr>
        <p:spPr>
          <a:xfrm>
            <a:off x="1171575" y="695325"/>
            <a:ext cx="4641850" cy="3481388"/>
          </a:xfrm>
          <a:extLst>
            <a:ext uri="{FAA26D3D-D897-4be2-8F04-BA451C77F1D7}">
              <ma14:placeholderFlag xmlns:ma14="http://schemas.microsoft.com/office/mac/drawingml/2011/main" val="1"/>
            </a:ext>
          </a:extLst>
        </p:spPr>
      </p:sp>
      <p:sp>
        <p:nvSpPr>
          <p:cNvPr id="1569795" name="Rectangle 3"/>
          <p:cNvSpPr>
            <a:spLocks noGrp="1" noChangeArrowheads="1"/>
          </p:cNvSpPr>
          <p:nvPr>
            <p:ph type="body" idx="1"/>
          </p:nvPr>
        </p:nvSpPr>
        <p:spPr>
          <a:xfrm>
            <a:off x="1265559" y="4451112"/>
            <a:ext cx="4397146" cy="258058"/>
          </a:xfrm>
        </p:spPr>
        <p:txBody>
          <a:bodyPr/>
          <a:lstStyle/>
          <a:p>
            <a:r>
              <a:rPr lang="en-US"/>
              <a:t>Titre 2</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9407ADC9-BF7B-6845-B088-1B666C76B0BF}" type="slidenum">
              <a:rPr lang="en-US"/>
              <a:pPr/>
              <a:t>45</a:t>
            </a:fld>
            <a:endParaRPr lang="en-US"/>
          </a:p>
        </p:txBody>
      </p:sp>
      <p:sp>
        <p:nvSpPr>
          <p:cNvPr id="1682434" name="Rectangle 2"/>
          <p:cNvSpPr>
            <a:spLocks noGrp="1" noRot="1" noChangeAspect="1" noChangeArrowheads="1" noTextEdit="1"/>
          </p:cNvSpPr>
          <p:nvPr>
            <p:ph type="sldImg"/>
          </p:nvPr>
        </p:nvSpPr>
        <p:spPr>
          <a:extLst>
            <a:ext uri="{FAA26D3D-D897-4be2-8F04-BA451C77F1D7}">
              <ma14:placeholderFlag xmlns:ma14="http://schemas.microsoft.com/office/mac/drawingml/2011/main" val="1"/>
            </a:ext>
          </a:extLst>
        </p:spPr>
      </p:sp>
      <p:sp>
        <p:nvSpPr>
          <p:cNvPr id="1682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23D54238-6C92-5447-80A3-7FE3B86637CA}" type="slidenum">
              <a:rPr lang="en-US"/>
              <a:pPr/>
              <a:t>46</a:t>
            </a:fld>
            <a:endParaRPr lang="en-US"/>
          </a:p>
        </p:txBody>
      </p:sp>
      <p:sp>
        <p:nvSpPr>
          <p:cNvPr id="1683458" name="Rectangle 2"/>
          <p:cNvSpPr>
            <a:spLocks noGrp="1" noRot="1" noChangeAspect="1" noChangeArrowheads="1" noTextEdit="1"/>
          </p:cNvSpPr>
          <p:nvPr>
            <p:ph type="sldImg"/>
          </p:nvPr>
        </p:nvSpPr>
        <p:spPr>
          <a:extLst>
            <a:ext uri="{FAA26D3D-D897-4be2-8F04-BA451C77F1D7}">
              <ma14:placeholderFlag xmlns:ma14="http://schemas.microsoft.com/office/mac/drawingml/2011/main" val="1"/>
            </a:ext>
          </a:extLst>
        </p:spPr>
      </p:sp>
      <p:sp>
        <p:nvSpPr>
          <p:cNvPr id="1683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B922ABD5-70A8-6C46-8426-EFDF24DE3DF1}" type="slidenum">
              <a:rPr lang="en-US"/>
              <a:pPr/>
              <a:t>47</a:t>
            </a:fld>
            <a:endParaRPr lang="en-US"/>
          </a:p>
        </p:txBody>
      </p:sp>
      <p:sp>
        <p:nvSpPr>
          <p:cNvPr id="1545218" name="Rectangle 2"/>
          <p:cNvSpPr>
            <a:spLocks noGrp="1" noRot="1" noChangeAspect="1" noChangeArrowheads="1" noTextEdit="1"/>
          </p:cNvSpPr>
          <p:nvPr>
            <p:ph type="sldImg"/>
          </p:nvPr>
        </p:nvSpPr>
        <p:spPr bwMode="auto">
          <a:xfrm>
            <a:off x="1287624" y="639538"/>
            <a:ext cx="4425514" cy="3375599"/>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545219" name="Rectangle 3"/>
          <p:cNvSpPr>
            <a:spLocks noGrp="1" noChangeArrowheads="1"/>
          </p:cNvSpPr>
          <p:nvPr>
            <p:ph type="body" idx="1"/>
          </p:nvPr>
        </p:nvSpPr>
        <p:spPr bwMode="auto">
          <a:xfrm>
            <a:off x="1265559" y="4451112"/>
            <a:ext cx="4397146" cy="25805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1431" tIns="45715" rIns="91431" bIns="45715"/>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03531987-5914-494D-95D7-77CE459320C4}" type="slidenum">
              <a:rPr lang="en-US"/>
              <a:pPr/>
              <a:t>48</a:t>
            </a:fld>
            <a:endParaRPr lang="en-US"/>
          </a:p>
        </p:txBody>
      </p:sp>
      <p:sp>
        <p:nvSpPr>
          <p:cNvPr id="1547266" name="Rectangle 2"/>
          <p:cNvSpPr>
            <a:spLocks noGrp="1" noRot="1" noChangeAspect="1" noChangeArrowheads="1" noTextEdit="1"/>
          </p:cNvSpPr>
          <p:nvPr>
            <p:ph type="sldImg"/>
          </p:nvPr>
        </p:nvSpPr>
        <p:spPr bwMode="auto">
          <a:xfrm>
            <a:off x="1287624" y="639538"/>
            <a:ext cx="4425514" cy="3375599"/>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547267" name="Rectangle 3"/>
          <p:cNvSpPr>
            <a:spLocks noGrp="1" noChangeArrowheads="1"/>
          </p:cNvSpPr>
          <p:nvPr>
            <p:ph type="body" idx="1"/>
          </p:nvPr>
        </p:nvSpPr>
        <p:spPr bwMode="auto">
          <a:xfrm>
            <a:off x="1265559" y="4451112"/>
            <a:ext cx="4397146" cy="25805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1431" tIns="45715" rIns="91431" bIns="45715"/>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806644-A4C2-6649-9A74-CD887E82E41E}" type="slidenum">
              <a:rPr lang="en-US">
                <a:solidFill>
                  <a:prstClr val="black"/>
                </a:solidFill>
              </a:rPr>
              <a:pPr/>
              <a:t>55</a:t>
            </a:fld>
            <a:endParaRPr lang="en-US">
              <a:solidFill>
                <a:prstClr val="black"/>
              </a:solidFill>
            </a:endParaRPr>
          </a:p>
        </p:txBody>
      </p:sp>
      <p:sp>
        <p:nvSpPr>
          <p:cNvPr id="1396738" name="Rectangle 2"/>
          <p:cNvSpPr>
            <a:spLocks noGrp="1" noRot="1" noChangeAspect="1" noChangeArrowheads="1" noTextEdit="1"/>
          </p:cNvSpPr>
          <p:nvPr>
            <p:ph type="sldImg"/>
          </p:nvPr>
        </p:nvSpPr>
        <p:spPr>
          <a:xfrm>
            <a:off x="1171575" y="696913"/>
            <a:ext cx="4641850" cy="3481387"/>
          </a:xfrm>
          <a:ln/>
          <a:extLst>
            <a:ext uri="{FAA26D3D-D897-4be2-8F04-BA451C77F1D7}">
              <ma14:placeholderFlag xmlns:ma14="http://schemas.microsoft.com/office/mac/drawingml/2011/main" val="1"/>
            </a:ext>
          </a:extLst>
        </p:spPr>
      </p:sp>
      <p:sp>
        <p:nvSpPr>
          <p:cNvPr id="1396739" name="Rectangle 3"/>
          <p:cNvSpPr>
            <a:spLocks noGrp="1" noChangeArrowheads="1"/>
          </p:cNvSpPr>
          <p:nvPr>
            <p:ph type="body" idx="1"/>
          </p:nvPr>
        </p:nvSpPr>
        <p:spPr>
          <a:xfrm>
            <a:off x="930727" y="4410065"/>
            <a:ext cx="5123546" cy="4176744"/>
          </a:xfrm>
        </p:spPr>
        <p:txBody>
          <a:bodyPr/>
          <a:lstStyle/>
          <a:p>
            <a:r>
              <a:rPr lang="en-US" altLang="zh-CN">
                <a:ea typeface="宋体" charset="0"/>
                <a:cs typeface="宋体" charset="0"/>
              </a:rPr>
              <a:t>Now we know the shape of the spectral support of the 2D continuous light field is like a wedge.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6755211-5B53-2F40-989E-0683239AE710}" type="slidenum">
              <a:rPr lang="en-US">
                <a:solidFill>
                  <a:prstClr val="black"/>
                </a:solidFill>
              </a:rPr>
              <a:pPr/>
              <a:t>58</a:t>
            </a:fld>
            <a:endParaRPr lang="en-US">
              <a:solidFill>
                <a:prstClr val="black"/>
              </a:solidFill>
            </a:endParaRPr>
          </a:p>
        </p:txBody>
      </p:sp>
      <p:sp>
        <p:nvSpPr>
          <p:cNvPr id="32770"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924DD905-CEC2-9247-B383-E1DF4ED45A5B}" type="slidenum">
              <a:rPr lang="en-US" sz="1300">
                <a:solidFill>
                  <a:prstClr val="black"/>
                </a:solidFill>
                <a:latin typeface="Arial" charset="0"/>
                <a:cs typeface="Arial" charset="0"/>
              </a:rPr>
              <a:pPr algn="r" eaLnBrk="1" hangingPunct="1"/>
              <a:t>58</a:t>
            </a:fld>
            <a:endParaRPr lang="en-US" sz="1300">
              <a:solidFill>
                <a:prstClr val="black"/>
              </a:solidFill>
              <a:latin typeface="Arial" charset="0"/>
              <a:cs typeface="Arial" charset="0"/>
            </a:endParaRPr>
          </a:p>
        </p:txBody>
      </p:sp>
      <p:sp>
        <p:nvSpPr>
          <p:cNvPr id="1405955"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05956"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F4B63EB-E379-E645-A857-1A0331439A02}" type="slidenum">
              <a:rPr lang="en-US">
                <a:solidFill>
                  <a:prstClr val="black"/>
                </a:solidFill>
              </a:rPr>
              <a:pPr/>
              <a:t>59</a:t>
            </a:fld>
            <a:endParaRPr lang="en-US">
              <a:solidFill>
                <a:prstClr val="black"/>
              </a:solidFill>
            </a:endParaRPr>
          </a:p>
        </p:txBody>
      </p:sp>
      <p:sp>
        <p:nvSpPr>
          <p:cNvPr id="39938"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A2140BDC-7FBC-5B4A-A4AB-C9AA39A2A9C0}" type="slidenum">
              <a:rPr lang="en-US" sz="1300">
                <a:solidFill>
                  <a:prstClr val="black"/>
                </a:solidFill>
                <a:latin typeface="Arial" charset="0"/>
                <a:cs typeface="Arial" charset="0"/>
              </a:rPr>
              <a:pPr algn="r" eaLnBrk="1" hangingPunct="1"/>
              <a:t>59</a:t>
            </a:fld>
            <a:endParaRPr lang="en-US" sz="1300">
              <a:solidFill>
                <a:prstClr val="black"/>
              </a:solidFill>
              <a:latin typeface="Arial" charset="0"/>
              <a:cs typeface="Arial" charset="0"/>
            </a:endParaRPr>
          </a:p>
        </p:txBody>
      </p:sp>
      <p:sp>
        <p:nvSpPr>
          <p:cNvPr id="1408003"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08004"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192A41E-3E55-394C-A87D-5013A24ABA31}" type="slidenum">
              <a:rPr lang="en-US">
                <a:solidFill>
                  <a:prstClr val="black"/>
                </a:solidFill>
              </a:rPr>
              <a:pPr/>
              <a:t>60</a:t>
            </a:fld>
            <a:endParaRPr lang="en-US">
              <a:solidFill>
                <a:prstClr val="black"/>
              </a:solidFill>
            </a:endParaRPr>
          </a:p>
        </p:txBody>
      </p:sp>
      <p:sp>
        <p:nvSpPr>
          <p:cNvPr id="46082"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54C74F2D-7E92-9F40-BA49-C707C71A7360}" type="slidenum">
              <a:rPr lang="en-US" sz="1300">
                <a:solidFill>
                  <a:prstClr val="black"/>
                </a:solidFill>
                <a:latin typeface="Arial" charset="0"/>
                <a:cs typeface="Arial" charset="0"/>
              </a:rPr>
              <a:pPr algn="r" eaLnBrk="1" hangingPunct="1"/>
              <a:t>60</a:t>
            </a:fld>
            <a:endParaRPr lang="en-US" sz="1300">
              <a:solidFill>
                <a:prstClr val="black"/>
              </a:solidFill>
              <a:latin typeface="Arial" charset="0"/>
              <a:cs typeface="Arial" charset="0"/>
            </a:endParaRPr>
          </a:p>
        </p:txBody>
      </p:sp>
      <p:sp>
        <p:nvSpPr>
          <p:cNvPr id="1410051"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10052"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B75E0E1-2E65-F64D-87C6-1DD7363352DE}" type="slidenum">
              <a:rPr lang="en-US">
                <a:solidFill>
                  <a:prstClr val="black"/>
                </a:solidFill>
              </a:rPr>
              <a:pPr/>
              <a:t>61</a:t>
            </a:fld>
            <a:endParaRPr lang="en-US">
              <a:solidFill>
                <a:prstClr val="black"/>
              </a:solidFill>
            </a:endParaRPr>
          </a:p>
        </p:txBody>
      </p:sp>
      <p:sp>
        <p:nvSpPr>
          <p:cNvPr id="47106"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34634D0B-3A2D-6944-BA02-C6C4099EB588}" type="slidenum">
              <a:rPr lang="en-US" sz="1300">
                <a:solidFill>
                  <a:prstClr val="black"/>
                </a:solidFill>
                <a:latin typeface="Arial" charset="0"/>
                <a:cs typeface="Arial" charset="0"/>
              </a:rPr>
              <a:pPr algn="r" eaLnBrk="1" hangingPunct="1"/>
              <a:t>61</a:t>
            </a:fld>
            <a:endParaRPr lang="en-US" sz="1300">
              <a:solidFill>
                <a:prstClr val="black"/>
              </a:solidFill>
              <a:latin typeface="Arial" charset="0"/>
              <a:cs typeface="Arial" charset="0"/>
            </a:endParaRPr>
          </a:p>
        </p:txBody>
      </p:sp>
      <p:sp>
        <p:nvSpPr>
          <p:cNvPr id="1412099"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12100" name="Rectangle 3"/>
          <p:cNvSpPr>
            <a:spLocks noGrp="1" noChangeArrowheads="1"/>
          </p:cNvSpPr>
          <p:nvPr>
            <p:ph type="body" idx="1"/>
          </p:nvPr>
        </p:nvSpPr>
        <p:spPr>
          <a:xfrm>
            <a:off x="698804" y="4410065"/>
            <a:ext cx="5587394" cy="4176744"/>
          </a:xfrm>
        </p:spPr>
        <p:txBody>
          <a:bodyPr lIns="92959" tIns="46480" rIns="92959" bIns="46480"/>
          <a:lstStyle/>
          <a:p>
            <a:pPr eaLnBrk="1" hangingPunct="1"/>
            <a:r>
              <a:rPr lang="en-US"/>
              <a:t>And if we animate this…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5698A5C-7505-134C-BA35-5595A6AF6365}" type="slidenum">
              <a:rPr lang="en-US">
                <a:solidFill>
                  <a:prstClr val="black"/>
                </a:solidFill>
              </a:rPr>
              <a:pPr/>
              <a:t>62</a:t>
            </a:fld>
            <a:endParaRPr lang="en-US">
              <a:solidFill>
                <a:prstClr val="black"/>
              </a:solidFill>
            </a:endParaRPr>
          </a:p>
        </p:txBody>
      </p:sp>
      <p:sp>
        <p:nvSpPr>
          <p:cNvPr id="47106"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763ADA31-411A-DC48-AC33-DDD2E5DCDF54}" type="slidenum">
              <a:rPr lang="en-US" sz="1300">
                <a:solidFill>
                  <a:prstClr val="black"/>
                </a:solidFill>
                <a:latin typeface="Arial" charset="0"/>
                <a:cs typeface="Arial" charset="0"/>
              </a:rPr>
              <a:pPr algn="r" eaLnBrk="1" hangingPunct="1"/>
              <a:t>62</a:t>
            </a:fld>
            <a:endParaRPr lang="en-US" sz="1300">
              <a:solidFill>
                <a:prstClr val="black"/>
              </a:solidFill>
              <a:latin typeface="Arial" charset="0"/>
              <a:cs typeface="Arial" charset="0"/>
            </a:endParaRPr>
          </a:p>
        </p:txBody>
      </p:sp>
      <p:sp>
        <p:nvSpPr>
          <p:cNvPr id="1414147"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14148" name="Rectangle 3"/>
          <p:cNvSpPr>
            <a:spLocks noGrp="1" noChangeArrowheads="1"/>
          </p:cNvSpPr>
          <p:nvPr>
            <p:ph type="body" idx="1"/>
          </p:nvPr>
        </p:nvSpPr>
        <p:spPr>
          <a:xfrm>
            <a:off x="698804" y="4410065"/>
            <a:ext cx="5587394" cy="4176744"/>
          </a:xfrm>
        </p:spPr>
        <p:txBody>
          <a:bodyPr lIns="92959" tIns="46480" rIns="92959" bIns="46480"/>
          <a:lstStyle/>
          <a:p>
            <a:pPr eaLnBrk="1" hangingPunct="1"/>
            <a:r>
              <a:rPr lang="en-US"/>
              <a:t>And if we animate this…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7B040573-9D90-2646-A8C6-04ADB59460C2}" type="slidenum">
              <a:rPr lang="en-US"/>
              <a:pPr/>
              <a:t>28</a:t>
            </a:fld>
            <a:endParaRPr lang="en-US"/>
          </a:p>
        </p:txBody>
      </p:sp>
      <p:sp>
        <p:nvSpPr>
          <p:cNvPr id="1467394" name="Rectangle 2"/>
          <p:cNvSpPr>
            <a:spLocks noGrp="1" noRot="1" noChangeAspect="1" noChangeArrowheads="1" noTextEdit="1"/>
          </p:cNvSpPr>
          <p:nvPr>
            <p:ph type="sldImg"/>
          </p:nvPr>
        </p:nvSpPr>
        <p:spPr>
          <a:xfrm>
            <a:off x="1171575" y="695325"/>
            <a:ext cx="4641850" cy="3481388"/>
          </a:xfrm>
          <a:extLst>
            <a:ext uri="{FAA26D3D-D897-4be2-8F04-BA451C77F1D7}">
              <ma14:placeholderFlag xmlns:ma14="http://schemas.microsoft.com/office/mac/drawingml/2011/main" val="1"/>
            </a:ext>
          </a:extLst>
        </p:spPr>
      </p:sp>
      <p:sp>
        <p:nvSpPr>
          <p:cNvPr id="1467395" name="Rectangle 3"/>
          <p:cNvSpPr>
            <a:spLocks noGrp="1" noChangeArrowheads="1"/>
          </p:cNvSpPr>
          <p:nvPr>
            <p:ph type="body" idx="1"/>
          </p:nvPr>
        </p:nvSpPr>
        <p:spPr>
          <a:xfrm>
            <a:off x="1265559" y="4451112"/>
            <a:ext cx="4397146" cy="2567764"/>
          </a:xfrm>
        </p:spPr>
        <p:txBody>
          <a:bodyPr/>
          <a:lstStyle/>
          <a:p>
            <a:r>
              <a:rPr lang="en-US"/>
              <a:t>Good morning. The topic of my talk is illumination and light transport. You all know some interesting illumination effects: for example, a glossy reflection function blurs the environment, as you can see here. On a specular receiver, you can identify all the features of the environment, while on glossy receivers, the environment becomes less and less identifiable. You can notice that the identifiable features on the receivers become larger and larger as the receivers become more glossy.</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DF465C5-D3FB-9D4A-B92F-F213D1FB5213}" type="slidenum">
              <a:rPr lang="en-US">
                <a:solidFill>
                  <a:prstClr val="black"/>
                </a:solidFill>
              </a:rPr>
              <a:pPr/>
              <a:t>63</a:t>
            </a:fld>
            <a:endParaRPr lang="en-US">
              <a:solidFill>
                <a:prstClr val="black"/>
              </a:solidFill>
            </a:endParaRPr>
          </a:p>
        </p:txBody>
      </p:sp>
      <p:sp>
        <p:nvSpPr>
          <p:cNvPr id="47106"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2C4E6DE6-E509-D443-99CB-383AEAFB6781}" type="slidenum">
              <a:rPr lang="en-US" sz="1300">
                <a:solidFill>
                  <a:prstClr val="black"/>
                </a:solidFill>
                <a:latin typeface="Arial" charset="0"/>
                <a:cs typeface="Arial" charset="0"/>
              </a:rPr>
              <a:pPr algn="r" eaLnBrk="1" hangingPunct="1"/>
              <a:t>63</a:t>
            </a:fld>
            <a:endParaRPr lang="en-US" sz="1300">
              <a:solidFill>
                <a:prstClr val="black"/>
              </a:solidFill>
              <a:latin typeface="Arial" charset="0"/>
              <a:cs typeface="Arial" charset="0"/>
            </a:endParaRPr>
          </a:p>
        </p:txBody>
      </p:sp>
      <p:sp>
        <p:nvSpPr>
          <p:cNvPr id="1416195"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16196"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ACFCC4E-490B-CB40-B387-E439AEA7946D}" type="slidenum">
              <a:rPr lang="en-US">
                <a:solidFill>
                  <a:prstClr val="black"/>
                </a:solidFill>
              </a:rPr>
              <a:pPr/>
              <a:t>64</a:t>
            </a:fld>
            <a:endParaRPr lang="en-US">
              <a:solidFill>
                <a:prstClr val="black"/>
              </a:solidFill>
            </a:endParaRPr>
          </a:p>
        </p:txBody>
      </p:sp>
      <p:sp>
        <p:nvSpPr>
          <p:cNvPr id="48130"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0E5C677F-B25E-DE4D-800E-6F873D450129}" type="slidenum">
              <a:rPr lang="en-US" sz="1300">
                <a:solidFill>
                  <a:prstClr val="black"/>
                </a:solidFill>
                <a:latin typeface="Arial" charset="0"/>
                <a:cs typeface="Arial" charset="0"/>
              </a:rPr>
              <a:pPr algn="r" eaLnBrk="1" hangingPunct="1"/>
              <a:t>64</a:t>
            </a:fld>
            <a:endParaRPr lang="en-US" sz="1300">
              <a:solidFill>
                <a:prstClr val="black"/>
              </a:solidFill>
              <a:latin typeface="Arial" charset="0"/>
              <a:cs typeface="Arial" charset="0"/>
            </a:endParaRPr>
          </a:p>
        </p:txBody>
      </p:sp>
      <p:sp>
        <p:nvSpPr>
          <p:cNvPr id="1418243"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18244"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F75C22A-0D2D-DC47-A619-9689D9209B7F}" type="slidenum">
              <a:rPr lang="en-US">
                <a:solidFill>
                  <a:prstClr val="black"/>
                </a:solidFill>
              </a:rPr>
              <a:pPr/>
              <a:t>65</a:t>
            </a:fld>
            <a:endParaRPr lang="en-US">
              <a:solidFill>
                <a:prstClr val="black"/>
              </a:solidFill>
            </a:endParaRPr>
          </a:p>
        </p:txBody>
      </p:sp>
      <p:sp>
        <p:nvSpPr>
          <p:cNvPr id="49154"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3D4C601D-E59C-E642-A2B6-A018D8E421A1}" type="slidenum">
              <a:rPr lang="en-US" sz="1300">
                <a:solidFill>
                  <a:prstClr val="black"/>
                </a:solidFill>
                <a:latin typeface="Arial" charset="0"/>
                <a:cs typeface="Arial" charset="0"/>
              </a:rPr>
              <a:pPr algn="r" eaLnBrk="1" hangingPunct="1"/>
              <a:t>65</a:t>
            </a:fld>
            <a:endParaRPr lang="en-US" sz="1300">
              <a:solidFill>
                <a:prstClr val="black"/>
              </a:solidFill>
              <a:latin typeface="Arial" charset="0"/>
              <a:cs typeface="Arial" charset="0"/>
            </a:endParaRPr>
          </a:p>
        </p:txBody>
      </p:sp>
      <p:sp>
        <p:nvSpPr>
          <p:cNvPr id="1420291"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20292"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8B16C009-6DA7-0C4A-A8D3-37CF67081883}" type="slidenum">
              <a:rPr lang="en-US">
                <a:solidFill>
                  <a:prstClr val="black"/>
                </a:solidFill>
              </a:rPr>
              <a:pPr/>
              <a:t>66</a:t>
            </a:fld>
            <a:endParaRPr lang="en-US">
              <a:solidFill>
                <a:prstClr val="black"/>
              </a:solidFill>
            </a:endParaRPr>
          </a:p>
        </p:txBody>
      </p:sp>
      <p:sp>
        <p:nvSpPr>
          <p:cNvPr id="50178"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1454C153-AD47-7242-91CA-3A9B7B6BBA1F}" type="slidenum">
              <a:rPr lang="en-US" sz="1300">
                <a:solidFill>
                  <a:prstClr val="black"/>
                </a:solidFill>
                <a:latin typeface="Arial" charset="0"/>
                <a:cs typeface="Arial" charset="0"/>
              </a:rPr>
              <a:pPr algn="r" eaLnBrk="1" hangingPunct="1"/>
              <a:t>66</a:t>
            </a:fld>
            <a:endParaRPr lang="en-US" sz="1300">
              <a:solidFill>
                <a:prstClr val="black"/>
              </a:solidFill>
              <a:latin typeface="Arial" charset="0"/>
              <a:cs typeface="Arial" charset="0"/>
            </a:endParaRPr>
          </a:p>
        </p:txBody>
      </p:sp>
      <p:sp>
        <p:nvSpPr>
          <p:cNvPr id="1422339"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22340"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49985A2-FED0-B442-9717-097A8C4E8174}" type="slidenum">
              <a:rPr lang="en-US">
                <a:solidFill>
                  <a:prstClr val="black"/>
                </a:solidFill>
              </a:rPr>
              <a:pPr/>
              <a:t>67</a:t>
            </a:fld>
            <a:endParaRPr lang="en-US">
              <a:solidFill>
                <a:prstClr val="black"/>
              </a:solidFill>
            </a:endParaRPr>
          </a:p>
        </p:txBody>
      </p:sp>
      <p:sp>
        <p:nvSpPr>
          <p:cNvPr id="51202"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C151D7F1-94B9-E04E-8331-927ABF0448D5}" type="slidenum">
              <a:rPr lang="en-US" sz="1300">
                <a:solidFill>
                  <a:prstClr val="black"/>
                </a:solidFill>
                <a:latin typeface="Arial" charset="0"/>
                <a:cs typeface="Arial" charset="0"/>
              </a:rPr>
              <a:pPr algn="r" eaLnBrk="1" hangingPunct="1"/>
              <a:t>67</a:t>
            </a:fld>
            <a:endParaRPr lang="en-US" sz="1300">
              <a:solidFill>
                <a:prstClr val="black"/>
              </a:solidFill>
              <a:latin typeface="Arial" charset="0"/>
              <a:cs typeface="Arial" charset="0"/>
            </a:endParaRPr>
          </a:p>
        </p:txBody>
      </p:sp>
      <p:sp>
        <p:nvSpPr>
          <p:cNvPr id="1424387"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24388"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F6E0773-BE1B-C246-8632-9EA9FB4D70DB}" type="slidenum">
              <a:rPr lang="en-US">
                <a:solidFill>
                  <a:prstClr val="black"/>
                </a:solidFill>
              </a:rPr>
              <a:pPr/>
              <a:t>68</a:t>
            </a:fld>
            <a:endParaRPr lang="en-US">
              <a:solidFill>
                <a:prstClr val="black"/>
              </a:solidFill>
            </a:endParaRPr>
          </a:p>
        </p:txBody>
      </p:sp>
      <p:sp>
        <p:nvSpPr>
          <p:cNvPr id="52226"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69BF8D37-F443-0A46-BF88-67D05D0EC04B}" type="slidenum">
              <a:rPr lang="en-US" sz="1300">
                <a:solidFill>
                  <a:prstClr val="black"/>
                </a:solidFill>
                <a:latin typeface="Arial" charset="0"/>
                <a:cs typeface="Arial" charset="0"/>
              </a:rPr>
              <a:pPr algn="r" eaLnBrk="1" hangingPunct="1"/>
              <a:t>68</a:t>
            </a:fld>
            <a:endParaRPr lang="en-US" sz="1300">
              <a:solidFill>
                <a:prstClr val="black"/>
              </a:solidFill>
              <a:latin typeface="Arial" charset="0"/>
              <a:cs typeface="Arial" charset="0"/>
            </a:endParaRPr>
          </a:p>
        </p:txBody>
      </p:sp>
      <p:sp>
        <p:nvSpPr>
          <p:cNvPr id="1426435"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26436"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B6370E8-DB9E-2E43-A5F4-C4A164F6FBC1}" type="slidenum">
              <a:rPr lang="en-US">
                <a:solidFill>
                  <a:prstClr val="black"/>
                </a:solidFill>
              </a:rPr>
              <a:pPr/>
              <a:t>69</a:t>
            </a:fld>
            <a:endParaRPr lang="en-US">
              <a:solidFill>
                <a:prstClr val="black"/>
              </a:solidFill>
            </a:endParaRPr>
          </a:p>
        </p:txBody>
      </p:sp>
      <p:sp>
        <p:nvSpPr>
          <p:cNvPr id="53250"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031B1EE2-BF0E-7445-9106-B7DA1986C335}" type="slidenum">
              <a:rPr lang="en-US" sz="1300">
                <a:solidFill>
                  <a:prstClr val="black"/>
                </a:solidFill>
                <a:latin typeface="Arial" charset="0"/>
                <a:cs typeface="Arial" charset="0"/>
              </a:rPr>
              <a:pPr algn="r" eaLnBrk="1" hangingPunct="1"/>
              <a:t>69</a:t>
            </a:fld>
            <a:endParaRPr lang="en-US" sz="1300">
              <a:solidFill>
                <a:prstClr val="black"/>
              </a:solidFill>
              <a:latin typeface="Arial" charset="0"/>
              <a:cs typeface="Arial" charset="0"/>
            </a:endParaRPr>
          </a:p>
        </p:txBody>
      </p:sp>
      <p:sp>
        <p:nvSpPr>
          <p:cNvPr id="1428483"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28484"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F0A37EA-39E8-3248-B007-750DD864E8C6}" type="slidenum">
              <a:rPr lang="en-US">
                <a:solidFill>
                  <a:prstClr val="black"/>
                </a:solidFill>
              </a:rPr>
              <a:pPr/>
              <a:t>70</a:t>
            </a:fld>
            <a:endParaRPr lang="en-US">
              <a:solidFill>
                <a:prstClr val="black"/>
              </a:solidFill>
            </a:endParaRPr>
          </a:p>
        </p:txBody>
      </p:sp>
      <p:sp>
        <p:nvSpPr>
          <p:cNvPr id="54274"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9F9E2F3B-652F-FF4C-BFF5-0F82A6AF092C}" type="slidenum">
              <a:rPr lang="en-US" sz="1300">
                <a:solidFill>
                  <a:prstClr val="black"/>
                </a:solidFill>
                <a:latin typeface="Arial" charset="0"/>
                <a:cs typeface="Arial" charset="0"/>
              </a:rPr>
              <a:pPr algn="r" eaLnBrk="1" hangingPunct="1"/>
              <a:t>70</a:t>
            </a:fld>
            <a:endParaRPr lang="en-US" sz="1300">
              <a:solidFill>
                <a:prstClr val="black"/>
              </a:solidFill>
              <a:latin typeface="Arial" charset="0"/>
              <a:cs typeface="Arial" charset="0"/>
            </a:endParaRPr>
          </a:p>
        </p:txBody>
      </p:sp>
      <p:sp>
        <p:nvSpPr>
          <p:cNvPr id="1430531"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30532"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1790F6D-5EAC-1242-8F25-E095C752C132}" type="slidenum">
              <a:rPr lang="en-US">
                <a:solidFill>
                  <a:prstClr val="black"/>
                </a:solidFill>
              </a:rPr>
              <a:pPr/>
              <a:t>71</a:t>
            </a:fld>
            <a:endParaRPr lang="en-US">
              <a:solidFill>
                <a:prstClr val="black"/>
              </a:solidFill>
            </a:endParaRPr>
          </a:p>
        </p:txBody>
      </p:sp>
      <p:sp>
        <p:nvSpPr>
          <p:cNvPr id="55298"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8BCC0674-D82B-0B49-BC05-48CEDF041B13}" type="slidenum">
              <a:rPr lang="en-US" sz="1300">
                <a:solidFill>
                  <a:prstClr val="black"/>
                </a:solidFill>
                <a:latin typeface="Arial" charset="0"/>
                <a:cs typeface="Arial" charset="0"/>
              </a:rPr>
              <a:pPr algn="r" eaLnBrk="1" hangingPunct="1"/>
              <a:t>71</a:t>
            </a:fld>
            <a:endParaRPr lang="en-US" sz="1300">
              <a:solidFill>
                <a:prstClr val="black"/>
              </a:solidFill>
              <a:latin typeface="Arial" charset="0"/>
              <a:cs typeface="Arial" charset="0"/>
            </a:endParaRPr>
          </a:p>
        </p:txBody>
      </p:sp>
      <p:sp>
        <p:nvSpPr>
          <p:cNvPr id="1432579"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32580"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D35362F-BA41-E04D-B00C-6F37DB835151}" type="slidenum">
              <a:rPr lang="en-US">
                <a:solidFill>
                  <a:prstClr val="black"/>
                </a:solidFill>
              </a:rPr>
              <a:pPr/>
              <a:t>72</a:t>
            </a:fld>
            <a:endParaRPr lang="en-US">
              <a:solidFill>
                <a:prstClr val="black"/>
              </a:solidFill>
            </a:endParaRPr>
          </a:p>
        </p:txBody>
      </p:sp>
      <p:sp>
        <p:nvSpPr>
          <p:cNvPr id="55298"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AB4B3DAA-2F0E-E648-8664-A84CB3527584}" type="slidenum">
              <a:rPr lang="en-US" sz="1300">
                <a:solidFill>
                  <a:prstClr val="black"/>
                </a:solidFill>
                <a:latin typeface="Arial" charset="0"/>
                <a:cs typeface="Arial" charset="0"/>
              </a:rPr>
              <a:pPr algn="r" eaLnBrk="1" hangingPunct="1"/>
              <a:t>72</a:t>
            </a:fld>
            <a:endParaRPr lang="en-US" sz="1300">
              <a:solidFill>
                <a:prstClr val="black"/>
              </a:solidFill>
              <a:latin typeface="Arial" charset="0"/>
              <a:cs typeface="Arial" charset="0"/>
            </a:endParaRPr>
          </a:p>
        </p:txBody>
      </p:sp>
      <p:sp>
        <p:nvSpPr>
          <p:cNvPr id="1434627"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34628"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CE01F824-8DCD-9C47-988F-774337364710}" type="slidenum">
              <a:rPr lang="en-US"/>
              <a:pPr/>
              <a:t>29</a:t>
            </a:fld>
            <a:endParaRPr lang="en-US"/>
          </a:p>
        </p:txBody>
      </p:sp>
      <p:sp>
        <p:nvSpPr>
          <p:cNvPr id="1468418" name="Rectangle 2"/>
          <p:cNvSpPr>
            <a:spLocks noGrp="1" noRot="1" noChangeAspect="1" noChangeArrowheads="1" noTextEdit="1"/>
          </p:cNvSpPr>
          <p:nvPr>
            <p:ph type="sldImg"/>
          </p:nvPr>
        </p:nvSpPr>
        <p:spPr>
          <a:xfrm>
            <a:off x="1171575" y="695325"/>
            <a:ext cx="4641850" cy="3481388"/>
          </a:xfrm>
          <a:extLst>
            <a:ext uri="{FAA26D3D-D897-4be2-8F04-BA451C77F1D7}">
              <ma14:placeholderFlag xmlns:ma14="http://schemas.microsoft.com/office/mac/drawingml/2011/main" val="1"/>
            </a:ext>
          </a:extLst>
        </p:spPr>
      </p:sp>
      <p:sp>
        <p:nvSpPr>
          <p:cNvPr id="1468419" name="Rectangle 3"/>
          <p:cNvSpPr>
            <a:spLocks noGrp="1" noChangeArrowheads="1"/>
          </p:cNvSpPr>
          <p:nvPr>
            <p:ph type="body" idx="1"/>
          </p:nvPr>
        </p:nvSpPr>
        <p:spPr>
          <a:xfrm>
            <a:off x="1265559" y="4451112"/>
            <a:ext cx="4397146" cy="2037220"/>
          </a:xfrm>
        </p:spPr>
        <p:txBody>
          <a:bodyPr/>
          <a:lstStyle/>
          <a:p>
            <a:pPr algn="just">
              <a:buFontTx/>
              <a:buNone/>
            </a:pPr>
            <a:r>
              <a:rPr lang="en-US"/>
              <a:t>Similarly, shadow boundaries can be either vary sharp, for example in the case of point light sources, or when the shadow casting object touches the receiver. </a:t>
            </a:r>
          </a:p>
          <a:p>
            <a:pPr algn="just">
              <a:buFontTx/>
              <a:buNone/>
            </a:pPr>
            <a:r>
              <a:rPr lang="en-US"/>
              <a:t>They can also be blurry, when the shadow casting objects are small with respect to the light source, or far from the receiver. In certain circumstances, the  shadow boundary disappears completely.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14B4069B-0114-0E4B-A578-FF20A1404547}" type="slidenum">
              <a:rPr lang="en-US">
                <a:solidFill>
                  <a:prstClr val="black"/>
                </a:solidFill>
              </a:rPr>
              <a:pPr/>
              <a:t>73</a:t>
            </a:fld>
            <a:endParaRPr lang="en-US">
              <a:solidFill>
                <a:prstClr val="black"/>
              </a:solidFill>
            </a:endParaRPr>
          </a:p>
        </p:txBody>
      </p:sp>
      <p:sp>
        <p:nvSpPr>
          <p:cNvPr id="55298"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34CA1A16-13F8-DF4B-B330-7D5F6D4C757B}" type="slidenum">
              <a:rPr lang="en-US" sz="1300">
                <a:solidFill>
                  <a:prstClr val="black"/>
                </a:solidFill>
                <a:latin typeface="Arial" charset="0"/>
                <a:cs typeface="Arial" charset="0"/>
              </a:rPr>
              <a:pPr algn="r" eaLnBrk="1" hangingPunct="1"/>
              <a:t>73</a:t>
            </a:fld>
            <a:endParaRPr lang="en-US" sz="1300">
              <a:solidFill>
                <a:prstClr val="black"/>
              </a:solidFill>
              <a:latin typeface="Arial" charset="0"/>
              <a:cs typeface="Arial" charset="0"/>
            </a:endParaRPr>
          </a:p>
        </p:txBody>
      </p:sp>
      <p:sp>
        <p:nvSpPr>
          <p:cNvPr id="1436675"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36676"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2E0E101-32AC-7D4B-A4C0-8B1F7A62A6E7}" type="slidenum">
              <a:rPr lang="en-US">
                <a:solidFill>
                  <a:prstClr val="black"/>
                </a:solidFill>
              </a:rPr>
              <a:pPr/>
              <a:t>74</a:t>
            </a:fld>
            <a:endParaRPr lang="en-US">
              <a:solidFill>
                <a:prstClr val="black"/>
              </a:solidFill>
            </a:endParaRPr>
          </a:p>
        </p:txBody>
      </p:sp>
      <p:sp>
        <p:nvSpPr>
          <p:cNvPr id="55298"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ACFB71E7-66EF-024D-962B-6A284B3A1E72}" type="slidenum">
              <a:rPr lang="en-US" sz="1300">
                <a:solidFill>
                  <a:prstClr val="black"/>
                </a:solidFill>
                <a:latin typeface="Arial" charset="0"/>
                <a:cs typeface="Arial" charset="0"/>
              </a:rPr>
              <a:pPr algn="r" eaLnBrk="1" hangingPunct="1"/>
              <a:t>74</a:t>
            </a:fld>
            <a:endParaRPr lang="en-US" sz="1300">
              <a:solidFill>
                <a:prstClr val="black"/>
              </a:solidFill>
              <a:latin typeface="Arial" charset="0"/>
              <a:cs typeface="Arial" charset="0"/>
            </a:endParaRPr>
          </a:p>
        </p:txBody>
      </p:sp>
      <p:sp>
        <p:nvSpPr>
          <p:cNvPr id="1438723"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38724"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11035136-B202-7E45-BBD1-5E28AE74B032}" type="slidenum">
              <a:rPr lang="en-US">
                <a:solidFill>
                  <a:prstClr val="black"/>
                </a:solidFill>
              </a:rPr>
              <a:pPr/>
              <a:t>75</a:t>
            </a:fld>
            <a:endParaRPr lang="en-US">
              <a:solidFill>
                <a:prstClr val="black"/>
              </a:solidFill>
            </a:endParaRPr>
          </a:p>
        </p:txBody>
      </p:sp>
      <p:sp>
        <p:nvSpPr>
          <p:cNvPr id="55298"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9FD8BE2A-BB00-5E4A-8E14-1914620F0B8E}" type="slidenum">
              <a:rPr lang="en-US" sz="1300">
                <a:solidFill>
                  <a:prstClr val="black"/>
                </a:solidFill>
                <a:latin typeface="Arial" charset="0"/>
                <a:cs typeface="Arial" charset="0"/>
              </a:rPr>
              <a:pPr algn="r" eaLnBrk="1" hangingPunct="1"/>
              <a:t>75</a:t>
            </a:fld>
            <a:endParaRPr lang="en-US" sz="1300">
              <a:solidFill>
                <a:prstClr val="black"/>
              </a:solidFill>
              <a:latin typeface="Arial" charset="0"/>
              <a:cs typeface="Arial" charset="0"/>
            </a:endParaRPr>
          </a:p>
        </p:txBody>
      </p:sp>
      <p:sp>
        <p:nvSpPr>
          <p:cNvPr id="1440771"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40772"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6996377-02E9-9943-A0BC-A18CC0E3C7E1}" type="slidenum">
              <a:rPr lang="en-US">
                <a:solidFill>
                  <a:prstClr val="black"/>
                </a:solidFill>
              </a:rPr>
              <a:pPr/>
              <a:t>76</a:t>
            </a:fld>
            <a:endParaRPr lang="en-US">
              <a:solidFill>
                <a:prstClr val="black"/>
              </a:solidFill>
            </a:endParaRPr>
          </a:p>
        </p:txBody>
      </p:sp>
      <p:sp>
        <p:nvSpPr>
          <p:cNvPr id="59394"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5CDAA6BB-BFAC-D348-A796-76203274F57B}" type="slidenum">
              <a:rPr lang="en-US" sz="1300">
                <a:solidFill>
                  <a:prstClr val="black"/>
                </a:solidFill>
                <a:latin typeface="Arial" charset="0"/>
                <a:cs typeface="Arial" charset="0"/>
              </a:rPr>
              <a:pPr algn="r" eaLnBrk="1" hangingPunct="1"/>
              <a:t>76</a:t>
            </a:fld>
            <a:endParaRPr lang="en-US" sz="1300">
              <a:solidFill>
                <a:prstClr val="black"/>
              </a:solidFill>
              <a:latin typeface="Arial" charset="0"/>
              <a:cs typeface="Arial" charset="0"/>
            </a:endParaRPr>
          </a:p>
        </p:txBody>
      </p:sp>
      <p:sp>
        <p:nvSpPr>
          <p:cNvPr id="1442819"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42820"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EE4AA35-058A-1149-84BE-F0A31DE450E0}" type="slidenum">
              <a:rPr lang="en-US">
                <a:solidFill>
                  <a:prstClr val="black"/>
                </a:solidFill>
              </a:rPr>
              <a:pPr/>
              <a:t>77</a:t>
            </a:fld>
            <a:endParaRPr lang="en-US">
              <a:solidFill>
                <a:prstClr val="black"/>
              </a:solidFill>
            </a:endParaRPr>
          </a:p>
        </p:txBody>
      </p:sp>
      <p:sp>
        <p:nvSpPr>
          <p:cNvPr id="59394"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4D810EB9-0CB6-FD4D-B8EF-FA1025A7ED2C}" type="slidenum">
              <a:rPr lang="en-US" sz="1300">
                <a:solidFill>
                  <a:prstClr val="black"/>
                </a:solidFill>
                <a:latin typeface="Arial" charset="0"/>
                <a:cs typeface="Arial" charset="0"/>
              </a:rPr>
              <a:pPr algn="r" eaLnBrk="1" hangingPunct="1"/>
              <a:t>77</a:t>
            </a:fld>
            <a:endParaRPr lang="en-US" sz="1300">
              <a:solidFill>
                <a:prstClr val="black"/>
              </a:solidFill>
              <a:latin typeface="Arial" charset="0"/>
              <a:cs typeface="Arial" charset="0"/>
            </a:endParaRPr>
          </a:p>
        </p:txBody>
      </p:sp>
      <p:sp>
        <p:nvSpPr>
          <p:cNvPr id="1444867"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44868"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36AB6904-61C8-B147-8ACE-4B4C11F41033}" type="slidenum">
              <a:rPr lang="en-US">
                <a:solidFill>
                  <a:prstClr val="black"/>
                </a:solidFill>
              </a:rPr>
              <a:pPr>
                <a:defRPr/>
              </a:pPr>
              <a:t>78</a:t>
            </a:fld>
            <a:endParaRPr lang="en-US">
              <a:solidFill>
                <a:prstClr val="black"/>
              </a:solidFill>
            </a:endParaRPr>
          </a:p>
        </p:txBody>
      </p:sp>
      <p:sp>
        <p:nvSpPr>
          <p:cNvPr id="118786" name="Rectangle 7"/>
          <p:cNvSpPr txBox="1">
            <a:spLocks noGrp="1" noChangeArrowheads="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79" rIns="92959" bIns="46479" anchor="b"/>
          <a:lstStyle>
            <a:lvl1pPr defTabSz="928688">
              <a:defRPr sz="2400">
                <a:solidFill>
                  <a:schemeClr val="tx1"/>
                </a:solidFill>
                <a:latin typeface="Arial" charset="0"/>
                <a:ea typeface="ＭＳ Ｐゴシック" charset="0"/>
                <a:cs typeface="ＭＳ Ｐゴシック" charset="0"/>
              </a:defRPr>
            </a:lvl1pPr>
            <a:lvl2pPr marL="742950" indent="-285750" defTabSz="928688">
              <a:defRPr sz="2400">
                <a:solidFill>
                  <a:schemeClr val="tx1"/>
                </a:solidFill>
                <a:latin typeface="Arial" charset="0"/>
                <a:ea typeface="ＭＳ Ｐゴシック" charset="0"/>
              </a:defRPr>
            </a:lvl2pPr>
            <a:lvl3pPr marL="1143000" indent="-228600" defTabSz="928688">
              <a:defRPr sz="2400">
                <a:solidFill>
                  <a:schemeClr val="tx1"/>
                </a:solidFill>
                <a:latin typeface="Arial" charset="0"/>
                <a:ea typeface="ＭＳ Ｐゴシック" charset="0"/>
              </a:defRPr>
            </a:lvl3pPr>
            <a:lvl4pPr marL="1600200" indent="-228600" defTabSz="928688">
              <a:defRPr sz="2400">
                <a:solidFill>
                  <a:schemeClr val="tx1"/>
                </a:solidFill>
                <a:latin typeface="Arial" charset="0"/>
                <a:ea typeface="ＭＳ Ｐゴシック" charset="0"/>
              </a:defRPr>
            </a:lvl4pPr>
            <a:lvl5pPr marL="2057400" indent="-228600" defTabSz="928688">
              <a:defRPr sz="2400">
                <a:solidFill>
                  <a:schemeClr val="tx1"/>
                </a:solidFill>
                <a:latin typeface="Arial" charset="0"/>
                <a:ea typeface="ＭＳ Ｐゴシック" charset="0"/>
              </a:defRPr>
            </a:lvl5pPr>
            <a:lvl6pPr marL="2514600" indent="-228600" defTabSz="9286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286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286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28688"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0662BF8D-85E4-CC4E-85DD-C5CE5C4F773D}" type="slidenum">
              <a:rPr lang="en-US" sz="1200">
                <a:solidFill>
                  <a:prstClr val="black"/>
                </a:solidFill>
                <a:cs typeface="Arial" charset="0"/>
              </a:rPr>
              <a:pPr algn="r" eaLnBrk="1" hangingPunct="1"/>
              <a:t>78</a:t>
            </a:fld>
            <a:endParaRPr lang="en-US" sz="1200">
              <a:solidFill>
                <a:prstClr val="black"/>
              </a:solidFill>
              <a:cs typeface="Arial" charset="0"/>
            </a:endParaRPr>
          </a:p>
        </p:txBody>
      </p:sp>
      <p:sp>
        <p:nvSpPr>
          <p:cNvPr id="118787" name="Rectangle 2"/>
          <p:cNvSpPr>
            <a:spLocks noGrp="1" noRot="1" noChangeAspect="1" noChangeArrowheads="1" noTextEdit="1"/>
          </p:cNvSpPr>
          <p:nvPr>
            <p:ph type="sldImg"/>
          </p:nvPr>
        </p:nvSpPr>
        <p:spPr>
          <a:xfrm>
            <a:off x="1173163" y="696913"/>
            <a:ext cx="4641850" cy="3481387"/>
          </a:xfrm>
          <a:ln/>
          <a:extLst>
            <a:ext uri="{FAA26D3D-D897-4be2-8F04-BA451C77F1D7}">
              <ma14:placeholderFlag xmlns:ma14="http://schemas.microsoft.com/office/mac/drawingml/2011/main" val="1"/>
            </a:ext>
          </a:extLst>
        </p:spPr>
      </p:sp>
      <p:sp>
        <p:nvSpPr>
          <p:cNvPr id="118788" name="Rectangle 3"/>
          <p:cNvSpPr>
            <a:spLocks noGrp="1" noChangeArrowheads="1"/>
          </p:cNvSpPr>
          <p:nvPr>
            <p:ph type="body" idx="1"/>
          </p:nvPr>
        </p:nvSpPr>
        <p:spPr>
          <a:xfrm>
            <a:off x="698500" y="4408488"/>
            <a:ext cx="5588000" cy="4178300"/>
          </a:xfrm>
        </p:spPr>
        <p:txBody>
          <a:bodyPr lIns="92959" tIns="46479" rIns="92959" bIns="46479"/>
          <a:lstStyle/>
          <a:p>
            <a:pPr eaLnBrk="1" hangingPunct="1">
              <a:defRPr/>
            </a:pPr>
            <a:endParaRPr lang="en-US" smtClean="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6AB1F65E-4FD5-D34B-951A-A0A8A3BAE707}" type="slidenum">
              <a:rPr lang="en-US"/>
              <a:pPr/>
              <a:t>30</a:t>
            </a:fld>
            <a:endParaRPr lang="en-US"/>
          </a:p>
        </p:txBody>
      </p:sp>
      <p:sp>
        <p:nvSpPr>
          <p:cNvPr id="1434626" name="Rectangle 2"/>
          <p:cNvSpPr>
            <a:spLocks noGrp="1" noRot="1" noChangeAspect="1" noChangeArrowheads="1" noTextEdit="1"/>
          </p:cNvSpPr>
          <p:nvPr>
            <p:ph type="sldImg"/>
          </p:nvPr>
        </p:nvSpPr>
        <p:spPr>
          <a:extLst>
            <a:ext uri="{FAA26D3D-D897-4be2-8F04-BA451C77F1D7}">
              <ma14:placeholderFlag xmlns:ma14="http://schemas.microsoft.com/office/mac/drawingml/2011/main" val="1"/>
            </a:ext>
          </a:extLst>
        </p:spPr>
      </p:sp>
      <p:sp>
        <p:nvSpPr>
          <p:cNvPr id="1434627" name="Rectangle 3"/>
          <p:cNvSpPr>
            <a:spLocks noGrp="1" noChangeArrowheads="1"/>
          </p:cNvSpPr>
          <p:nvPr>
            <p:ph type="body" idx="1"/>
          </p:nvPr>
        </p:nvSpPr>
        <p:spPr>
          <a:xfrm>
            <a:off x="1265559" y="4451112"/>
            <a:ext cx="4397146" cy="3484593"/>
          </a:xfrm>
        </p:spPr>
        <p:txBody>
          <a:bodyPr/>
          <a:lstStyle/>
          <a:p>
            <a:r>
              <a:rPr lang="en-US"/>
              <a:t>Diapo très importante.</a:t>
            </a:r>
          </a:p>
          <a:p>
            <a:r>
              <a:rPr lang="en-US"/>
              <a:t>Pause de 5 secondes après chaque phrase.</a:t>
            </a:r>
          </a:p>
          <a:p>
            <a:r>
              <a:rPr lang="en-US"/>
              <a:t>Our problem is to understand the relationship between this frequency content and the light interactions in the scene. </a:t>
            </a:r>
          </a:p>
          <a:p>
            <a:r>
              <a:rPr lang="en-US"/>
              <a:t>To put things differently, we will study how the light is transported and interacts in a scene, and deduct from that the frequency spectrum of the radiance function. </a:t>
            </a:r>
          </a:p>
          <a:p>
            <a:endParaRPr lang="en-US"/>
          </a:p>
          <a:p>
            <a:r>
              <a:rPr lang="en-US"/>
              <a:t>Our starting point will therefore be the mathematical equations of light transport, and our end point will be the Fourier spectrum of the illumination in the scene.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9329D8CE-E7F6-AA43-83A3-304876D83109}" type="slidenum">
              <a:rPr lang="en-US"/>
              <a:pPr/>
              <a:t>31</a:t>
            </a:fld>
            <a:endParaRPr lang="en-US"/>
          </a:p>
        </p:txBody>
      </p:sp>
      <p:sp>
        <p:nvSpPr>
          <p:cNvPr id="1382402" name="Rectangle 2"/>
          <p:cNvSpPr>
            <a:spLocks noGrp="1" noRot="1" noChangeAspect="1" noChangeArrowheads="1" noTextEdit="1"/>
          </p:cNvSpPr>
          <p:nvPr>
            <p:ph type="sldImg"/>
          </p:nvPr>
        </p:nvSpPr>
        <p:spPr>
          <a:extLst>
            <a:ext uri="{FAA26D3D-D897-4be2-8F04-BA451C77F1D7}">
              <ma14:placeholderFlag xmlns:ma14="http://schemas.microsoft.com/office/mac/drawingml/2011/main" val="1"/>
            </a:ext>
          </a:extLst>
        </p:spPr>
      </p:sp>
      <p:sp>
        <p:nvSpPr>
          <p:cNvPr id="1382403" name="Rectangle 3"/>
          <p:cNvSpPr>
            <a:spLocks noGrp="1" noChangeArrowheads="1"/>
          </p:cNvSpPr>
          <p:nvPr>
            <p:ph type="body" idx="1"/>
          </p:nvPr>
        </p:nvSpPr>
        <p:spPr>
          <a:xfrm>
            <a:off x="1265559" y="4451111"/>
            <a:ext cx="4397146" cy="3385217"/>
          </a:xfrm>
        </p:spPr>
        <p:txBody>
          <a:bodyPr/>
          <a:lstStyle/>
          <a:p>
            <a:r>
              <a:rPr lang="en-US"/>
              <a:t>Bien souligner que c</a:t>
            </a:r>
            <a:r>
              <a:rPr lang="ja-JP" altLang="en-US">
                <a:latin typeface="Arial"/>
              </a:rPr>
              <a:t>’</a:t>
            </a:r>
            <a:r>
              <a:rPr lang="en-US"/>
              <a:t>est U-NI-FIE.</a:t>
            </a:r>
          </a:p>
          <a:p>
            <a:endParaRPr lang="en-US"/>
          </a:p>
          <a:p>
            <a:r>
              <a:rPr lang="en-US"/>
              <a:t>In this talk, we are going to derive a u-ni-fied framework for both spatial and angular frequencies. We will show in which circumstances high frequencies appear in the spatial or angular domains, and in which circumstances high frequencies can disappear. </a:t>
            </a:r>
          </a:p>
          <a:p>
            <a:endParaRPr lang="en-US"/>
          </a:p>
          <a:p>
            <a:r>
              <a:rPr lang="en-US"/>
              <a:t>We will also show that in certain circumstances, spatial frequencies can be turned into angular frequencies, or the opposite.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1397D8CA-71AF-5B4D-872B-199BA2A78264}" type="slidenum">
              <a:rPr lang="en-US"/>
              <a:pPr/>
              <a:t>32</a:t>
            </a:fld>
            <a:endParaRPr lang="en-US"/>
          </a:p>
        </p:txBody>
      </p:sp>
      <p:sp>
        <p:nvSpPr>
          <p:cNvPr id="1677314" name="Rectangle 2"/>
          <p:cNvSpPr>
            <a:spLocks noGrp="1" noRot="1" noChangeAspect="1" noChangeArrowheads="1" noTextEdit="1"/>
          </p:cNvSpPr>
          <p:nvPr>
            <p:ph type="sldImg"/>
          </p:nvPr>
        </p:nvSpPr>
        <p:spPr>
          <a:extLst>
            <a:ext uri="{FAA26D3D-D897-4be2-8F04-BA451C77F1D7}">
              <ma14:placeholderFlag xmlns:ma14="http://schemas.microsoft.com/office/mac/drawingml/2011/main" val="1"/>
            </a:ext>
          </a:extLst>
        </p:spPr>
      </p:sp>
      <p:sp>
        <p:nvSpPr>
          <p:cNvPr id="1677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ACDCCE79-CB13-4242-B2E7-24DE3A1D6359}" type="slidenum">
              <a:rPr lang="en-US"/>
              <a:pPr/>
              <a:t>33</a:t>
            </a:fld>
            <a:endParaRPr lang="en-US"/>
          </a:p>
        </p:txBody>
      </p:sp>
      <p:sp>
        <p:nvSpPr>
          <p:cNvPr id="1678338" name="Rectangle 2"/>
          <p:cNvSpPr>
            <a:spLocks noGrp="1" noRot="1" noChangeAspect="1" noChangeArrowheads="1" noTextEdit="1"/>
          </p:cNvSpPr>
          <p:nvPr>
            <p:ph type="sldImg"/>
          </p:nvPr>
        </p:nvSpPr>
        <p:spPr>
          <a:extLst>
            <a:ext uri="{FAA26D3D-D897-4be2-8F04-BA451C77F1D7}">
              <ma14:placeholderFlag xmlns:ma14="http://schemas.microsoft.com/office/mac/drawingml/2011/main" val="1"/>
            </a:ext>
          </a:extLst>
        </p:spPr>
      </p:sp>
      <p:sp>
        <p:nvSpPr>
          <p:cNvPr id="1678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484EE31E-CD3F-F64E-BD85-17A08788EB7B}" type="slidenum">
              <a:rPr lang="en-US"/>
              <a:pPr/>
              <a:t>34</a:t>
            </a:fld>
            <a:endParaRPr lang="en-US"/>
          </a:p>
        </p:txBody>
      </p:sp>
      <p:sp>
        <p:nvSpPr>
          <p:cNvPr id="1679362" name="Rectangle 2"/>
          <p:cNvSpPr>
            <a:spLocks noGrp="1" noRot="1" noChangeAspect="1" noChangeArrowheads="1" noTextEdit="1"/>
          </p:cNvSpPr>
          <p:nvPr>
            <p:ph type="sldImg"/>
          </p:nvPr>
        </p:nvSpPr>
        <p:spPr>
          <a:extLst>
            <a:ext uri="{FAA26D3D-D897-4be2-8F04-BA451C77F1D7}">
              <ma14:placeholderFlag xmlns:ma14="http://schemas.microsoft.com/office/mac/drawingml/2011/main" val="1"/>
            </a:ext>
          </a:extLst>
        </p:spPr>
      </p:sp>
      <p:sp>
        <p:nvSpPr>
          <p:cNvPr id="1679363"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685805" y="1371600"/>
            <a:ext cx="7772400" cy="18288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pPr lvl="0"/>
            <a:r>
              <a:rPr lang="en-US" noProof="0" smtClean="0"/>
              <a:t>Click to edit Master title style</a:t>
            </a:r>
          </a:p>
        </p:txBody>
      </p:sp>
      <p:sp>
        <p:nvSpPr>
          <p:cNvPr id="102403" name="Rectangle 3"/>
          <p:cNvSpPr>
            <a:spLocks noGrp="1" noChangeArrowheads="1"/>
          </p:cNvSpPr>
          <p:nvPr>
            <p:ph type="subTitle" idx="1"/>
          </p:nvPr>
        </p:nvSpPr>
        <p:spPr>
          <a:xfrm>
            <a:off x="677863" y="3581400"/>
            <a:ext cx="7721600" cy="17526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0" indent="0" algn="ctr">
              <a:buFont typeface="Wingdings" charset="0"/>
              <a:buNone/>
              <a:defRPr/>
            </a:lvl1pPr>
          </a:lstStyle>
          <a:p>
            <a:pPr lvl="0"/>
            <a:r>
              <a:rPr lang="en-US" noProof="0" smtClean="0"/>
              <a:t>Click to edit Master subtitle style</a:t>
            </a:r>
          </a:p>
        </p:txBody>
      </p:sp>
    </p:spTree>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9719878"/>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26067"/>
      </p:ext>
    </p:extLst>
  </p:cSld>
  <p:clrMapOvr>
    <a:masterClrMapping/>
  </p:clrMapOvr>
  <p:transition xmlns:p14="http://schemas.microsoft.com/office/powerpoint/2010/mai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08114644"/>
      </p:ext>
    </p:extLst>
  </p:cSld>
  <p:clrMapOvr>
    <a:masterClrMapping/>
  </p:clrMapOvr>
  <p:transition xmlns:p14="http://schemas.microsoft.com/office/powerpoint/2010/mai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86669539"/>
      </p:ext>
    </p:extLst>
  </p:cSld>
  <p:clrMapOvr>
    <a:masterClrMapping/>
  </p:clrMapOvr>
  <p:transition xmlns:p14="http://schemas.microsoft.com/office/powerpoint/2010/mai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1424569"/>
      </p:ext>
    </p:extLst>
  </p:cSld>
  <p:clrMapOvr>
    <a:masterClrMapping/>
  </p:clrMapOvr>
  <p:transition xmlns:p14="http://schemas.microsoft.com/office/powerpoint/2010/mai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6700" y="396875"/>
            <a:ext cx="2103438" cy="6232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396875"/>
            <a:ext cx="6159500" cy="6232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9072544"/>
      </p:ext>
    </p:extLst>
  </p:cSld>
  <p:clrMapOvr>
    <a:masterClrMapping/>
  </p:clrMapOvr>
  <p:transition xmlns:p14="http://schemas.microsoft.com/office/powerpoint/2010/mai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685800" y="1371600"/>
            <a:ext cx="7772400" cy="18288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pPr lvl="0"/>
            <a:r>
              <a:rPr lang="en-US" noProof="0" smtClean="0"/>
              <a:t>Click to edit Master title style</a:t>
            </a:r>
          </a:p>
        </p:txBody>
      </p:sp>
      <p:sp>
        <p:nvSpPr>
          <p:cNvPr id="102403" name="Rectangle 3"/>
          <p:cNvSpPr>
            <a:spLocks noGrp="1" noChangeArrowheads="1"/>
          </p:cNvSpPr>
          <p:nvPr>
            <p:ph type="subTitle" idx="1"/>
          </p:nvPr>
        </p:nvSpPr>
        <p:spPr>
          <a:xfrm>
            <a:off x="677863" y="3581400"/>
            <a:ext cx="7721600" cy="17526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0" indent="0" algn="ctr">
              <a:buFont typeface="Wingdings" charset="0"/>
              <a:buNone/>
              <a:defRPr/>
            </a:lvl1pPr>
          </a:lstStyle>
          <a:p>
            <a:pPr lvl="0"/>
            <a:r>
              <a:rPr lang="en-US" noProof="0" smtClean="0"/>
              <a:t>Click to edit Master subtitle style</a:t>
            </a:r>
          </a:p>
        </p:txBody>
      </p:sp>
    </p:spTree>
    <p:extLst>
      <p:ext uri="{BB962C8B-B14F-4D97-AF65-F5344CB8AC3E}">
        <p14:creationId xmlns:p14="http://schemas.microsoft.com/office/powerpoint/2010/main" val="1752849033"/>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7262020"/>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52672291"/>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26660442"/>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565078"/>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6"/>
            <a:ext cx="2057400" cy="6022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33406"/>
            <a:ext cx="6019800" cy="6022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4170535"/>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85190632"/>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93449"/>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99818259"/>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51940008"/>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3392869"/>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2057400" cy="6022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33400"/>
            <a:ext cx="6019800" cy="6022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499760"/>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685805" y="1371600"/>
            <a:ext cx="7772400" cy="18288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pPr lvl="0"/>
            <a:r>
              <a:rPr lang="en-US" noProof="0" smtClean="0"/>
              <a:t>Click to edit Master title style</a:t>
            </a:r>
          </a:p>
        </p:txBody>
      </p:sp>
      <p:sp>
        <p:nvSpPr>
          <p:cNvPr id="102403" name="Rectangle 3"/>
          <p:cNvSpPr>
            <a:spLocks noGrp="1" noChangeArrowheads="1"/>
          </p:cNvSpPr>
          <p:nvPr>
            <p:ph type="subTitle" idx="1"/>
          </p:nvPr>
        </p:nvSpPr>
        <p:spPr>
          <a:xfrm>
            <a:off x="677863" y="3581400"/>
            <a:ext cx="7721600" cy="17526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0" indent="0" algn="ctr">
              <a:buFont typeface="Wingdings" charset="0"/>
              <a:buNone/>
              <a:defRPr/>
            </a:lvl1pPr>
          </a:lstStyle>
          <a:p>
            <a:pPr lvl="0"/>
            <a:r>
              <a:rPr lang="en-US" noProof="0" smtClean="0"/>
              <a:t>Click to edit Master subtitle style</a:t>
            </a:r>
          </a:p>
        </p:txBody>
      </p:sp>
    </p:spTree>
    <p:extLst>
      <p:ext uri="{BB962C8B-B14F-4D97-AF65-F5344CB8AC3E}">
        <p14:creationId xmlns:p14="http://schemas.microsoft.com/office/powerpoint/2010/main" val="563558224"/>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693650"/>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54" indent="0">
              <a:buNone/>
              <a:defRPr sz="1800"/>
            </a:lvl2pPr>
            <a:lvl3pPr marL="914307" indent="0">
              <a:buNone/>
              <a:defRPr sz="1600"/>
            </a:lvl3pPr>
            <a:lvl4pPr marL="1371462" indent="0">
              <a:buNone/>
              <a:defRPr sz="1400"/>
            </a:lvl4pPr>
            <a:lvl5pPr marL="1828619" indent="0">
              <a:buNone/>
              <a:defRPr sz="1400"/>
            </a:lvl5pPr>
            <a:lvl6pPr marL="2285772" indent="0">
              <a:buNone/>
              <a:defRPr sz="1400"/>
            </a:lvl6pPr>
            <a:lvl7pPr marL="2742925" indent="0">
              <a:buNone/>
              <a:defRPr sz="1400"/>
            </a:lvl7pPr>
            <a:lvl8pPr marL="3200080" indent="0">
              <a:buNone/>
              <a:defRPr sz="1400"/>
            </a:lvl8pPr>
            <a:lvl9pPr marL="3657234" indent="0">
              <a:buNone/>
              <a:defRPr sz="1400"/>
            </a:lvl9pPr>
          </a:lstStyle>
          <a:p>
            <a:pPr lvl="0"/>
            <a:r>
              <a:rPr lang="en-US" smtClean="0"/>
              <a:t>Click to edit Master text styles</a:t>
            </a:r>
          </a:p>
        </p:txBody>
      </p:sp>
    </p:spTree>
    <p:extLst>
      <p:ext uri="{BB962C8B-B14F-4D97-AF65-F5344CB8AC3E}">
        <p14:creationId xmlns:p14="http://schemas.microsoft.com/office/powerpoint/2010/main" val="3734158302"/>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1"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3758267"/>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154" indent="0">
              <a:buNone/>
              <a:defRPr sz="2000" b="1"/>
            </a:lvl2pPr>
            <a:lvl3pPr marL="914307" indent="0">
              <a:buNone/>
              <a:defRPr sz="1800" b="1"/>
            </a:lvl3pPr>
            <a:lvl4pPr marL="1371462" indent="0">
              <a:buNone/>
              <a:defRPr sz="1600" b="1"/>
            </a:lvl4pPr>
            <a:lvl5pPr marL="1828619" indent="0">
              <a:buNone/>
              <a:defRPr sz="1600" b="1"/>
            </a:lvl5pPr>
            <a:lvl6pPr marL="2285772" indent="0">
              <a:buNone/>
              <a:defRPr sz="1600" b="1"/>
            </a:lvl6pPr>
            <a:lvl7pPr marL="2742925" indent="0">
              <a:buNone/>
              <a:defRPr sz="1600" b="1"/>
            </a:lvl7pPr>
            <a:lvl8pPr marL="3200080" indent="0">
              <a:buNone/>
              <a:defRPr sz="1600" b="1"/>
            </a:lvl8pPr>
            <a:lvl9pPr marL="365723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6"/>
            <a:ext cx="4041775" cy="639762"/>
          </a:xfrm>
        </p:spPr>
        <p:txBody>
          <a:bodyPr anchor="b"/>
          <a:lstStyle>
            <a:lvl1pPr marL="0" indent="0">
              <a:buNone/>
              <a:defRPr sz="2400" b="1"/>
            </a:lvl1pPr>
            <a:lvl2pPr marL="457154" indent="0">
              <a:buNone/>
              <a:defRPr sz="2000" b="1"/>
            </a:lvl2pPr>
            <a:lvl3pPr marL="914307" indent="0">
              <a:buNone/>
              <a:defRPr sz="1800" b="1"/>
            </a:lvl3pPr>
            <a:lvl4pPr marL="1371462" indent="0">
              <a:buNone/>
              <a:defRPr sz="1600" b="1"/>
            </a:lvl4pPr>
            <a:lvl5pPr marL="1828619" indent="0">
              <a:buNone/>
              <a:defRPr sz="1600" b="1"/>
            </a:lvl5pPr>
            <a:lvl6pPr marL="2285772" indent="0">
              <a:buNone/>
              <a:defRPr sz="1600" b="1"/>
            </a:lvl6pPr>
            <a:lvl7pPr marL="2742925" indent="0">
              <a:buNone/>
              <a:defRPr sz="1600" b="1"/>
            </a:lvl7pPr>
            <a:lvl8pPr marL="3200080" indent="0">
              <a:buNone/>
              <a:defRPr sz="1600" b="1"/>
            </a:lvl8pPr>
            <a:lvl9pPr marL="365723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6047105"/>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4235"/>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3774121"/>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0"/>
            <a:ext cx="3008313" cy="4691063"/>
          </a:xfrm>
        </p:spPr>
        <p:txBody>
          <a:bodyPr/>
          <a:lstStyle>
            <a:lvl1pPr marL="0" indent="0">
              <a:buNone/>
              <a:defRPr sz="1400"/>
            </a:lvl1pPr>
            <a:lvl2pPr marL="457154" indent="0">
              <a:buNone/>
              <a:defRPr sz="1200"/>
            </a:lvl2pPr>
            <a:lvl3pPr marL="914307" indent="0">
              <a:buNone/>
              <a:defRPr sz="1000"/>
            </a:lvl3pPr>
            <a:lvl4pPr marL="1371462" indent="0">
              <a:buNone/>
              <a:defRPr sz="900"/>
            </a:lvl4pPr>
            <a:lvl5pPr marL="1828619" indent="0">
              <a:buNone/>
              <a:defRPr sz="900"/>
            </a:lvl5pPr>
            <a:lvl6pPr marL="2285772" indent="0">
              <a:buNone/>
              <a:defRPr sz="900"/>
            </a:lvl6pPr>
            <a:lvl7pPr marL="2742925" indent="0">
              <a:buNone/>
              <a:defRPr sz="900"/>
            </a:lvl7pPr>
            <a:lvl8pPr marL="3200080" indent="0">
              <a:buNone/>
              <a:defRPr sz="900"/>
            </a:lvl8pPr>
            <a:lvl9pPr marL="3657234" indent="0">
              <a:buNone/>
              <a:defRPr sz="900"/>
            </a:lvl9pPr>
          </a:lstStyle>
          <a:p>
            <a:pPr lvl="0"/>
            <a:r>
              <a:rPr lang="en-US" smtClean="0"/>
              <a:t>Click to edit Master text styles</a:t>
            </a:r>
          </a:p>
        </p:txBody>
      </p:sp>
    </p:spTree>
    <p:extLst>
      <p:ext uri="{BB962C8B-B14F-4D97-AF65-F5344CB8AC3E}">
        <p14:creationId xmlns:p14="http://schemas.microsoft.com/office/powerpoint/2010/main" val="1216764963"/>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7762505"/>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4" indent="0">
              <a:buNone/>
              <a:defRPr sz="2800"/>
            </a:lvl2pPr>
            <a:lvl3pPr marL="914307" indent="0">
              <a:buNone/>
              <a:defRPr sz="2400"/>
            </a:lvl3pPr>
            <a:lvl4pPr marL="1371462" indent="0">
              <a:buNone/>
              <a:defRPr sz="2000"/>
            </a:lvl4pPr>
            <a:lvl5pPr marL="1828619" indent="0">
              <a:buNone/>
              <a:defRPr sz="2000"/>
            </a:lvl5pPr>
            <a:lvl6pPr marL="2285772" indent="0">
              <a:buNone/>
              <a:defRPr sz="2000"/>
            </a:lvl6pPr>
            <a:lvl7pPr marL="2742925" indent="0">
              <a:buNone/>
              <a:defRPr sz="2000"/>
            </a:lvl7pPr>
            <a:lvl8pPr marL="3200080" indent="0">
              <a:buNone/>
              <a:defRPr sz="2000"/>
            </a:lvl8pPr>
            <a:lvl9pPr marL="3657234"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4" indent="0">
              <a:buNone/>
              <a:defRPr sz="1200"/>
            </a:lvl2pPr>
            <a:lvl3pPr marL="914307" indent="0">
              <a:buNone/>
              <a:defRPr sz="1000"/>
            </a:lvl3pPr>
            <a:lvl4pPr marL="1371462" indent="0">
              <a:buNone/>
              <a:defRPr sz="900"/>
            </a:lvl4pPr>
            <a:lvl5pPr marL="1828619" indent="0">
              <a:buNone/>
              <a:defRPr sz="900"/>
            </a:lvl5pPr>
            <a:lvl6pPr marL="2285772" indent="0">
              <a:buNone/>
              <a:defRPr sz="900"/>
            </a:lvl6pPr>
            <a:lvl7pPr marL="2742925" indent="0">
              <a:buNone/>
              <a:defRPr sz="900"/>
            </a:lvl7pPr>
            <a:lvl8pPr marL="3200080" indent="0">
              <a:buNone/>
              <a:defRPr sz="900"/>
            </a:lvl8pPr>
            <a:lvl9pPr marL="3657234" indent="0">
              <a:buNone/>
              <a:defRPr sz="900"/>
            </a:lvl9pPr>
          </a:lstStyle>
          <a:p>
            <a:pPr lvl="0"/>
            <a:r>
              <a:rPr lang="en-US" smtClean="0"/>
              <a:t>Click to edit Master text styles</a:t>
            </a:r>
          </a:p>
        </p:txBody>
      </p:sp>
    </p:spTree>
    <p:extLst>
      <p:ext uri="{BB962C8B-B14F-4D97-AF65-F5344CB8AC3E}">
        <p14:creationId xmlns:p14="http://schemas.microsoft.com/office/powerpoint/2010/main" val="2114561293"/>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1719373"/>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6"/>
            <a:ext cx="2057400" cy="6022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33406"/>
            <a:ext cx="6019800" cy="6022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7514906"/>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5" y="213043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4" indent="0" algn="ctr">
              <a:buNone/>
              <a:defRPr/>
            </a:lvl2pPr>
            <a:lvl3pPr marL="914307" indent="0" algn="ctr">
              <a:buNone/>
              <a:defRPr/>
            </a:lvl3pPr>
            <a:lvl4pPr marL="1371462" indent="0" algn="ctr">
              <a:buNone/>
              <a:defRPr/>
            </a:lvl4pPr>
            <a:lvl5pPr marL="1828619" indent="0" algn="ctr">
              <a:buNone/>
              <a:defRPr/>
            </a:lvl5pPr>
            <a:lvl6pPr marL="2285772" indent="0" algn="ctr">
              <a:buNone/>
              <a:defRPr/>
            </a:lvl6pPr>
            <a:lvl7pPr marL="2742925" indent="0" algn="ctr">
              <a:buNone/>
              <a:defRPr/>
            </a:lvl7pPr>
            <a:lvl8pPr marL="3200080" indent="0" algn="ctr">
              <a:buNone/>
              <a:defRPr/>
            </a:lvl8pPr>
            <a:lvl9pPr marL="3657234"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EC187718-4AB9-2D49-9552-B831739CBF8C}" type="slidenum">
              <a:rPr lang="en-US"/>
              <a:pPr/>
              <a:t>‹#›</a:t>
            </a:fld>
            <a:endParaRPr lang="en-US"/>
          </a:p>
        </p:txBody>
      </p:sp>
    </p:spTree>
    <p:extLst>
      <p:ext uri="{BB962C8B-B14F-4D97-AF65-F5344CB8AC3E}">
        <p14:creationId xmlns:p14="http://schemas.microsoft.com/office/powerpoint/2010/main" val="17361128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926A960-2912-D242-9A42-091C20B0163B}" type="slidenum">
              <a:rPr lang="en-US"/>
              <a:pPr/>
              <a:t>‹#›</a:t>
            </a:fld>
            <a:endParaRPr lang="en-US"/>
          </a:p>
        </p:txBody>
      </p:sp>
    </p:spTree>
    <p:extLst>
      <p:ext uri="{BB962C8B-B14F-4D97-AF65-F5344CB8AC3E}">
        <p14:creationId xmlns:p14="http://schemas.microsoft.com/office/powerpoint/2010/main" val="2864191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54" indent="0">
              <a:buNone/>
              <a:defRPr sz="1800"/>
            </a:lvl2pPr>
            <a:lvl3pPr marL="914307" indent="0">
              <a:buNone/>
              <a:defRPr sz="1600"/>
            </a:lvl3pPr>
            <a:lvl4pPr marL="1371462" indent="0">
              <a:buNone/>
              <a:defRPr sz="1400"/>
            </a:lvl4pPr>
            <a:lvl5pPr marL="1828619" indent="0">
              <a:buNone/>
              <a:defRPr sz="1400"/>
            </a:lvl5pPr>
            <a:lvl6pPr marL="2285772" indent="0">
              <a:buNone/>
              <a:defRPr sz="1400"/>
            </a:lvl6pPr>
            <a:lvl7pPr marL="2742925" indent="0">
              <a:buNone/>
              <a:defRPr sz="1400"/>
            </a:lvl7pPr>
            <a:lvl8pPr marL="3200080" indent="0">
              <a:buNone/>
              <a:defRPr sz="1400"/>
            </a:lvl8pPr>
            <a:lvl9pPr marL="3657234"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AAFF3ABF-67E6-5A46-820E-8B2533DE8A04}" type="slidenum">
              <a:rPr lang="en-US"/>
              <a:pPr/>
              <a:t>‹#›</a:t>
            </a:fld>
            <a:endParaRPr lang="en-US"/>
          </a:p>
        </p:txBody>
      </p:sp>
    </p:spTree>
    <p:extLst>
      <p:ext uri="{BB962C8B-B14F-4D97-AF65-F5344CB8AC3E}">
        <p14:creationId xmlns:p14="http://schemas.microsoft.com/office/powerpoint/2010/main" val="33391193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 y="762000"/>
            <a:ext cx="4419600" cy="594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762000"/>
            <a:ext cx="4419600" cy="594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BCAC50BF-8CC8-F244-B7E3-9D636172F51B}" type="slidenum">
              <a:rPr lang="en-US"/>
              <a:pPr/>
              <a:t>‹#›</a:t>
            </a:fld>
            <a:endParaRPr lang="en-US"/>
          </a:p>
        </p:txBody>
      </p:sp>
    </p:spTree>
    <p:extLst>
      <p:ext uri="{BB962C8B-B14F-4D97-AF65-F5344CB8AC3E}">
        <p14:creationId xmlns:p14="http://schemas.microsoft.com/office/powerpoint/2010/main" val="5073351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154" indent="0">
              <a:buNone/>
              <a:defRPr sz="2000" b="1"/>
            </a:lvl2pPr>
            <a:lvl3pPr marL="914307" indent="0">
              <a:buNone/>
              <a:defRPr sz="1800" b="1"/>
            </a:lvl3pPr>
            <a:lvl4pPr marL="1371462" indent="0">
              <a:buNone/>
              <a:defRPr sz="1600" b="1"/>
            </a:lvl4pPr>
            <a:lvl5pPr marL="1828619" indent="0">
              <a:buNone/>
              <a:defRPr sz="1600" b="1"/>
            </a:lvl5pPr>
            <a:lvl6pPr marL="2285772" indent="0">
              <a:buNone/>
              <a:defRPr sz="1600" b="1"/>
            </a:lvl6pPr>
            <a:lvl7pPr marL="2742925" indent="0">
              <a:buNone/>
              <a:defRPr sz="1600" b="1"/>
            </a:lvl7pPr>
            <a:lvl8pPr marL="3200080" indent="0">
              <a:buNone/>
              <a:defRPr sz="1600" b="1"/>
            </a:lvl8pPr>
            <a:lvl9pPr marL="365723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6"/>
            <a:ext cx="4041775" cy="639762"/>
          </a:xfrm>
        </p:spPr>
        <p:txBody>
          <a:bodyPr anchor="b"/>
          <a:lstStyle>
            <a:lvl1pPr marL="0" indent="0">
              <a:buNone/>
              <a:defRPr sz="2400" b="1"/>
            </a:lvl1pPr>
            <a:lvl2pPr marL="457154" indent="0">
              <a:buNone/>
              <a:defRPr sz="2000" b="1"/>
            </a:lvl2pPr>
            <a:lvl3pPr marL="914307" indent="0">
              <a:buNone/>
              <a:defRPr sz="1800" b="1"/>
            </a:lvl3pPr>
            <a:lvl4pPr marL="1371462" indent="0">
              <a:buNone/>
              <a:defRPr sz="1600" b="1"/>
            </a:lvl4pPr>
            <a:lvl5pPr marL="1828619" indent="0">
              <a:buNone/>
              <a:defRPr sz="1600" b="1"/>
            </a:lvl5pPr>
            <a:lvl6pPr marL="2285772" indent="0">
              <a:buNone/>
              <a:defRPr sz="1600" b="1"/>
            </a:lvl6pPr>
            <a:lvl7pPr marL="2742925" indent="0">
              <a:buNone/>
              <a:defRPr sz="1600" b="1"/>
            </a:lvl7pPr>
            <a:lvl8pPr marL="3200080" indent="0">
              <a:buNone/>
              <a:defRPr sz="1600" b="1"/>
            </a:lvl8pPr>
            <a:lvl9pPr marL="365723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52209C9F-DD8A-EA41-AD14-3863E468C032}" type="slidenum">
              <a:rPr lang="en-US"/>
              <a:pPr/>
              <a:t>‹#›</a:t>
            </a:fld>
            <a:endParaRPr lang="en-US"/>
          </a:p>
        </p:txBody>
      </p:sp>
    </p:spTree>
    <p:extLst>
      <p:ext uri="{BB962C8B-B14F-4D97-AF65-F5344CB8AC3E}">
        <p14:creationId xmlns:p14="http://schemas.microsoft.com/office/powerpoint/2010/main" val="26656268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13F8E2B1-65F6-7444-8A86-18EDFD6167D7}" type="slidenum">
              <a:rPr lang="en-US"/>
              <a:pPr/>
              <a:t>‹#›</a:t>
            </a:fld>
            <a:endParaRPr lang="en-US"/>
          </a:p>
        </p:txBody>
      </p:sp>
    </p:spTree>
    <p:extLst>
      <p:ext uri="{BB962C8B-B14F-4D97-AF65-F5344CB8AC3E}">
        <p14:creationId xmlns:p14="http://schemas.microsoft.com/office/powerpoint/2010/main" val="8405466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5B2F26CE-0695-D545-B3E7-78662F01C31E}" type="slidenum">
              <a:rPr lang="en-US"/>
              <a:pPr/>
              <a:t>‹#›</a:t>
            </a:fld>
            <a:endParaRPr lang="en-US"/>
          </a:p>
        </p:txBody>
      </p:sp>
    </p:spTree>
    <p:extLst>
      <p:ext uri="{BB962C8B-B14F-4D97-AF65-F5344CB8AC3E}">
        <p14:creationId xmlns:p14="http://schemas.microsoft.com/office/powerpoint/2010/main" val="1780192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54" indent="0">
              <a:buNone/>
              <a:defRPr sz="1800"/>
            </a:lvl2pPr>
            <a:lvl3pPr marL="914307" indent="0">
              <a:buNone/>
              <a:defRPr sz="1600"/>
            </a:lvl3pPr>
            <a:lvl4pPr marL="1371462" indent="0">
              <a:buNone/>
              <a:defRPr sz="1400"/>
            </a:lvl4pPr>
            <a:lvl5pPr marL="1828619" indent="0">
              <a:buNone/>
              <a:defRPr sz="1400"/>
            </a:lvl5pPr>
            <a:lvl6pPr marL="2285772" indent="0">
              <a:buNone/>
              <a:defRPr sz="1400"/>
            </a:lvl6pPr>
            <a:lvl7pPr marL="2742925" indent="0">
              <a:buNone/>
              <a:defRPr sz="1400"/>
            </a:lvl7pPr>
            <a:lvl8pPr marL="3200080" indent="0">
              <a:buNone/>
              <a:defRPr sz="1400"/>
            </a:lvl8pPr>
            <a:lvl9pPr marL="3657234" indent="0">
              <a:buNone/>
              <a:defRPr sz="1400"/>
            </a:lvl9pPr>
          </a:lstStyle>
          <a:p>
            <a:pPr lvl="0"/>
            <a:r>
              <a:rPr lang="en-US" smtClean="0"/>
              <a:t>Click to edit Master text styles</a:t>
            </a:r>
          </a:p>
        </p:txBody>
      </p:sp>
    </p:spTree>
    <p:extLst>
      <p:ext uri="{BB962C8B-B14F-4D97-AF65-F5344CB8AC3E}">
        <p14:creationId xmlns:p14="http://schemas.microsoft.com/office/powerpoint/2010/main" val="1079899060"/>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0"/>
            <a:ext cx="3008313" cy="4691063"/>
          </a:xfrm>
        </p:spPr>
        <p:txBody>
          <a:bodyPr/>
          <a:lstStyle>
            <a:lvl1pPr marL="0" indent="0">
              <a:buNone/>
              <a:defRPr sz="1400"/>
            </a:lvl1pPr>
            <a:lvl2pPr marL="457154" indent="0">
              <a:buNone/>
              <a:defRPr sz="1200"/>
            </a:lvl2pPr>
            <a:lvl3pPr marL="914307" indent="0">
              <a:buNone/>
              <a:defRPr sz="1000"/>
            </a:lvl3pPr>
            <a:lvl4pPr marL="1371462" indent="0">
              <a:buNone/>
              <a:defRPr sz="900"/>
            </a:lvl4pPr>
            <a:lvl5pPr marL="1828619" indent="0">
              <a:buNone/>
              <a:defRPr sz="900"/>
            </a:lvl5pPr>
            <a:lvl6pPr marL="2285772" indent="0">
              <a:buNone/>
              <a:defRPr sz="900"/>
            </a:lvl6pPr>
            <a:lvl7pPr marL="2742925" indent="0">
              <a:buNone/>
              <a:defRPr sz="900"/>
            </a:lvl7pPr>
            <a:lvl8pPr marL="3200080" indent="0">
              <a:buNone/>
              <a:defRPr sz="900"/>
            </a:lvl8pPr>
            <a:lvl9pPr marL="3657234"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1E53B430-D16D-C84C-AE64-8BD59035AC14}" type="slidenum">
              <a:rPr lang="en-US"/>
              <a:pPr/>
              <a:t>‹#›</a:t>
            </a:fld>
            <a:endParaRPr lang="en-US"/>
          </a:p>
        </p:txBody>
      </p:sp>
    </p:spTree>
    <p:extLst>
      <p:ext uri="{BB962C8B-B14F-4D97-AF65-F5344CB8AC3E}">
        <p14:creationId xmlns:p14="http://schemas.microsoft.com/office/powerpoint/2010/main" val="4623941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4" indent="0">
              <a:buNone/>
              <a:defRPr sz="2800"/>
            </a:lvl2pPr>
            <a:lvl3pPr marL="914307" indent="0">
              <a:buNone/>
              <a:defRPr sz="2400"/>
            </a:lvl3pPr>
            <a:lvl4pPr marL="1371462" indent="0">
              <a:buNone/>
              <a:defRPr sz="2000"/>
            </a:lvl4pPr>
            <a:lvl5pPr marL="1828619" indent="0">
              <a:buNone/>
              <a:defRPr sz="2000"/>
            </a:lvl5pPr>
            <a:lvl6pPr marL="2285772" indent="0">
              <a:buNone/>
              <a:defRPr sz="2000"/>
            </a:lvl6pPr>
            <a:lvl7pPr marL="2742925" indent="0">
              <a:buNone/>
              <a:defRPr sz="2000"/>
            </a:lvl7pPr>
            <a:lvl8pPr marL="3200080" indent="0">
              <a:buNone/>
              <a:defRPr sz="2000"/>
            </a:lvl8pPr>
            <a:lvl9pPr marL="3657234"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4" indent="0">
              <a:buNone/>
              <a:defRPr sz="1200"/>
            </a:lvl2pPr>
            <a:lvl3pPr marL="914307" indent="0">
              <a:buNone/>
              <a:defRPr sz="1000"/>
            </a:lvl3pPr>
            <a:lvl4pPr marL="1371462" indent="0">
              <a:buNone/>
              <a:defRPr sz="900"/>
            </a:lvl4pPr>
            <a:lvl5pPr marL="1828619" indent="0">
              <a:buNone/>
              <a:defRPr sz="900"/>
            </a:lvl5pPr>
            <a:lvl6pPr marL="2285772" indent="0">
              <a:buNone/>
              <a:defRPr sz="900"/>
            </a:lvl6pPr>
            <a:lvl7pPr marL="2742925" indent="0">
              <a:buNone/>
              <a:defRPr sz="900"/>
            </a:lvl7pPr>
            <a:lvl8pPr marL="3200080" indent="0">
              <a:buNone/>
              <a:defRPr sz="900"/>
            </a:lvl8pPr>
            <a:lvl9pPr marL="3657234"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512814EC-28D4-B746-A221-D6501D946369}" type="slidenum">
              <a:rPr lang="en-US"/>
              <a:pPr/>
              <a:t>‹#›</a:t>
            </a:fld>
            <a:endParaRPr lang="en-US"/>
          </a:p>
        </p:txBody>
      </p:sp>
    </p:spTree>
    <p:extLst>
      <p:ext uri="{BB962C8B-B14F-4D97-AF65-F5344CB8AC3E}">
        <p14:creationId xmlns:p14="http://schemas.microsoft.com/office/powerpoint/2010/main" val="14340066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1819CB19-E1FC-B246-AC8F-561E1DADBA83}" type="slidenum">
              <a:rPr lang="en-US"/>
              <a:pPr/>
              <a:t>‹#›</a:t>
            </a:fld>
            <a:endParaRPr lang="en-US"/>
          </a:p>
        </p:txBody>
      </p:sp>
    </p:spTree>
    <p:extLst>
      <p:ext uri="{BB962C8B-B14F-4D97-AF65-F5344CB8AC3E}">
        <p14:creationId xmlns:p14="http://schemas.microsoft.com/office/powerpoint/2010/main" val="6377004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9900" y="66681"/>
            <a:ext cx="2247900" cy="66389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66681"/>
            <a:ext cx="6591300" cy="66389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B32C78F-3364-E646-AAD5-E0C015C76EC5}" type="slidenum">
              <a:rPr lang="en-US"/>
              <a:pPr/>
              <a:t>‹#›</a:t>
            </a:fld>
            <a:endParaRPr lang="en-US"/>
          </a:p>
        </p:txBody>
      </p:sp>
    </p:spTree>
    <p:extLst>
      <p:ext uri="{BB962C8B-B14F-4D97-AF65-F5344CB8AC3E}">
        <p14:creationId xmlns:p14="http://schemas.microsoft.com/office/powerpoint/2010/main" val="14971661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66675"/>
            <a:ext cx="8991600" cy="56356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 y="762000"/>
            <a:ext cx="4419600" cy="594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762000"/>
            <a:ext cx="4419600" cy="2895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10000"/>
            <a:ext cx="4419600" cy="2895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8305800" y="6477000"/>
            <a:ext cx="838200" cy="381000"/>
          </a:xfrm>
        </p:spPr>
        <p:txBody>
          <a:bodyPr/>
          <a:lstStyle>
            <a:lvl1pPr>
              <a:defRPr/>
            </a:lvl1pPr>
          </a:lstStyle>
          <a:p>
            <a:fld id="{561D4FBF-1EB9-7F4A-AAE7-C533505A5BA8}" type="slidenum">
              <a:rPr lang="en-US"/>
              <a:pPr/>
              <a:t>‹#›</a:t>
            </a:fld>
            <a:endParaRPr lang="en-US"/>
          </a:p>
        </p:txBody>
      </p:sp>
    </p:spTree>
    <p:extLst>
      <p:ext uri="{BB962C8B-B14F-4D97-AF65-F5344CB8AC3E}">
        <p14:creationId xmlns:p14="http://schemas.microsoft.com/office/powerpoint/2010/main" val="36826143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66675"/>
            <a:ext cx="8991600" cy="5635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 y="762000"/>
            <a:ext cx="4419600" cy="594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762000"/>
            <a:ext cx="4419600" cy="2895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10000"/>
            <a:ext cx="4419600" cy="2895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8305800" y="6477000"/>
            <a:ext cx="838200" cy="381000"/>
          </a:xfrm>
        </p:spPr>
        <p:txBody>
          <a:bodyPr/>
          <a:lstStyle>
            <a:lvl1pPr>
              <a:defRPr/>
            </a:lvl1pPr>
          </a:lstStyle>
          <a:p>
            <a:fld id="{BD405553-CC40-A24A-8F20-B2B29BCD3D84}" type="slidenum">
              <a:rPr lang="en-US"/>
              <a:pPr/>
              <a:t>‹#›</a:t>
            </a:fld>
            <a:endParaRPr lang="en-US"/>
          </a:p>
        </p:txBody>
      </p:sp>
    </p:spTree>
    <p:extLst>
      <p:ext uri="{BB962C8B-B14F-4D97-AF65-F5344CB8AC3E}">
        <p14:creationId xmlns:p14="http://schemas.microsoft.com/office/powerpoint/2010/main" val="31787541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5" y="213043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4" indent="0" algn="ctr">
              <a:buNone/>
              <a:defRPr/>
            </a:lvl2pPr>
            <a:lvl3pPr marL="914307" indent="0" algn="ctr">
              <a:buNone/>
              <a:defRPr/>
            </a:lvl3pPr>
            <a:lvl4pPr marL="1371462" indent="0" algn="ctr">
              <a:buNone/>
              <a:defRPr/>
            </a:lvl4pPr>
            <a:lvl5pPr marL="1828619" indent="0" algn="ctr">
              <a:buNone/>
              <a:defRPr/>
            </a:lvl5pPr>
            <a:lvl6pPr marL="2285772" indent="0" algn="ctr">
              <a:buNone/>
              <a:defRPr/>
            </a:lvl6pPr>
            <a:lvl7pPr marL="2742925" indent="0" algn="ctr">
              <a:buNone/>
              <a:defRPr/>
            </a:lvl7pPr>
            <a:lvl8pPr marL="3200080" indent="0" algn="ctr">
              <a:buNone/>
              <a:defRPr/>
            </a:lvl8pPr>
            <a:lvl9pPr marL="3657234"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319284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E8AB4"/>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rgbClr val="5E8AB4"/>
              </a:buClr>
              <a:buFont typeface="Wingdings" pitchFamily="2" charset="2"/>
              <a:buChar char=""/>
              <a:defRPr/>
            </a:lvl1pPr>
            <a:lvl2pPr>
              <a:buClr>
                <a:srgbClr val="5E8AB4"/>
              </a:buClr>
              <a:buFont typeface="Wingdings" pitchFamily="2" charset="2"/>
              <a:buChar char=""/>
              <a:defRPr/>
            </a:lvl2pPr>
            <a:lvl3pPr>
              <a:buClr>
                <a:srgbClr val="5E8AB4"/>
              </a:buClr>
              <a:defRPr/>
            </a:lvl3pPr>
            <a:lvl4pPr>
              <a:buClr>
                <a:srgbClr val="5E8AB4"/>
              </a:buClr>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51039626"/>
      </p:ext>
    </p:extLst>
  </p:cSld>
  <p:clrMapOvr>
    <a:masterClrMapping/>
  </p:clrMapOvr>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54" indent="0">
              <a:buNone/>
              <a:defRPr sz="1800"/>
            </a:lvl2pPr>
            <a:lvl3pPr marL="914307" indent="0">
              <a:buNone/>
              <a:defRPr sz="1600"/>
            </a:lvl3pPr>
            <a:lvl4pPr marL="1371462" indent="0">
              <a:buNone/>
              <a:defRPr sz="1400"/>
            </a:lvl4pPr>
            <a:lvl5pPr marL="1828619" indent="0">
              <a:buNone/>
              <a:defRPr sz="1400"/>
            </a:lvl5pPr>
            <a:lvl6pPr marL="2285772" indent="0">
              <a:buNone/>
              <a:defRPr sz="1400"/>
            </a:lvl6pPr>
            <a:lvl7pPr marL="2742925" indent="0">
              <a:buNone/>
              <a:defRPr sz="1400"/>
            </a:lvl7pPr>
            <a:lvl8pPr marL="3200080" indent="0">
              <a:buNone/>
              <a:defRPr sz="1400"/>
            </a:lvl8pPr>
            <a:lvl9pPr marL="3657234" indent="0">
              <a:buNone/>
              <a:defRPr sz="1400"/>
            </a:lvl9pPr>
          </a:lstStyle>
          <a:p>
            <a:pPr lvl="0"/>
            <a:r>
              <a:rPr lang="en-US" smtClean="0"/>
              <a:t>Click to edit Master text styles</a:t>
            </a:r>
          </a:p>
        </p:txBody>
      </p:sp>
    </p:spTree>
    <p:extLst>
      <p:ext uri="{BB962C8B-B14F-4D97-AF65-F5344CB8AC3E}">
        <p14:creationId xmlns:p14="http://schemas.microsoft.com/office/powerpoint/2010/main" val="24782303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2438" y="1041404"/>
            <a:ext cx="4068762"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3605" y="1041404"/>
            <a:ext cx="4068763"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5302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1"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76140145"/>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154" indent="0">
              <a:buNone/>
              <a:defRPr sz="2000" b="1"/>
            </a:lvl2pPr>
            <a:lvl3pPr marL="914307" indent="0">
              <a:buNone/>
              <a:defRPr sz="1800" b="1"/>
            </a:lvl3pPr>
            <a:lvl4pPr marL="1371462" indent="0">
              <a:buNone/>
              <a:defRPr sz="1600" b="1"/>
            </a:lvl4pPr>
            <a:lvl5pPr marL="1828619" indent="0">
              <a:buNone/>
              <a:defRPr sz="1600" b="1"/>
            </a:lvl5pPr>
            <a:lvl6pPr marL="2285772" indent="0">
              <a:buNone/>
              <a:defRPr sz="1600" b="1"/>
            </a:lvl6pPr>
            <a:lvl7pPr marL="2742925" indent="0">
              <a:buNone/>
              <a:defRPr sz="1600" b="1"/>
            </a:lvl7pPr>
            <a:lvl8pPr marL="3200080" indent="0">
              <a:buNone/>
              <a:defRPr sz="1600" b="1"/>
            </a:lvl8pPr>
            <a:lvl9pPr marL="365723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6"/>
            <a:ext cx="4041775" cy="639762"/>
          </a:xfrm>
        </p:spPr>
        <p:txBody>
          <a:bodyPr anchor="b"/>
          <a:lstStyle>
            <a:lvl1pPr marL="0" indent="0">
              <a:buNone/>
              <a:defRPr sz="2400" b="1"/>
            </a:lvl1pPr>
            <a:lvl2pPr marL="457154" indent="0">
              <a:buNone/>
              <a:defRPr sz="2000" b="1"/>
            </a:lvl2pPr>
            <a:lvl3pPr marL="914307" indent="0">
              <a:buNone/>
              <a:defRPr sz="1800" b="1"/>
            </a:lvl3pPr>
            <a:lvl4pPr marL="1371462" indent="0">
              <a:buNone/>
              <a:defRPr sz="1600" b="1"/>
            </a:lvl4pPr>
            <a:lvl5pPr marL="1828619" indent="0">
              <a:buNone/>
              <a:defRPr sz="1600" b="1"/>
            </a:lvl5pPr>
            <a:lvl6pPr marL="2285772" indent="0">
              <a:buNone/>
              <a:defRPr sz="1600" b="1"/>
            </a:lvl6pPr>
            <a:lvl7pPr marL="2742925" indent="0">
              <a:buNone/>
              <a:defRPr sz="1600" b="1"/>
            </a:lvl7pPr>
            <a:lvl8pPr marL="3200080" indent="0">
              <a:buNone/>
              <a:defRPr sz="1600" b="1"/>
            </a:lvl8pPr>
            <a:lvl9pPr marL="365723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85994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181744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81579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0"/>
            <a:ext cx="3008313" cy="4691063"/>
          </a:xfrm>
        </p:spPr>
        <p:txBody>
          <a:bodyPr/>
          <a:lstStyle>
            <a:lvl1pPr marL="0" indent="0">
              <a:buNone/>
              <a:defRPr sz="1400"/>
            </a:lvl1pPr>
            <a:lvl2pPr marL="457154" indent="0">
              <a:buNone/>
              <a:defRPr sz="1200"/>
            </a:lvl2pPr>
            <a:lvl3pPr marL="914307" indent="0">
              <a:buNone/>
              <a:defRPr sz="1000"/>
            </a:lvl3pPr>
            <a:lvl4pPr marL="1371462" indent="0">
              <a:buNone/>
              <a:defRPr sz="900"/>
            </a:lvl4pPr>
            <a:lvl5pPr marL="1828619" indent="0">
              <a:buNone/>
              <a:defRPr sz="900"/>
            </a:lvl5pPr>
            <a:lvl6pPr marL="2285772" indent="0">
              <a:buNone/>
              <a:defRPr sz="900"/>
            </a:lvl6pPr>
            <a:lvl7pPr marL="2742925" indent="0">
              <a:buNone/>
              <a:defRPr sz="900"/>
            </a:lvl7pPr>
            <a:lvl8pPr marL="3200080" indent="0">
              <a:buNone/>
              <a:defRPr sz="900"/>
            </a:lvl8pPr>
            <a:lvl9pPr marL="3657234" indent="0">
              <a:buNone/>
              <a:defRPr sz="900"/>
            </a:lvl9pPr>
          </a:lstStyle>
          <a:p>
            <a:pPr lvl="0"/>
            <a:r>
              <a:rPr lang="en-US" smtClean="0"/>
              <a:t>Click to edit Master text styles</a:t>
            </a:r>
          </a:p>
        </p:txBody>
      </p:sp>
    </p:spTree>
    <p:extLst>
      <p:ext uri="{BB962C8B-B14F-4D97-AF65-F5344CB8AC3E}">
        <p14:creationId xmlns:p14="http://schemas.microsoft.com/office/powerpoint/2010/main" val="7770427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4" indent="0">
              <a:buNone/>
              <a:defRPr sz="2800"/>
            </a:lvl2pPr>
            <a:lvl3pPr marL="914307" indent="0">
              <a:buNone/>
              <a:defRPr sz="2400"/>
            </a:lvl3pPr>
            <a:lvl4pPr marL="1371462" indent="0">
              <a:buNone/>
              <a:defRPr sz="2000"/>
            </a:lvl4pPr>
            <a:lvl5pPr marL="1828619" indent="0">
              <a:buNone/>
              <a:defRPr sz="2000"/>
            </a:lvl5pPr>
            <a:lvl6pPr marL="2285772" indent="0">
              <a:buNone/>
              <a:defRPr sz="2000"/>
            </a:lvl6pPr>
            <a:lvl7pPr marL="2742925" indent="0">
              <a:buNone/>
              <a:defRPr sz="2000"/>
            </a:lvl7pPr>
            <a:lvl8pPr marL="3200080" indent="0">
              <a:buNone/>
              <a:defRPr sz="2000"/>
            </a:lvl8pPr>
            <a:lvl9pPr marL="3657234"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4" indent="0">
              <a:buNone/>
              <a:defRPr sz="1200"/>
            </a:lvl2pPr>
            <a:lvl3pPr marL="914307" indent="0">
              <a:buNone/>
              <a:defRPr sz="1000"/>
            </a:lvl3pPr>
            <a:lvl4pPr marL="1371462" indent="0">
              <a:buNone/>
              <a:defRPr sz="900"/>
            </a:lvl4pPr>
            <a:lvl5pPr marL="1828619" indent="0">
              <a:buNone/>
              <a:defRPr sz="900"/>
            </a:lvl5pPr>
            <a:lvl6pPr marL="2285772" indent="0">
              <a:buNone/>
              <a:defRPr sz="900"/>
            </a:lvl6pPr>
            <a:lvl7pPr marL="2742925" indent="0">
              <a:buNone/>
              <a:defRPr sz="900"/>
            </a:lvl7pPr>
            <a:lvl8pPr marL="3200080" indent="0">
              <a:buNone/>
              <a:defRPr sz="900"/>
            </a:lvl8pPr>
            <a:lvl9pPr marL="3657234" indent="0">
              <a:buNone/>
              <a:defRPr sz="900"/>
            </a:lvl9pPr>
          </a:lstStyle>
          <a:p>
            <a:pPr lvl="0"/>
            <a:r>
              <a:rPr lang="en-US" smtClean="0"/>
              <a:t>Click to edit Master text styles</a:t>
            </a:r>
          </a:p>
        </p:txBody>
      </p:sp>
    </p:spTree>
    <p:extLst>
      <p:ext uri="{BB962C8B-B14F-4D97-AF65-F5344CB8AC3E}">
        <p14:creationId xmlns:p14="http://schemas.microsoft.com/office/powerpoint/2010/main" val="38888511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40208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214319"/>
            <a:ext cx="2074863" cy="60848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2438" y="214319"/>
            <a:ext cx="6072187" cy="60848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456873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2438" y="214319"/>
            <a:ext cx="8299450" cy="60848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79368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5" y="213043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4" indent="0" algn="ctr">
              <a:buNone/>
              <a:defRPr/>
            </a:lvl2pPr>
            <a:lvl3pPr marL="914307" indent="0" algn="ctr">
              <a:buNone/>
              <a:defRPr/>
            </a:lvl3pPr>
            <a:lvl4pPr marL="1371462" indent="0" algn="ctr">
              <a:buNone/>
              <a:defRPr/>
            </a:lvl4pPr>
            <a:lvl5pPr marL="1828619" indent="0" algn="ctr">
              <a:buNone/>
              <a:defRPr/>
            </a:lvl5pPr>
            <a:lvl6pPr marL="2285772" indent="0" algn="ctr">
              <a:buNone/>
              <a:defRPr/>
            </a:lvl6pPr>
            <a:lvl7pPr marL="2742925" indent="0" algn="ctr">
              <a:buNone/>
              <a:defRPr/>
            </a:lvl7pPr>
            <a:lvl8pPr marL="3200080" indent="0" algn="ctr">
              <a:buNone/>
              <a:defRPr/>
            </a:lvl8pPr>
            <a:lvl9pPr marL="3657234"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335757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E8AB4"/>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rgbClr val="5E8AB4"/>
              </a:buClr>
              <a:buFont typeface="Wingdings" pitchFamily="2" charset="2"/>
              <a:buChar char=""/>
              <a:defRPr/>
            </a:lvl1pPr>
            <a:lvl2pPr>
              <a:buClr>
                <a:srgbClr val="5E8AB4"/>
              </a:buClr>
              <a:buFont typeface="Wingdings" pitchFamily="2" charset="2"/>
              <a:buChar char=""/>
              <a:defRPr/>
            </a:lvl2pPr>
            <a:lvl3pPr>
              <a:buClr>
                <a:srgbClr val="5E8AB4"/>
              </a:buClr>
              <a:defRPr/>
            </a:lvl3pPr>
            <a:lvl4pPr>
              <a:buClr>
                <a:srgbClr val="5E8AB4"/>
              </a:buClr>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71902125"/>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154" indent="0">
              <a:buNone/>
              <a:defRPr sz="2000" b="1"/>
            </a:lvl2pPr>
            <a:lvl3pPr marL="914307" indent="0">
              <a:buNone/>
              <a:defRPr sz="1800" b="1"/>
            </a:lvl3pPr>
            <a:lvl4pPr marL="1371462" indent="0">
              <a:buNone/>
              <a:defRPr sz="1600" b="1"/>
            </a:lvl4pPr>
            <a:lvl5pPr marL="1828619" indent="0">
              <a:buNone/>
              <a:defRPr sz="1600" b="1"/>
            </a:lvl5pPr>
            <a:lvl6pPr marL="2285772" indent="0">
              <a:buNone/>
              <a:defRPr sz="1600" b="1"/>
            </a:lvl6pPr>
            <a:lvl7pPr marL="2742925" indent="0">
              <a:buNone/>
              <a:defRPr sz="1600" b="1"/>
            </a:lvl7pPr>
            <a:lvl8pPr marL="3200080" indent="0">
              <a:buNone/>
              <a:defRPr sz="1600" b="1"/>
            </a:lvl8pPr>
            <a:lvl9pPr marL="365723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6"/>
            <a:ext cx="4041775" cy="639762"/>
          </a:xfrm>
        </p:spPr>
        <p:txBody>
          <a:bodyPr anchor="b"/>
          <a:lstStyle>
            <a:lvl1pPr marL="0" indent="0">
              <a:buNone/>
              <a:defRPr sz="2400" b="1"/>
            </a:lvl1pPr>
            <a:lvl2pPr marL="457154" indent="0">
              <a:buNone/>
              <a:defRPr sz="2000" b="1"/>
            </a:lvl2pPr>
            <a:lvl3pPr marL="914307" indent="0">
              <a:buNone/>
              <a:defRPr sz="1800" b="1"/>
            </a:lvl3pPr>
            <a:lvl4pPr marL="1371462" indent="0">
              <a:buNone/>
              <a:defRPr sz="1600" b="1"/>
            </a:lvl4pPr>
            <a:lvl5pPr marL="1828619" indent="0">
              <a:buNone/>
              <a:defRPr sz="1600" b="1"/>
            </a:lvl5pPr>
            <a:lvl6pPr marL="2285772" indent="0">
              <a:buNone/>
              <a:defRPr sz="1600" b="1"/>
            </a:lvl6pPr>
            <a:lvl7pPr marL="2742925" indent="0">
              <a:buNone/>
              <a:defRPr sz="1600" b="1"/>
            </a:lvl7pPr>
            <a:lvl8pPr marL="3200080" indent="0">
              <a:buNone/>
              <a:defRPr sz="1600" b="1"/>
            </a:lvl8pPr>
            <a:lvl9pPr marL="365723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855557"/>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54" indent="0">
              <a:buNone/>
              <a:defRPr sz="1800"/>
            </a:lvl2pPr>
            <a:lvl3pPr marL="914307" indent="0">
              <a:buNone/>
              <a:defRPr sz="1600"/>
            </a:lvl3pPr>
            <a:lvl4pPr marL="1371462" indent="0">
              <a:buNone/>
              <a:defRPr sz="1400"/>
            </a:lvl4pPr>
            <a:lvl5pPr marL="1828619" indent="0">
              <a:buNone/>
              <a:defRPr sz="1400"/>
            </a:lvl5pPr>
            <a:lvl6pPr marL="2285772" indent="0">
              <a:buNone/>
              <a:defRPr sz="1400"/>
            </a:lvl6pPr>
            <a:lvl7pPr marL="2742925" indent="0">
              <a:buNone/>
              <a:defRPr sz="1400"/>
            </a:lvl7pPr>
            <a:lvl8pPr marL="3200080" indent="0">
              <a:buNone/>
              <a:defRPr sz="1400"/>
            </a:lvl8pPr>
            <a:lvl9pPr marL="3657234" indent="0">
              <a:buNone/>
              <a:defRPr sz="1400"/>
            </a:lvl9pPr>
          </a:lstStyle>
          <a:p>
            <a:pPr lvl="0"/>
            <a:r>
              <a:rPr lang="en-US" smtClean="0"/>
              <a:t>Click to edit Master text styles</a:t>
            </a:r>
          </a:p>
        </p:txBody>
      </p:sp>
    </p:spTree>
    <p:extLst>
      <p:ext uri="{BB962C8B-B14F-4D97-AF65-F5344CB8AC3E}">
        <p14:creationId xmlns:p14="http://schemas.microsoft.com/office/powerpoint/2010/main" val="36422904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2438" y="1041404"/>
            <a:ext cx="4068762"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3605" y="1041404"/>
            <a:ext cx="4068763"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60307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154" indent="0">
              <a:buNone/>
              <a:defRPr sz="2000" b="1"/>
            </a:lvl2pPr>
            <a:lvl3pPr marL="914307" indent="0">
              <a:buNone/>
              <a:defRPr sz="1800" b="1"/>
            </a:lvl3pPr>
            <a:lvl4pPr marL="1371462" indent="0">
              <a:buNone/>
              <a:defRPr sz="1600" b="1"/>
            </a:lvl4pPr>
            <a:lvl5pPr marL="1828619" indent="0">
              <a:buNone/>
              <a:defRPr sz="1600" b="1"/>
            </a:lvl5pPr>
            <a:lvl6pPr marL="2285772" indent="0">
              <a:buNone/>
              <a:defRPr sz="1600" b="1"/>
            </a:lvl6pPr>
            <a:lvl7pPr marL="2742925" indent="0">
              <a:buNone/>
              <a:defRPr sz="1600" b="1"/>
            </a:lvl7pPr>
            <a:lvl8pPr marL="3200080" indent="0">
              <a:buNone/>
              <a:defRPr sz="1600" b="1"/>
            </a:lvl8pPr>
            <a:lvl9pPr marL="365723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6"/>
            <a:ext cx="4041775" cy="639762"/>
          </a:xfrm>
        </p:spPr>
        <p:txBody>
          <a:bodyPr anchor="b"/>
          <a:lstStyle>
            <a:lvl1pPr marL="0" indent="0">
              <a:buNone/>
              <a:defRPr sz="2400" b="1"/>
            </a:lvl1pPr>
            <a:lvl2pPr marL="457154" indent="0">
              <a:buNone/>
              <a:defRPr sz="2000" b="1"/>
            </a:lvl2pPr>
            <a:lvl3pPr marL="914307" indent="0">
              <a:buNone/>
              <a:defRPr sz="1800" b="1"/>
            </a:lvl3pPr>
            <a:lvl4pPr marL="1371462" indent="0">
              <a:buNone/>
              <a:defRPr sz="1600" b="1"/>
            </a:lvl4pPr>
            <a:lvl5pPr marL="1828619" indent="0">
              <a:buNone/>
              <a:defRPr sz="1600" b="1"/>
            </a:lvl5pPr>
            <a:lvl6pPr marL="2285772" indent="0">
              <a:buNone/>
              <a:defRPr sz="1600" b="1"/>
            </a:lvl6pPr>
            <a:lvl7pPr marL="2742925" indent="0">
              <a:buNone/>
              <a:defRPr sz="1600" b="1"/>
            </a:lvl7pPr>
            <a:lvl8pPr marL="3200080" indent="0">
              <a:buNone/>
              <a:defRPr sz="1600" b="1"/>
            </a:lvl8pPr>
            <a:lvl9pPr marL="365723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83416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112340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9813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0"/>
            <a:ext cx="3008313" cy="4691063"/>
          </a:xfrm>
        </p:spPr>
        <p:txBody>
          <a:bodyPr/>
          <a:lstStyle>
            <a:lvl1pPr marL="0" indent="0">
              <a:buNone/>
              <a:defRPr sz="1400"/>
            </a:lvl1pPr>
            <a:lvl2pPr marL="457154" indent="0">
              <a:buNone/>
              <a:defRPr sz="1200"/>
            </a:lvl2pPr>
            <a:lvl3pPr marL="914307" indent="0">
              <a:buNone/>
              <a:defRPr sz="1000"/>
            </a:lvl3pPr>
            <a:lvl4pPr marL="1371462" indent="0">
              <a:buNone/>
              <a:defRPr sz="900"/>
            </a:lvl4pPr>
            <a:lvl5pPr marL="1828619" indent="0">
              <a:buNone/>
              <a:defRPr sz="900"/>
            </a:lvl5pPr>
            <a:lvl6pPr marL="2285772" indent="0">
              <a:buNone/>
              <a:defRPr sz="900"/>
            </a:lvl6pPr>
            <a:lvl7pPr marL="2742925" indent="0">
              <a:buNone/>
              <a:defRPr sz="900"/>
            </a:lvl7pPr>
            <a:lvl8pPr marL="3200080" indent="0">
              <a:buNone/>
              <a:defRPr sz="900"/>
            </a:lvl8pPr>
            <a:lvl9pPr marL="3657234" indent="0">
              <a:buNone/>
              <a:defRPr sz="900"/>
            </a:lvl9pPr>
          </a:lstStyle>
          <a:p>
            <a:pPr lvl="0"/>
            <a:r>
              <a:rPr lang="en-US" smtClean="0"/>
              <a:t>Click to edit Master text styles</a:t>
            </a:r>
          </a:p>
        </p:txBody>
      </p:sp>
    </p:spTree>
    <p:extLst>
      <p:ext uri="{BB962C8B-B14F-4D97-AF65-F5344CB8AC3E}">
        <p14:creationId xmlns:p14="http://schemas.microsoft.com/office/powerpoint/2010/main" val="28802281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4" indent="0">
              <a:buNone/>
              <a:defRPr sz="2800"/>
            </a:lvl2pPr>
            <a:lvl3pPr marL="914307" indent="0">
              <a:buNone/>
              <a:defRPr sz="2400"/>
            </a:lvl3pPr>
            <a:lvl4pPr marL="1371462" indent="0">
              <a:buNone/>
              <a:defRPr sz="2000"/>
            </a:lvl4pPr>
            <a:lvl5pPr marL="1828619" indent="0">
              <a:buNone/>
              <a:defRPr sz="2000"/>
            </a:lvl5pPr>
            <a:lvl6pPr marL="2285772" indent="0">
              <a:buNone/>
              <a:defRPr sz="2000"/>
            </a:lvl6pPr>
            <a:lvl7pPr marL="2742925" indent="0">
              <a:buNone/>
              <a:defRPr sz="2000"/>
            </a:lvl7pPr>
            <a:lvl8pPr marL="3200080" indent="0">
              <a:buNone/>
              <a:defRPr sz="2000"/>
            </a:lvl8pPr>
            <a:lvl9pPr marL="3657234"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4" indent="0">
              <a:buNone/>
              <a:defRPr sz="1200"/>
            </a:lvl2pPr>
            <a:lvl3pPr marL="914307" indent="0">
              <a:buNone/>
              <a:defRPr sz="1000"/>
            </a:lvl3pPr>
            <a:lvl4pPr marL="1371462" indent="0">
              <a:buNone/>
              <a:defRPr sz="900"/>
            </a:lvl4pPr>
            <a:lvl5pPr marL="1828619" indent="0">
              <a:buNone/>
              <a:defRPr sz="900"/>
            </a:lvl5pPr>
            <a:lvl6pPr marL="2285772" indent="0">
              <a:buNone/>
              <a:defRPr sz="900"/>
            </a:lvl6pPr>
            <a:lvl7pPr marL="2742925" indent="0">
              <a:buNone/>
              <a:defRPr sz="900"/>
            </a:lvl7pPr>
            <a:lvl8pPr marL="3200080" indent="0">
              <a:buNone/>
              <a:defRPr sz="900"/>
            </a:lvl8pPr>
            <a:lvl9pPr marL="3657234" indent="0">
              <a:buNone/>
              <a:defRPr sz="900"/>
            </a:lvl9pPr>
          </a:lstStyle>
          <a:p>
            <a:pPr lvl="0"/>
            <a:r>
              <a:rPr lang="en-US" smtClean="0"/>
              <a:t>Click to edit Master text styles</a:t>
            </a:r>
          </a:p>
        </p:txBody>
      </p:sp>
    </p:spTree>
    <p:extLst>
      <p:ext uri="{BB962C8B-B14F-4D97-AF65-F5344CB8AC3E}">
        <p14:creationId xmlns:p14="http://schemas.microsoft.com/office/powerpoint/2010/main" val="31812226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15630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214319"/>
            <a:ext cx="2074863" cy="60848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2438" y="214319"/>
            <a:ext cx="6072187" cy="60848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0535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2438" y="214319"/>
            <a:ext cx="8299450" cy="60848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69728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10010338"/>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6383" y="2130837"/>
            <a:ext cx="7771244" cy="147019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316" y="3885815"/>
            <a:ext cx="6401378" cy="1753532"/>
          </a:xfrm>
        </p:spPr>
        <p:txBody>
          <a:bodyPr/>
          <a:lstStyle>
            <a:lvl1pPr marL="0" indent="0" algn="ctr">
              <a:buNone/>
              <a:defRPr/>
            </a:lvl1pPr>
            <a:lvl2pPr marL="416194" indent="0" algn="ctr">
              <a:buNone/>
              <a:defRPr/>
            </a:lvl2pPr>
            <a:lvl3pPr marL="832387" indent="0" algn="ctr">
              <a:buNone/>
              <a:defRPr/>
            </a:lvl3pPr>
            <a:lvl4pPr marL="1248584" indent="0" algn="ctr">
              <a:buNone/>
              <a:defRPr/>
            </a:lvl4pPr>
            <a:lvl5pPr marL="1664773" indent="0" algn="ctr">
              <a:buNone/>
              <a:defRPr/>
            </a:lvl5pPr>
            <a:lvl6pPr marL="2080966" indent="0" algn="ctr">
              <a:buNone/>
              <a:defRPr/>
            </a:lvl6pPr>
            <a:lvl7pPr marL="2497162" indent="0" algn="ctr">
              <a:buNone/>
              <a:defRPr/>
            </a:lvl7pPr>
            <a:lvl8pPr marL="2913353" indent="0" algn="ctr">
              <a:buNone/>
              <a:defRPr/>
            </a:lvl8pPr>
            <a:lvl9pPr marL="3329547"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131790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64012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507" y="4406236"/>
            <a:ext cx="7772689" cy="1363216"/>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507" y="2907140"/>
            <a:ext cx="7772689" cy="1499103"/>
          </a:xfrm>
        </p:spPr>
        <p:txBody>
          <a:bodyPr anchor="b"/>
          <a:lstStyle>
            <a:lvl1pPr marL="0" indent="0">
              <a:buNone/>
              <a:defRPr sz="1800"/>
            </a:lvl1pPr>
            <a:lvl2pPr marL="416194" indent="0">
              <a:buNone/>
              <a:defRPr sz="1600"/>
            </a:lvl2pPr>
            <a:lvl3pPr marL="832387" indent="0">
              <a:buNone/>
              <a:defRPr sz="1500"/>
            </a:lvl3pPr>
            <a:lvl4pPr marL="1248584" indent="0">
              <a:buNone/>
              <a:defRPr sz="1300"/>
            </a:lvl4pPr>
            <a:lvl5pPr marL="1664773" indent="0">
              <a:buNone/>
              <a:defRPr sz="1300"/>
            </a:lvl5pPr>
            <a:lvl6pPr marL="2080966" indent="0">
              <a:buNone/>
              <a:defRPr sz="1300"/>
            </a:lvl6pPr>
            <a:lvl7pPr marL="2497162" indent="0">
              <a:buNone/>
              <a:defRPr sz="1300"/>
            </a:lvl7pPr>
            <a:lvl8pPr marL="2913353" indent="0">
              <a:buNone/>
              <a:defRPr sz="1300"/>
            </a:lvl8pPr>
            <a:lvl9pPr marL="3329547" indent="0">
              <a:buNone/>
              <a:defRPr sz="1300"/>
            </a:lvl9pPr>
          </a:lstStyle>
          <a:p>
            <a:pPr lvl="0"/>
            <a:r>
              <a:rPr lang="en-US" smtClean="0"/>
              <a:t>Click to edit Master text styles</a:t>
            </a:r>
          </a:p>
        </p:txBody>
      </p:sp>
    </p:spTree>
    <p:extLst>
      <p:ext uri="{BB962C8B-B14F-4D97-AF65-F5344CB8AC3E}">
        <p14:creationId xmlns:p14="http://schemas.microsoft.com/office/powerpoint/2010/main" val="27511278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8250" y="1581510"/>
            <a:ext cx="4137053" cy="5033633"/>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4020" y="1581510"/>
            <a:ext cx="4138498" cy="5033633"/>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39821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6622" y="274668"/>
            <a:ext cx="8230756" cy="1143482"/>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6622" y="1535244"/>
            <a:ext cx="4040238" cy="638962"/>
          </a:xfrm>
        </p:spPr>
        <p:txBody>
          <a:bodyPr anchor="b"/>
          <a:lstStyle>
            <a:lvl1pPr marL="0" indent="0">
              <a:buNone/>
              <a:defRPr sz="2200" b="1"/>
            </a:lvl1pPr>
            <a:lvl2pPr marL="416194" indent="0">
              <a:buNone/>
              <a:defRPr sz="1800" b="1"/>
            </a:lvl2pPr>
            <a:lvl3pPr marL="832387" indent="0">
              <a:buNone/>
              <a:defRPr sz="1600" b="1"/>
            </a:lvl3pPr>
            <a:lvl4pPr marL="1248584" indent="0">
              <a:buNone/>
              <a:defRPr sz="1500" b="1"/>
            </a:lvl4pPr>
            <a:lvl5pPr marL="1664773" indent="0">
              <a:buNone/>
              <a:defRPr sz="1500" b="1"/>
            </a:lvl5pPr>
            <a:lvl6pPr marL="2080966" indent="0">
              <a:buNone/>
              <a:defRPr sz="1500" b="1"/>
            </a:lvl6pPr>
            <a:lvl7pPr marL="2497162" indent="0">
              <a:buNone/>
              <a:defRPr sz="1500" b="1"/>
            </a:lvl7pPr>
            <a:lvl8pPr marL="2913353" indent="0">
              <a:buNone/>
              <a:defRPr sz="1500" b="1"/>
            </a:lvl8pPr>
            <a:lvl9pPr marL="3329547"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6622" y="2174212"/>
            <a:ext cx="4040238" cy="3952313"/>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696" y="1535244"/>
            <a:ext cx="4041682" cy="638962"/>
          </a:xfrm>
        </p:spPr>
        <p:txBody>
          <a:bodyPr anchor="b"/>
          <a:lstStyle>
            <a:lvl1pPr marL="0" indent="0">
              <a:buNone/>
              <a:defRPr sz="2200" b="1"/>
            </a:lvl1pPr>
            <a:lvl2pPr marL="416194" indent="0">
              <a:buNone/>
              <a:defRPr sz="1800" b="1"/>
            </a:lvl2pPr>
            <a:lvl3pPr marL="832387" indent="0">
              <a:buNone/>
              <a:defRPr sz="1600" b="1"/>
            </a:lvl3pPr>
            <a:lvl4pPr marL="1248584" indent="0">
              <a:buNone/>
              <a:defRPr sz="1500" b="1"/>
            </a:lvl4pPr>
            <a:lvl5pPr marL="1664773" indent="0">
              <a:buNone/>
              <a:defRPr sz="1500" b="1"/>
            </a:lvl5pPr>
            <a:lvl6pPr marL="2080966" indent="0">
              <a:buNone/>
              <a:defRPr sz="1500" b="1"/>
            </a:lvl6pPr>
            <a:lvl7pPr marL="2497162" indent="0">
              <a:buNone/>
              <a:defRPr sz="1500" b="1"/>
            </a:lvl7pPr>
            <a:lvl8pPr marL="2913353" indent="0">
              <a:buNone/>
              <a:defRPr sz="1500" b="1"/>
            </a:lvl8pPr>
            <a:lvl9pPr marL="3329547"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696" y="2174212"/>
            <a:ext cx="4041682" cy="3952313"/>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67643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066666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10014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629" y="273224"/>
            <a:ext cx="3008503" cy="1162275"/>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4946" y="273228"/>
            <a:ext cx="5112432" cy="5853297"/>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629" y="1435497"/>
            <a:ext cx="3008503" cy="4691022"/>
          </a:xfrm>
        </p:spPr>
        <p:txBody>
          <a:bodyPr/>
          <a:lstStyle>
            <a:lvl1pPr marL="0" indent="0">
              <a:buNone/>
              <a:defRPr sz="1300"/>
            </a:lvl1pPr>
            <a:lvl2pPr marL="416194" indent="0">
              <a:buNone/>
              <a:defRPr sz="1100"/>
            </a:lvl2pPr>
            <a:lvl3pPr marL="832387" indent="0">
              <a:buNone/>
              <a:defRPr sz="900"/>
            </a:lvl3pPr>
            <a:lvl4pPr marL="1248584" indent="0">
              <a:buNone/>
              <a:defRPr sz="800"/>
            </a:lvl4pPr>
            <a:lvl5pPr marL="1664773" indent="0">
              <a:buNone/>
              <a:defRPr sz="800"/>
            </a:lvl5pPr>
            <a:lvl6pPr marL="2080966" indent="0">
              <a:buNone/>
              <a:defRPr sz="800"/>
            </a:lvl6pPr>
            <a:lvl7pPr marL="2497162" indent="0">
              <a:buNone/>
              <a:defRPr sz="800"/>
            </a:lvl7pPr>
            <a:lvl8pPr marL="2913353" indent="0">
              <a:buNone/>
              <a:defRPr sz="800"/>
            </a:lvl8pPr>
            <a:lvl9pPr marL="3329547" indent="0">
              <a:buNone/>
              <a:defRPr sz="800"/>
            </a:lvl9pPr>
          </a:lstStyle>
          <a:p>
            <a:pPr lvl="0"/>
            <a:r>
              <a:rPr lang="en-US" smtClean="0"/>
              <a:t>Click to edit Master text styles</a:t>
            </a:r>
          </a:p>
        </p:txBody>
      </p:sp>
    </p:spTree>
    <p:extLst>
      <p:ext uri="{BB962C8B-B14F-4D97-AF65-F5344CB8AC3E}">
        <p14:creationId xmlns:p14="http://schemas.microsoft.com/office/powerpoint/2010/main" val="35383055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814" y="4800892"/>
            <a:ext cx="5486689" cy="566681"/>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1814" y="612941"/>
            <a:ext cx="5486689" cy="4114222"/>
          </a:xfrm>
        </p:spPr>
        <p:txBody>
          <a:bodyPr/>
          <a:lstStyle>
            <a:lvl1pPr marL="0" indent="0">
              <a:buNone/>
              <a:defRPr sz="2900"/>
            </a:lvl1pPr>
            <a:lvl2pPr marL="416194" indent="0">
              <a:buNone/>
              <a:defRPr sz="2500"/>
            </a:lvl2pPr>
            <a:lvl3pPr marL="832387" indent="0">
              <a:buNone/>
              <a:defRPr sz="2200"/>
            </a:lvl3pPr>
            <a:lvl4pPr marL="1248584" indent="0">
              <a:buNone/>
              <a:defRPr sz="1800"/>
            </a:lvl4pPr>
            <a:lvl5pPr marL="1664773" indent="0">
              <a:buNone/>
              <a:defRPr sz="1800"/>
            </a:lvl5pPr>
            <a:lvl6pPr marL="2080966" indent="0">
              <a:buNone/>
              <a:defRPr sz="1800"/>
            </a:lvl6pPr>
            <a:lvl7pPr marL="2497162" indent="0">
              <a:buNone/>
              <a:defRPr sz="1800"/>
            </a:lvl7pPr>
            <a:lvl8pPr marL="2913353" indent="0">
              <a:buNone/>
              <a:defRPr sz="1800"/>
            </a:lvl8pPr>
            <a:lvl9pPr marL="3329547" indent="0">
              <a:buNone/>
              <a:defRPr sz="1800"/>
            </a:lvl9pPr>
          </a:lstStyle>
          <a:p>
            <a:endParaRPr lang="en-US"/>
          </a:p>
        </p:txBody>
      </p:sp>
      <p:sp>
        <p:nvSpPr>
          <p:cNvPr id="4" name="Text Placeholder 3"/>
          <p:cNvSpPr>
            <a:spLocks noGrp="1"/>
          </p:cNvSpPr>
          <p:nvPr>
            <p:ph type="body" sz="half" idx="2"/>
          </p:nvPr>
        </p:nvSpPr>
        <p:spPr>
          <a:xfrm>
            <a:off x="1791814" y="5367578"/>
            <a:ext cx="5486689" cy="805207"/>
          </a:xfrm>
        </p:spPr>
        <p:txBody>
          <a:bodyPr/>
          <a:lstStyle>
            <a:lvl1pPr marL="0" indent="0">
              <a:buNone/>
              <a:defRPr sz="1300"/>
            </a:lvl1pPr>
            <a:lvl2pPr marL="416194" indent="0">
              <a:buNone/>
              <a:defRPr sz="1100"/>
            </a:lvl2pPr>
            <a:lvl3pPr marL="832387" indent="0">
              <a:buNone/>
              <a:defRPr sz="900"/>
            </a:lvl3pPr>
            <a:lvl4pPr marL="1248584" indent="0">
              <a:buNone/>
              <a:defRPr sz="800"/>
            </a:lvl4pPr>
            <a:lvl5pPr marL="1664773" indent="0">
              <a:buNone/>
              <a:defRPr sz="800"/>
            </a:lvl5pPr>
            <a:lvl6pPr marL="2080966" indent="0">
              <a:buNone/>
              <a:defRPr sz="800"/>
            </a:lvl6pPr>
            <a:lvl7pPr marL="2497162" indent="0">
              <a:buNone/>
              <a:defRPr sz="800"/>
            </a:lvl7pPr>
            <a:lvl8pPr marL="2913353" indent="0">
              <a:buNone/>
              <a:defRPr sz="800"/>
            </a:lvl8pPr>
            <a:lvl9pPr marL="3329547" indent="0">
              <a:buNone/>
              <a:defRPr sz="800"/>
            </a:lvl9pPr>
          </a:lstStyle>
          <a:p>
            <a:pPr lvl="0"/>
            <a:r>
              <a:rPr lang="en-US" smtClean="0"/>
              <a:t>Click to edit Master text styles</a:t>
            </a:r>
          </a:p>
        </p:txBody>
      </p:sp>
    </p:spTree>
    <p:extLst>
      <p:ext uri="{BB962C8B-B14F-4D97-AF65-F5344CB8AC3E}">
        <p14:creationId xmlns:p14="http://schemas.microsoft.com/office/powerpoint/2010/main" val="15903600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0982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155232"/>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74" y="101193"/>
            <a:ext cx="2114044" cy="65139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903" y="101193"/>
            <a:ext cx="6204857" cy="65139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661836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99" y="101199"/>
            <a:ext cx="8444617" cy="1220099"/>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48247" y="1581510"/>
            <a:ext cx="8414271" cy="5033633"/>
          </a:xfrm>
        </p:spPr>
        <p:txBody>
          <a:bodyPr/>
          <a:lstStyle/>
          <a:p>
            <a:endParaRPr lang="en-US"/>
          </a:p>
        </p:txBody>
      </p:sp>
    </p:spTree>
    <p:extLst>
      <p:ext uri="{BB962C8B-B14F-4D97-AF65-F5344CB8AC3E}">
        <p14:creationId xmlns:p14="http://schemas.microsoft.com/office/powerpoint/2010/main" val="12151300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82402" name="Rectangle 2"/>
          <p:cNvSpPr>
            <a:spLocks noGrp="1" noChangeArrowheads="1"/>
          </p:cNvSpPr>
          <p:nvPr>
            <p:ph type="ctrTitle"/>
          </p:nvPr>
        </p:nvSpPr>
        <p:spPr>
          <a:xfrm>
            <a:off x="685805" y="1371600"/>
            <a:ext cx="7772400" cy="18288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pPr lvl="0"/>
            <a:r>
              <a:rPr lang="en-US" noProof="0" smtClean="0"/>
              <a:t>Click to edit Master title style</a:t>
            </a:r>
          </a:p>
        </p:txBody>
      </p:sp>
      <p:sp>
        <p:nvSpPr>
          <p:cNvPr id="1382403" name="Rectangle 3"/>
          <p:cNvSpPr>
            <a:spLocks noGrp="1" noChangeArrowheads="1"/>
          </p:cNvSpPr>
          <p:nvPr>
            <p:ph type="subTitle" idx="1"/>
          </p:nvPr>
        </p:nvSpPr>
        <p:spPr>
          <a:xfrm>
            <a:off x="677863" y="3581400"/>
            <a:ext cx="7721600" cy="17526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0" indent="0" algn="ctr">
              <a:buFont typeface="Wingdings" charset="0"/>
              <a:buNone/>
              <a:defRPr/>
            </a:lvl1pPr>
          </a:lstStyle>
          <a:p>
            <a:pPr lvl="0"/>
            <a:r>
              <a:rPr lang="en-US" noProof="0" smtClean="0"/>
              <a:t>Click to edit Master subtitle style</a:t>
            </a:r>
          </a:p>
        </p:txBody>
      </p:sp>
    </p:spTree>
    <p:extLst>
      <p:ext uri="{BB962C8B-B14F-4D97-AF65-F5344CB8AC3E}">
        <p14:creationId xmlns:p14="http://schemas.microsoft.com/office/powerpoint/2010/main" val="2777210187"/>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4764327"/>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54" indent="0">
              <a:buNone/>
              <a:defRPr sz="1800"/>
            </a:lvl2pPr>
            <a:lvl3pPr marL="914307" indent="0">
              <a:buNone/>
              <a:defRPr sz="1600"/>
            </a:lvl3pPr>
            <a:lvl4pPr marL="1371462" indent="0">
              <a:buNone/>
              <a:defRPr sz="1400"/>
            </a:lvl4pPr>
            <a:lvl5pPr marL="1828619" indent="0">
              <a:buNone/>
              <a:defRPr sz="1400"/>
            </a:lvl5pPr>
            <a:lvl6pPr marL="2285772" indent="0">
              <a:buNone/>
              <a:defRPr sz="1400"/>
            </a:lvl6pPr>
            <a:lvl7pPr marL="2742925" indent="0">
              <a:buNone/>
              <a:defRPr sz="1400"/>
            </a:lvl7pPr>
            <a:lvl8pPr marL="3200080" indent="0">
              <a:buNone/>
              <a:defRPr sz="1400"/>
            </a:lvl8pPr>
            <a:lvl9pPr marL="3657234" indent="0">
              <a:buNone/>
              <a:defRPr sz="1400"/>
            </a:lvl9pPr>
          </a:lstStyle>
          <a:p>
            <a:pPr lvl="0"/>
            <a:r>
              <a:rPr lang="en-US" smtClean="0"/>
              <a:t>Click to edit Master text styles</a:t>
            </a:r>
          </a:p>
        </p:txBody>
      </p:sp>
    </p:spTree>
    <p:extLst>
      <p:ext uri="{BB962C8B-B14F-4D97-AF65-F5344CB8AC3E}">
        <p14:creationId xmlns:p14="http://schemas.microsoft.com/office/powerpoint/2010/main" val="4241645115"/>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1"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404566"/>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154" indent="0">
              <a:buNone/>
              <a:defRPr sz="2000" b="1"/>
            </a:lvl2pPr>
            <a:lvl3pPr marL="914307" indent="0">
              <a:buNone/>
              <a:defRPr sz="1800" b="1"/>
            </a:lvl3pPr>
            <a:lvl4pPr marL="1371462" indent="0">
              <a:buNone/>
              <a:defRPr sz="1600" b="1"/>
            </a:lvl4pPr>
            <a:lvl5pPr marL="1828619" indent="0">
              <a:buNone/>
              <a:defRPr sz="1600" b="1"/>
            </a:lvl5pPr>
            <a:lvl6pPr marL="2285772" indent="0">
              <a:buNone/>
              <a:defRPr sz="1600" b="1"/>
            </a:lvl6pPr>
            <a:lvl7pPr marL="2742925" indent="0">
              <a:buNone/>
              <a:defRPr sz="1600" b="1"/>
            </a:lvl7pPr>
            <a:lvl8pPr marL="3200080" indent="0">
              <a:buNone/>
              <a:defRPr sz="1600" b="1"/>
            </a:lvl8pPr>
            <a:lvl9pPr marL="365723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6"/>
            <a:ext cx="4041775" cy="639762"/>
          </a:xfrm>
        </p:spPr>
        <p:txBody>
          <a:bodyPr anchor="b"/>
          <a:lstStyle>
            <a:lvl1pPr marL="0" indent="0">
              <a:buNone/>
              <a:defRPr sz="2400" b="1"/>
            </a:lvl1pPr>
            <a:lvl2pPr marL="457154" indent="0">
              <a:buNone/>
              <a:defRPr sz="2000" b="1"/>
            </a:lvl2pPr>
            <a:lvl3pPr marL="914307" indent="0">
              <a:buNone/>
              <a:defRPr sz="1800" b="1"/>
            </a:lvl3pPr>
            <a:lvl4pPr marL="1371462" indent="0">
              <a:buNone/>
              <a:defRPr sz="1600" b="1"/>
            </a:lvl4pPr>
            <a:lvl5pPr marL="1828619" indent="0">
              <a:buNone/>
              <a:defRPr sz="1600" b="1"/>
            </a:lvl5pPr>
            <a:lvl6pPr marL="2285772" indent="0">
              <a:buNone/>
              <a:defRPr sz="1600" b="1"/>
            </a:lvl6pPr>
            <a:lvl7pPr marL="2742925" indent="0">
              <a:buNone/>
              <a:defRPr sz="1600" b="1"/>
            </a:lvl7pPr>
            <a:lvl8pPr marL="3200080" indent="0">
              <a:buNone/>
              <a:defRPr sz="1600" b="1"/>
            </a:lvl8pPr>
            <a:lvl9pPr marL="365723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53457372"/>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24736949"/>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1400486"/>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0"/>
            <a:ext cx="3008313" cy="4691063"/>
          </a:xfrm>
        </p:spPr>
        <p:txBody>
          <a:bodyPr/>
          <a:lstStyle>
            <a:lvl1pPr marL="0" indent="0">
              <a:buNone/>
              <a:defRPr sz="1400"/>
            </a:lvl1pPr>
            <a:lvl2pPr marL="457154" indent="0">
              <a:buNone/>
              <a:defRPr sz="1200"/>
            </a:lvl2pPr>
            <a:lvl3pPr marL="914307" indent="0">
              <a:buNone/>
              <a:defRPr sz="1000"/>
            </a:lvl3pPr>
            <a:lvl4pPr marL="1371462" indent="0">
              <a:buNone/>
              <a:defRPr sz="900"/>
            </a:lvl4pPr>
            <a:lvl5pPr marL="1828619" indent="0">
              <a:buNone/>
              <a:defRPr sz="900"/>
            </a:lvl5pPr>
            <a:lvl6pPr marL="2285772" indent="0">
              <a:buNone/>
              <a:defRPr sz="900"/>
            </a:lvl6pPr>
            <a:lvl7pPr marL="2742925" indent="0">
              <a:buNone/>
              <a:defRPr sz="900"/>
            </a:lvl7pPr>
            <a:lvl8pPr marL="3200080" indent="0">
              <a:buNone/>
              <a:defRPr sz="900"/>
            </a:lvl8pPr>
            <a:lvl9pPr marL="3657234" indent="0">
              <a:buNone/>
              <a:defRPr sz="900"/>
            </a:lvl9pPr>
          </a:lstStyle>
          <a:p>
            <a:pPr lvl="0"/>
            <a:r>
              <a:rPr lang="en-US" smtClean="0"/>
              <a:t>Click to edit Master text styles</a:t>
            </a:r>
          </a:p>
        </p:txBody>
      </p:sp>
    </p:spTree>
    <p:extLst>
      <p:ext uri="{BB962C8B-B14F-4D97-AF65-F5344CB8AC3E}">
        <p14:creationId xmlns:p14="http://schemas.microsoft.com/office/powerpoint/2010/main" val="1776379454"/>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0"/>
            <a:ext cx="3008313" cy="4691063"/>
          </a:xfrm>
        </p:spPr>
        <p:txBody>
          <a:bodyPr/>
          <a:lstStyle>
            <a:lvl1pPr marL="0" indent="0">
              <a:buNone/>
              <a:defRPr sz="1400"/>
            </a:lvl1pPr>
            <a:lvl2pPr marL="457154" indent="0">
              <a:buNone/>
              <a:defRPr sz="1200"/>
            </a:lvl2pPr>
            <a:lvl3pPr marL="914307" indent="0">
              <a:buNone/>
              <a:defRPr sz="1000"/>
            </a:lvl3pPr>
            <a:lvl4pPr marL="1371462" indent="0">
              <a:buNone/>
              <a:defRPr sz="900"/>
            </a:lvl4pPr>
            <a:lvl5pPr marL="1828619" indent="0">
              <a:buNone/>
              <a:defRPr sz="900"/>
            </a:lvl5pPr>
            <a:lvl6pPr marL="2285772" indent="0">
              <a:buNone/>
              <a:defRPr sz="900"/>
            </a:lvl6pPr>
            <a:lvl7pPr marL="2742925" indent="0">
              <a:buNone/>
              <a:defRPr sz="900"/>
            </a:lvl7pPr>
            <a:lvl8pPr marL="3200080" indent="0">
              <a:buNone/>
              <a:defRPr sz="900"/>
            </a:lvl8pPr>
            <a:lvl9pPr marL="3657234" indent="0">
              <a:buNone/>
              <a:defRPr sz="900"/>
            </a:lvl9pPr>
          </a:lstStyle>
          <a:p>
            <a:pPr lvl="0"/>
            <a:r>
              <a:rPr lang="en-US" smtClean="0"/>
              <a:t>Click to edit Master text styles</a:t>
            </a:r>
          </a:p>
        </p:txBody>
      </p:sp>
    </p:spTree>
    <p:extLst>
      <p:ext uri="{BB962C8B-B14F-4D97-AF65-F5344CB8AC3E}">
        <p14:creationId xmlns:p14="http://schemas.microsoft.com/office/powerpoint/2010/main" val="2725454414"/>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4" indent="0">
              <a:buNone/>
              <a:defRPr sz="2800"/>
            </a:lvl2pPr>
            <a:lvl3pPr marL="914307" indent="0">
              <a:buNone/>
              <a:defRPr sz="2400"/>
            </a:lvl3pPr>
            <a:lvl4pPr marL="1371462" indent="0">
              <a:buNone/>
              <a:defRPr sz="2000"/>
            </a:lvl4pPr>
            <a:lvl5pPr marL="1828619" indent="0">
              <a:buNone/>
              <a:defRPr sz="2000"/>
            </a:lvl5pPr>
            <a:lvl6pPr marL="2285772" indent="0">
              <a:buNone/>
              <a:defRPr sz="2000"/>
            </a:lvl6pPr>
            <a:lvl7pPr marL="2742925" indent="0">
              <a:buNone/>
              <a:defRPr sz="2000"/>
            </a:lvl7pPr>
            <a:lvl8pPr marL="3200080" indent="0">
              <a:buNone/>
              <a:defRPr sz="2000"/>
            </a:lvl8pPr>
            <a:lvl9pPr marL="3657234"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4" indent="0">
              <a:buNone/>
              <a:defRPr sz="1200"/>
            </a:lvl2pPr>
            <a:lvl3pPr marL="914307" indent="0">
              <a:buNone/>
              <a:defRPr sz="1000"/>
            </a:lvl3pPr>
            <a:lvl4pPr marL="1371462" indent="0">
              <a:buNone/>
              <a:defRPr sz="900"/>
            </a:lvl4pPr>
            <a:lvl5pPr marL="1828619" indent="0">
              <a:buNone/>
              <a:defRPr sz="900"/>
            </a:lvl5pPr>
            <a:lvl6pPr marL="2285772" indent="0">
              <a:buNone/>
              <a:defRPr sz="900"/>
            </a:lvl6pPr>
            <a:lvl7pPr marL="2742925" indent="0">
              <a:buNone/>
              <a:defRPr sz="900"/>
            </a:lvl7pPr>
            <a:lvl8pPr marL="3200080" indent="0">
              <a:buNone/>
              <a:defRPr sz="900"/>
            </a:lvl8pPr>
            <a:lvl9pPr marL="3657234" indent="0">
              <a:buNone/>
              <a:defRPr sz="900"/>
            </a:lvl9pPr>
          </a:lstStyle>
          <a:p>
            <a:pPr lvl="0"/>
            <a:r>
              <a:rPr lang="en-US" smtClean="0"/>
              <a:t>Click to edit Master text styles</a:t>
            </a:r>
          </a:p>
        </p:txBody>
      </p:sp>
    </p:spTree>
    <p:extLst>
      <p:ext uri="{BB962C8B-B14F-4D97-AF65-F5344CB8AC3E}">
        <p14:creationId xmlns:p14="http://schemas.microsoft.com/office/powerpoint/2010/main" val="1879081353"/>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12479833"/>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6"/>
            <a:ext cx="2057400" cy="6022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33406"/>
            <a:ext cx="6019800" cy="6022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1628084"/>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5" y="213043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4" indent="0" algn="ctr">
              <a:buNone/>
              <a:defRPr/>
            </a:lvl2pPr>
            <a:lvl3pPr marL="914307" indent="0" algn="ctr">
              <a:buNone/>
              <a:defRPr/>
            </a:lvl3pPr>
            <a:lvl4pPr marL="1371462" indent="0" algn="ctr">
              <a:buNone/>
              <a:defRPr/>
            </a:lvl4pPr>
            <a:lvl5pPr marL="1828619" indent="0" algn="ctr">
              <a:buNone/>
              <a:defRPr/>
            </a:lvl5pPr>
            <a:lvl6pPr marL="2285772" indent="0" algn="ctr">
              <a:buNone/>
              <a:defRPr/>
            </a:lvl6pPr>
            <a:lvl7pPr marL="2742925" indent="0" algn="ctr">
              <a:buNone/>
              <a:defRPr/>
            </a:lvl7pPr>
            <a:lvl8pPr marL="3200080" indent="0" algn="ctr">
              <a:buNone/>
              <a:defRPr/>
            </a:lvl8pPr>
            <a:lvl9pPr marL="3657234"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zh-CN">
              <a:solidFill>
                <a:srgbClr val="000000"/>
              </a:solidFill>
              <a:ea typeface="楷体_GB2312"/>
              <a:cs typeface="楷体_GB2312"/>
            </a:endParaRPr>
          </a:p>
        </p:txBody>
      </p:sp>
      <p:sp>
        <p:nvSpPr>
          <p:cNvPr id="5" name="Footer Placeholder 4"/>
          <p:cNvSpPr>
            <a:spLocks noGrp="1"/>
          </p:cNvSpPr>
          <p:nvPr>
            <p:ph type="ftr" sz="quarter" idx="11"/>
          </p:nvPr>
        </p:nvSpPr>
        <p:spPr/>
        <p:txBody>
          <a:bodyPr/>
          <a:lstStyle>
            <a:lvl1pPr>
              <a:defRPr/>
            </a:lvl1pPr>
          </a:lstStyle>
          <a:p>
            <a:endParaRPr lang="en-US" altLang="zh-CN">
              <a:solidFill>
                <a:srgbClr val="000000"/>
              </a:solidFill>
              <a:ea typeface="楷体_GB2312"/>
              <a:cs typeface="楷体_GB2312"/>
            </a:endParaRPr>
          </a:p>
        </p:txBody>
      </p:sp>
      <p:sp>
        <p:nvSpPr>
          <p:cNvPr id="6" name="Slide Number Placeholder 5"/>
          <p:cNvSpPr>
            <a:spLocks noGrp="1"/>
          </p:cNvSpPr>
          <p:nvPr>
            <p:ph type="sldNum" sz="quarter" idx="12"/>
          </p:nvPr>
        </p:nvSpPr>
        <p:spPr/>
        <p:txBody>
          <a:bodyPr/>
          <a:lstStyle>
            <a:lvl1pPr>
              <a:defRPr/>
            </a:lvl1pPr>
          </a:lstStyle>
          <a:p>
            <a:fld id="{FE104093-3049-8347-8705-C359F43B4110}" type="slidenum">
              <a:rPr lang="zh-CN" altLang="en-US">
                <a:solidFill>
                  <a:srgbClr val="000000"/>
                </a:solidFill>
                <a:ea typeface="楷体_GB2312"/>
                <a:cs typeface="楷体_GB2312"/>
              </a:rPr>
              <a:pPr/>
              <a:t>‹#›</a:t>
            </a:fld>
            <a:endParaRPr lang="en-US" altLang="zh-CN">
              <a:solidFill>
                <a:srgbClr val="000000"/>
              </a:solidFill>
              <a:ea typeface="楷体_GB2312"/>
              <a:cs typeface="楷体_GB2312"/>
            </a:endParaRPr>
          </a:p>
        </p:txBody>
      </p:sp>
    </p:spTree>
    <p:extLst>
      <p:ext uri="{BB962C8B-B14F-4D97-AF65-F5344CB8AC3E}">
        <p14:creationId xmlns:p14="http://schemas.microsoft.com/office/powerpoint/2010/main" val="22379734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zh-CN">
              <a:solidFill>
                <a:srgbClr val="000000"/>
              </a:solidFill>
              <a:ea typeface="楷体_GB2312"/>
              <a:cs typeface="楷体_GB2312"/>
            </a:endParaRPr>
          </a:p>
        </p:txBody>
      </p:sp>
      <p:sp>
        <p:nvSpPr>
          <p:cNvPr id="5" name="Footer Placeholder 4"/>
          <p:cNvSpPr>
            <a:spLocks noGrp="1"/>
          </p:cNvSpPr>
          <p:nvPr>
            <p:ph type="ftr" sz="quarter" idx="11"/>
          </p:nvPr>
        </p:nvSpPr>
        <p:spPr/>
        <p:txBody>
          <a:bodyPr/>
          <a:lstStyle>
            <a:lvl1pPr>
              <a:defRPr/>
            </a:lvl1pPr>
          </a:lstStyle>
          <a:p>
            <a:endParaRPr lang="en-US" altLang="zh-CN">
              <a:solidFill>
                <a:srgbClr val="000000"/>
              </a:solidFill>
              <a:ea typeface="楷体_GB2312"/>
              <a:cs typeface="楷体_GB2312"/>
            </a:endParaRPr>
          </a:p>
        </p:txBody>
      </p:sp>
      <p:sp>
        <p:nvSpPr>
          <p:cNvPr id="6" name="Slide Number Placeholder 5"/>
          <p:cNvSpPr>
            <a:spLocks noGrp="1"/>
          </p:cNvSpPr>
          <p:nvPr>
            <p:ph type="sldNum" sz="quarter" idx="12"/>
          </p:nvPr>
        </p:nvSpPr>
        <p:spPr/>
        <p:txBody>
          <a:bodyPr/>
          <a:lstStyle>
            <a:lvl1pPr>
              <a:defRPr/>
            </a:lvl1pPr>
          </a:lstStyle>
          <a:p>
            <a:fld id="{C26291F4-68CD-624E-98DC-B14DA229E455}" type="slidenum">
              <a:rPr lang="zh-CN" altLang="en-US">
                <a:solidFill>
                  <a:srgbClr val="000000"/>
                </a:solidFill>
                <a:ea typeface="楷体_GB2312"/>
                <a:cs typeface="楷体_GB2312"/>
              </a:rPr>
              <a:pPr/>
              <a:t>‹#›</a:t>
            </a:fld>
            <a:endParaRPr lang="en-US" altLang="zh-CN">
              <a:solidFill>
                <a:srgbClr val="000000"/>
              </a:solidFill>
              <a:ea typeface="楷体_GB2312"/>
              <a:cs typeface="楷体_GB2312"/>
            </a:endParaRPr>
          </a:p>
        </p:txBody>
      </p:sp>
    </p:spTree>
    <p:extLst>
      <p:ext uri="{BB962C8B-B14F-4D97-AF65-F5344CB8AC3E}">
        <p14:creationId xmlns:p14="http://schemas.microsoft.com/office/powerpoint/2010/main" val="37763903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54" indent="0">
              <a:buNone/>
              <a:defRPr sz="1800"/>
            </a:lvl2pPr>
            <a:lvl3pPr marL="914307" indent="0">
              <a:buNone/>
              <a:defRPr sz="1600"/>
            </a:lvl3pPr>
            <a:lvl4pPr marL="1371462" indent="0">
              <a:buNone/>
              <a:defRPr sz="1400"/>
            </a:lvl4pPr>
            <a:lvl5pPr marL="1828619" indent="0">
              <a:buNone/>
              <a:defRPr sz="1400"/>
            </a:lvl5pPr>
            <a:lvl6pPr marL="2285772" indent="0">
              <a:buNone/>
              <a:defRPr sz="1400"/>
            </a:lvl6pPr>
            <a:lvl7pPr marL="2742925" indent="0">
              <a:buNone/>
              <a:defRPr sz="1400"/>
            </a:lvl7pPr>
            <a:lvl8pPr marL="3200080" indent="0">
              <a:buNone/>
              <a:defRPr sz="1400"/>
            </a:lvl8pPr>
            <a:lvl9pPr marL="3657234"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zh-CN">
              <a:solidFill>
                <a:srgbClr val="000000"/>
              </a:solidFill>
              <a:ea typeface="楷体_GB2312"/>
              <a:cs typeface="楷体_GB2312"/>
            </a:endParaRPr>
          </a:p>
        </p:txBody>
      </p:sp>
      <p:sp>
        <p:nvSpPr>
          <p:cNvPr id="5" name="Footer Placeholder 4"/>
          <p:cNvSpPr>
            <a:spLocks noGrp="1"/>
          </p:cNvSpPr>
          <p:nvPr>
            <p:ph type="ftr" sz="quarter" idx="11"/>
          </p:nvPr>
        </p:nvSpPr>
        <p:spPr/>
        <p:txBody>
          <a:bodyPr/>
          <a:lstStyle>
            <a:lvl1pPr>
              <a:defRPr/>
            </a:lvl1pPr>
          </a:lstStyle>
          <a:p>
            <a:endParaRPr lang="en-US" altLang="zh-CN">
              <a:solidFill>
                <a:srgbClr val="000000"/>
              </a:solidFill>
              <a:ea typeface="楷体_GB2312"/>
              <a:cs typeface="楷体_GB2312"/>
            </a:endParaRPr>
          </a:p>
        </p:txBody>
      </p:sp>
      <p:sp>
        <p:nvSpPr>
          <p:cNvPr id="6" name="Slide Number Placeholder 5"/>
          <p:cNvSpPr>
            <a:spLocks noGrp="1"/>
          </p:cNvSpPr>
          <p:nvPr>
            <p:ph type="sldNum" sz="quarter" idx="12"/>
          </p:nvPr>
        </p:nvSpPr>
        <p:spPr/>
        <p:txBody>
          <a:bodyPr/>
          <a:lstStyle>
            <a:lvl1pPr>
              <a:defRPr/>
            </a:lvl1pPr>
          </a:lstStyle>
          <a:p>
            <a:fld id="{C3F12860-81BF-B245-B053-F3DCE8932820}" type="slidenum">
              <a:rPr lang="zh-CN" altLang="en-US">
                <a:solidFill>
                  <a:srgbClr val="000000"/>
                </a:solidFill>
                <a:ea typeface="楷体_GB2312"/>
                <a:cs typeface="楷体_GB2312"/>
              </a:rPr>
              <a:pPr/>
              <a:t>‹#›</a:t>
            </a:fld>
            <a:endParaRPr lang="en-US" altLang="zh-CN">
              <a:solidFill>
                <a:srgbClr val="000000"/>
              </a:solidFill>
              <a:ea typeface="楷体_GB2312"/>
              <a:cs typeface="楷体_GB2312"/>
            </a:endParaRPr>
          </a:p>
        </p:txBody>
      </p:sp>
    </p:spTree>
    <p:extLst>
      <p:ext uri="{BB962C8B-B14F-4D97-AF65-F5344CB8AC3E}">
        <p14:creationId xmlns:p14="http://schemas.microsoft.com/office/powerpoint/2010/main" val="42093102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zh-CN">
              <a:solidFill>
                <a:srgbClr val="000000"/>
              </a:solidFill>
              <a:ea typeface="楷体_GB2312"/>
              <a:cs typeface="楷体_GB2312"/>
            </a:endParaRPr>
          </a:p>
        </p:txBody>
      </p:sp>
      <p:sp>
        <p:nvSpPr>
          <p:cNvPr id="6" name="Footer Placeholder 5"/>
          <p:cNvSpPr>
            <a:spLocks noGrp="1"/>
          </p:cNvSpPr>
          <p:nvPr>
            <p:ph type="ftr" sz="quarter" idx="11"/>
          </p:nvPr>
        </p:nvSpPr>
        <p:spPr/>
        <p:txBody>
          <a:bodyPr/>
          <a:lstStyle>
            <a:lvl1pPr>
              <a:defRPr/>
            </a:lvl1pPr>
          </a:lstStyle>
          <a:p>
            <a:endParaRPr lang="en-US" altLang="zh-CN">
              <a:solidFill>
                <a:srgbClr val="000000"/>
              </a:solidFill>
              <a:ea typeface="楷体_GB2312"/>
              <a:cs typeface="楷体_GB2312"/>
            </a:endParaRPr>
          </a:p>
        </p:txBody>
      </p:sp>
      <p:sp>
        <p:nvSpPr>
          <p:cNvPr id="7" name="Slide Number Placeholder 6"/>
          <p:cNvSpPr>
            <a:spLocks noGrp="1"/>
          </p:cNvSpPr>
          <p:nvPr>
            <p:ph type="sldNum" sz="quarter" idx="12"/>
          </p:nvPr>
        </p:nvSpPr>
        <p:spPr/>
        <p:txBody>
          <a:bodyPr/>
          <a:lstStyle>
            <a:lvl1pPr>
              <a:defRPr/>
            </a:lvl1pPr>
          </a:lstStyle>
          <a:p>
            <a:fld id="{45EA1861-D96D-BD42-B9ED-6668C9F0D846}" type="slidenum">
              <a:rPr lang="zh-CN" altLang="en-US">
                <a:solidFill>
                  <a:srgbClr val="000000"/>
                </a:solidFill>
                <a:ea typeface="楷体_GB2312"/>
                <a:cs typeface="楷体_GB2312"/>
              </a:rPr>
              <a:pPr/>
              <a:t>‹#›</a:t>
            </a:fld>
            <a:endParaRPr lang="en-US" altLang="zh-CN">
              <a:solidFill>
                <a:srgbClr val="000000"/>
              </a:solidFill>
              <a:ea typeface="楷体_GB2312"/>
              <a:cs typeface="楷体_GB2312"/>
            </a:endParaRPr>
          </a:p>
        </p:txBody>
      </p:sp>
    </p:spTree>
    <p:extLst>
      <p:ext uri="{BB962C8B-B14F-4D97-AF65-F5344CB8AC3E}">
        <p14:creationId xmlns:p14="http://schemas.microsoft.com/office/powerpoint/2010/main" val="20450851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154" indent="0">
              <a:buNone/>
              <a:defRPr sz="2000" b="1"/>
            </a:lvl2pPr>
            <a:lvl3pPr marL="914307" indent="0">
              <a:buNone/>
              <a:defRPr sz="1800" b="1"/>
            </a:lvl3pPr>
            <a:lvl4pPr marL="1371462" indent="0">
              <a:buNone/>
              <a:defRPr sz="1600" b="1"/>
            </a:lvl4pPr>
            <a:lvl5pPr marL="1828619" indent="0">
              <a:buNone/>
              <a:defRPr sz="1600" b="1"/>
            </a:lvl5pPr>
            <a:lvl6pPr marL="2285772" indent="0">
              <a:buNone/>
              <a:defRPr sz="1600" b="1"/>
            </a:lvl6pPr>
            <a:lvl7pPr marL="2742925" indent="0">
              <a:buNone/>
              <a:defRPr sz="1600" b="1"/>
            </a:lvl7pPr>
            <a:lvl8pPr marL="3200080" indent="0">
              <a:buNone/>
              <a:defRPr sz="1600" b="1"/>
            </a:lvl8pPr>
            <a:lvl9pPr marL="365723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6"/>
            <a:ext cx="4041775" cy="639762"/>
          </a:xfrm>
        </p:spPr>
        <p:txBody>
          <a:bodyPr anchor="b"/>
          <a:lstStyle>
            <a:lvl1pPr marL="0" indent="0">
              <a:buNone/>
              <a:defRPr sz="2400" b="1"/>
            </a:lvl1pPr>
            <a:lvl2pPr marL="457154" indent="0">
              <a:buNone/>
              <a:defRPr sz="2000" b="1"/>
            </a:lvl2pPr>
            <a:lvl3pPr marL="914307" indent="0">
              <a:buNone/>
              <a:defRPr sz="1800" b="1"/>
            </a:lvl3pPr>
            <a:lvl4pPr marL="1371462" indent="0">
              <a:buNone/>
              <a:defRPr sz="1600" b="1"/>
            </a:lvl4pPr>
            <a:lvl5pPr marL="1828619" indent="0">
              <a:buNone/>
              <a:defRPr sz="1600" b="1"/>
            </a:lvl5pPr>
            <a:lvl6pPr marL="2285772" indent="0">
              <a:buNone/>
              <a:defRPr sz="1600" b="1"/>
            </a:lvl6pPr>
            <a:lvl7pPr marL="2742925" indent="0">
              <a:buNone/>
              <a:defRPr sz="1600" b="1"/>
            </a:lvl7pPr>
            <a:lvl8pPr marL="3200080" indent="0">
              <a:buNone/>
              <a:defRPr sz="1600" b="1"/>
            </a:lvl8pPr>
            <a:lvl9pPr marL="365723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zh-CN">
              <a:solidFill>
                <a:srgbClr val="000000"/>
              </a:solidFill>
              <a:ea typeface="楷体_GB2312"/>
              <a:cs typeface="楷体_GB2312"/>
            </a:endParaRPr>
          </a:p>
        </p:txBody>
      </p:sp>
      <p:sp>
        <p:nvSpPr>
          <p:cNvPr id="8" name="Footer Placeholder 7"/>
          <p:cNvSpPr>
            <a:spLocks noGrp="1"/>
          </p:cNvSpPr>
          <p:nvPr>
            <p:ph type="ftr" sz="quarter" idx="11"/>
          </p:nvPr>
        </p:nvSpPr>
        <p:spPr/>
        <p:txBody>
          <a:bodyPr/>
          <a:lstStyle>
            <a:lvl1pPr>
              <a:defRPr/>
            </a:lvl1pPr>
          </a:lstStyle>
          <a:p>
            <a:endParaRPr lang="en-US" altLang="zh-CN">
              <a:solidFill>
                <a:srgbClr val="000000"/>
              </a:solidFill>
              <a:ea typeface="楷体_GB2312"/>
              <a:cs typeface="楷体_GB2312"/>
            </a:endParaRPr>
          </a:p>
        </p:txBody>
      </p:sp>
      <p:sp>
        <p:nvSpPr>
          <p:cNvPr id="9" name="Slide Number Placeholder 8"/>
          <p:cNvSpPr>
            <a:spLocks noGrp="1"/>
          </p:cNvSpPr>
          <p:nvPr>
            <p:ph type="sldNum" sz="quarter" idx="12"/>
          </p:nvPr>
        </p:nvSpPr>
        <p:spPr/>
        <p:txBody>
          <a:bodyPr/>
          <a:lstStyle>
            <a:lvl1pPr>
              <a:defRPr/>
            </a:lvl1pPr>
          </a:lstStyle>
          <a:p>
            <a:fld id="{A75BF787-B2AD-8541-9F4B-C56D6259BC95}" type="slidenum">
              <a:rPr lang="zh-CN" altLang="en-US">
                <a:solidFill>
                  <a:srgbClr val="000000"/>
                </a:solidFill>
                <a:ea typeface="楷体_GB2312"/>
                <a:cs typeface="楷体_GB2312"/>
              </a:rPr>
              <a:pPr/>
              <a:t>‹#›</a:t>
            </a:fld>
            <a:endParaRPr lang="en-US" altLang="zh-CN">
              <a:solidFill>
                <a:srgbClr val="000000"/>
              </a:solidFill>
              <a:ea typeface="楷体_GB2312"/>
              <a:cs typeface="楷体_GB2312"/>
            </a:endParaRPr>
          </a:p>
        </p:txBody>
      </p:sp>
    </p:spTree>
    <p:extLst>
      <p:ext uri="{BB962C8B-B14F-4D97-AF65-F5344CB8AC3E}">
        <p14:creationId xmlns:p14="http://schemas.microsoft.com/office/powerpoint/2010/main" val="21438106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zh-CN">
              <a:solidFill>
                <a:srgbClr val="000000"/>
              </a:solidFill>
              <a:ea typeface="楷体_GB2312"/>
              <a:cs typeface="楷体_GB2312"/>
            </a:endParaRPr>
          </a:p>
        </p:txBody>
      </p:sp>
      <p:sp>
        <p:nvSpPr>
          <p:cNvPr id="4" name="Footer Placeholder 3"/>
          <p:cNvSpPr>
            <a:spLocks noGrp="1"/>
          </p:cNvSpPr>
          <p:nvPr>
            <p:ph type="ftr" sz="quarter" idx="11"/>
          </p:nvPr>
        </p:nvSpPr>
        <p:spPr/>
        <p:txBody>
          <a:bodyPr/>
          <a:lstStyle>
            <a:lvl1pPr>
              <a:defRPr/>
            </a:lvl1pPr>
          </a:lstStyle>
          <a:p>
            <a:endParaRPr lang="en-US" altLang="zh-CN">
              <a:solidFill>
                <a:srgbClr val="000000"/>
              </a:solidFill>
              <a:ea typeface="楷体_GB2312"/>
              <a:cs typeface="楷体_GB2312"/>
            </a:endParaRPr>
          </a:p>
        </p:txBody>
      </p:sp>
      <p:sp>
        <p:nvSpPr>
          <p:cNvPr id="5" name="Slide Number Placeholder 4"/>
          <p:cNvSpPr>
            <a:spLocks noGrp="1"/>
          </p:cNvSpPr>
          <p:nvPr>
            <p:ph type="sldNum" sz="quarter" idx="12"/>
          </p:nvPr>
        </p:nvSpPr>
        <p:spPr/>
        <p:txBody>
          <a:bodyPr/>
          <a:lstStyle>
            <a:lvl1pPr>
              <a:defRPr/>
            </a:lvl1pPr>
          </a:lstStyle>
          <a:p>
            <a:fld id="{2323AE58-474B-324B-AB5F-29EFBEFDEDA0}" type="slidenum">
              <a:rPr lang="zh-CN" altLang="en-US">
                <a:solidFill>
                  <a:srgbClr val="000000"/>
                </a:solidFill>
                <a:ea typeface="楷体_GB2312"/>
                <a:cs typeface="楷体_GB2312"/>
              </a:rPr>
              <a:pPr/>
              <a:t>‹#›</a:t>
            </a:fld>
            <a:endParaRPr lang="en-US" altLang="zh-CN">
              <a:solidFill>
                <a:srgbClr val="000000"/>
              </a:solidFill>
              <a:ea typeface="楷体_GB2312"/>
              <a:cs typeface="楷体_GB2312"/>
            </a:endParaRPr>
          </a:p>
        </p:txBody>
      </p:sp>
    </p:spTree>
    <p:extLst>
      <p:ext uri="{BB962C8B-B14F-4D97-AF65-F5344CB8AC3E}">
        <p14:creationId xmlns:p14="http://schemas.microsoft.com/office/powerpoint/2010/main" val="5760274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zh-CN">
              <a:solidFill>
                <a:srgbClr val="000000"/>
              </a:solidFill>
              <a:ea typeface="楷体_GB2312"/>
              <a:cs typeface="楷体_GB2312"/>
            </a:endParaRPr>
          </a:p>
        </p:txBody>
      </p:sp>
      <p:sp>
        <p:nvSpPr>
          <p:cNvPr id="3" name="Footer Placeholder 2"/>
          <p:cNvSpPr>
            <a:spLocks noGrp="1"/>
          </p:cNvSpPr>
          <p:nvPr>
            <p:ph type="ftr" sz="quarter" idx="11"/>
          </p:nvPr>
        </p:nvSpPr>
        <p:spPr/>
        <p:txBody>
          <a:bodyPr/>
          <a:lstStyle>
            <a:lvl1pPr>
              <a:defRPr/>
            </a:lvl1pPr>
          </a:lstStyle>
          <a:p>
            <a:endParaRPr lang="en-US" altLang="zh-CN">
              <a:solidFill>
                <a:srgbClr val="000000"/>
              </a:solidFill>
              <a:ea typeface="楷体_GB2312"/>
              <a:cs typeface="楷体_GB2312"/>
            </a:endParaRPr>
          </a:p>
        </p:txBody>
      </p:sp>
      <p:sp>
        <p:nvSpPr>
          <p:cNvPr id="4" name="Slide Number Placeholder 3"/>
          <p:cNvSpPr>
            <a:spLocks noGrp="1"/>
          </p:cNvSpPr>
          <p:nvPr>
            <p:ph type="sldNum" sz="quarter" idx="12"/>
          </p:nvPr>
        </p:nvSpPr>
        <p:spPr/>
        <p:txBody>
          <a:bodyPr/>
          <a:lstStyle>
            <a:lvl1pPr>
              <a:defRPr/>
            </a:lvl1pPr>
          </a:lstStyle>
          <a:p>
            <a:fld id="{0E985C42-85DA-D54B-A792-742487A003B8}" type="slidenum">
              <a:rPr lang="zh-CN" altLang="en-US">
                <a:solidFill>
                  <a:srgbClr val="000000"/>
                </a:solidFill>
                <a:ea typeface="楷体_GB2312"/>
                <a:cs typeface="楷体_GB2312"/>
              </a:rPr>
              <a:pPr/>
              <a:t>‹#›</a:t>
            </a:fld>
            <a:endParaRPr lang="en-US" altLang="zh-CN">
              <a:solidFill>
                <a:srgbClr val="000000"/>
              </a:solidFill>
              <a:ea typeface="楷体_GB2312"/>
              <a:cs typeface="楷体_GB2312"/>
            </a:endParaRPr>
          </a:p>
        </p:txBody>
      </p:sp>
    </p:spTree>
    <p:extLst>
      <p:ext uri="{BB962C8B-B14F-4D97-AF65-F5344CB8AC3E}">
        <p14:creationId xmlns:p14="http://schemas.microsoft.com/office/powerpoint/2010/main" val="2109473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4" indent="0">
              <a:buNone/>
              <a:defRPr sz="2800"/>
            </a:lvl2pPr>
            <a:lvl3pPr marL="914307" indent="0">
              <a:buNone/>
              <a:defRPr sz="2400"/>
            </a:lvl3pPr>
            <a:lvl4pPr marL="1371462" indent="0">
              <a:buNone/>
              <a:defRPr sz="2000"/>
            </a:lvl4pPr>
            <a:lvl5pPr marL="1828619" indent="0">
              <a:buNone/>
              <a:defRPr sz="2000"/>
            </a:lvl5pPr>
            <a:lvl6pPr marL="2285772" indent="0">
              <a:buNone/>
              <a:defRPr sz="2000"/>
            </a:lvl6pPr>
            <a:lvl7pPr marL="2742925" indent="0">
              <a:buNone/>
              <a:defRPr sz="2000"/>
            </a:lvl7pPr>
            <a:lvl8pPr marL="3200080" indent="0">
              <a:buNone/>
              <a:defRPr sz="2000"/>
            </a:lvl8pPr>
            <a:lvl9pPr marL="3657234"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4" indent="0">
              <a:buNone/>
              <a:defRPr sz="1200"/>
            </a:lvl2pPr>
            <a:lvl3pPr marL="914307" indent="0">
              <a:buNone/>
              <a:defRPr sz="1000"/>
            </a:lvl3pPr>
            <a:lvl4pPr marL="1371462" indent="0">
              <a:buNone/>
              <a:defRPr sz="900"/>
            </a:lvl4pPr>
            <a:lvl5pPr marL="1828619" indent="0">
              <a:buNone/>
              <a:defRPr sz="900"/>
            </a:lvl5pPr>
            <a:lvl6pPr marL="2285772" indent="0">
              <a:buNone/>
              <a:defRPr sz="900"/>
            </a:lvl6pPr>
            <a:lvl7pPr marL="2742925" indent="0">
              <a:buNone/>
              <a:defRPr sz="900"/>
            </a:lvl7pPr>
            <a:lvl8pPr marL="3200080" indent="0">
              <a:buNone/>
              <a:defRPr sz="900"/>
            </a:lvl8pPr>
            <a:lvl9pPr marL="3657234" indent="0">
              <a:buNone/>
              <a:defRPr sz="900"/>
            </a:lvl9pPr>
          </a:lstStyle>
          <a:p>
            <a:pPr lvl="0"/>
            <a:r>
              <a:rPr lang="en-US" smtClean="0"/>
              <a:t>Click to edit Master text styles</a:t>
            </a:r>
          </a:p>
        </p:txBody>
      </p:sp>
    </p:spTree>
    <p:extLst>
      <p:ext uri="{BB962C8B-B14F-4D97-AF65-F5344CB8AC3E}">
        <p14:creationId xmlns:p14="http://schemas.microsoft.com/office/powerpoint/2010/main" val="3962203948"/>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0"/>
            <a:ext cx="3008313" cy="4691063"/>
          </a:xfrm>
        </p:spPr>
        <p:txBody>
          <a:bodyPr/>
          <a:lstStyle>
            <a:lvl1pPr marL="0" indent="0">
              <a:buNone/>
              <a:defRPr sz="1400"/>
            </a:lvl1pPr>
            <a:lvl2pPr marL="457154" indent="0">
              <a:buNone/>
              <a:defRPr sz="1200"/>
            </a:lvl2pPr>
            <a:lvl3pPr marL="914307" indent="0">
              <a:buNone/>
              <a:defRPr sz="1000"/>
            </a:lvl3pPr>
            <a:lvl4pPr marL="1371462" indent="0">
              <a:buNone/>
              <a:defRPr sz="900"/>
            </a:lvl4pPr>
            <a:lvl5pPr marL="1828619" indent="0">
              <a:buNone/>
              <a:defRPr sz="900"/>
            </a:lvl5pPr>
            <a:lvl6pPr marL="2285772" indent="0">
              <a:buNone/>
              <a:defRPr sz="900"/>
            </a:lvl6pPr>
            <a:lvl7pPr marL="2742925" indent="0">
              <a:buNone/>
              <a:defRPr sz="900"/>
            </a:lvl7pPr>
            <a:lvl8pPr marL="3200080" indent="0">
              <a:buNone/>
              <a:defRPr sz="900"/>
            </a:lvl8pPr>
            <a:lvl9pPr marL="365723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zh-CN">
              <a:solidFill>
                <a:srgbClr val="000000"/>
              </a:solidFill>
              <a:ea typeface="楷体_GB2312"/>
              <a:cs typeface="楷体_GB2312"/>
            </a:endParaRPr>
          </a:p>
        </p:txBody>
      </p:sp>
      <p:sp>
        <p:nvSpPr>
          <p:cNvPr id="6" name="Footer Placeholder 5"/>
          <p:cNvSpPr>
            <a:spLocks noGrp="1"/>
          </p:cNvSpPr>
          <p:nvPr>
            <p:ph type="ftr" sz="quarter" idx="11"/>
          </p:nvPr>
        </p:nvSpPr>
        <p:spPr/>
        <p:txBody>
          <a:bodyPr/>
          <a:lstStyle>
            <a:lvl1pPr>
              <a:defRPr/>
            </a:lvl1pPr>
          </a:lstStyle>
          <a:p>
            <a:endParaRPr lang="en-US" altLang="zh-CN">
              <a:solidFill>
                <a:srgbClr val="000000"/>
              </a:solidFill>
              <a:ea typeface="楷体_GB2312"/>
              <a:cs typeface="楷体_GB2312"/>
            </a:endParaRPr>
          </a:p>
        </p:txBody>
      </p:sp>
      <p:sp>
        <p:nvSpPr>
          <p:cNvPr id="7" name="Slide Number Placeholder 6"/>
          <p:cNvSpPr>
            <a:spLocks noGrp="1"/>
          </p:cNvSpPr>
          <p:nvPr>
            <p:ph type="sldNum" sz="quarter" idx="12"/>
          </p:nvPr>
        </p:nvSpPr>
        <p:spPr/>
        <p:txBody>
          <a:bodyPr/>
          <a:lstStyle>
            <a:lvl1pPr>
              <a:defRPr/>
            </a:lvl1pPr>
          </a:lstStyle>
          <a:p>
            <a:fld id="{6660F9D1-D754-C849-B25A-BF1CA00826B5}" type="slidenum">
              <a:rPr lang="zh-CN" altLang="en-US">
                <a:solidFill>
                  <a:srgbClr val="000000"/>
                </a:solidFill>
                <a:ea typeface="楷体_GB2312"/>
                <a:cs typeface="楷体_GB2312"/>
              </a:rPr>
              <a:pPr/>
              <a:t>‹#›</a:t>
            </a:fld>
            <a:endParaRPr lang="en-US" altLang="zh-CN">
              <a:solidFill>
                <a:srgbClr val="000000"/>
              </a:solidFill>
              <a:ea typeface="楷体_GB2312"/>
              <a:cs typeface="楷体_GB2312"/>
            </a:endParaRPr>
          </a:p>
        </p:txBody>
      </p:sp>
    </p:spTree>
    <p:extLst>
      <p:ext uri="{BB962C8B-B14F-4D97-AF65-F5344CB8AC3E}">
        <p14:creationId xmlns:p14="http://schemas.microsoft.com/office/powerpoint/2010/main" val="12391813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4" indent="0">
              <a:buNone/>
              <a:defRPr sz="2800"/>
            </a:lvl2pPr>
            <a:lvl3pPr marL="914307" indent="0">
              <a:buNone/>
              <a:defRPr sz="2400"/>
            </a:lvl3pPr>
            <a:lvl4pPr marL="1371462" indent="0">
              <a:buNone/>
              <a:defRPr sz="2000"/>
            </a:lvl4pPr>
            <a:lvl5pPr marL="1828619" indent="0">
              <a:buNone/>
              <a:defRPr sz="2000"/>
            </a:lvl5pPr>
            <a:lvl6pPr marL="2285772" indent="0">
              <a:buNone/>
              <a:defRPr sz="2000"/>
            </a:lvl6pPr>
            <a:lvl7pPr marL="2742925" indent="0">
              <a:buNone/>
              <a:defRPr sz="2000"/>
            </a:lvl7pPr>
            <a:lvl8pPr marL="3200080" indent="0">
              <a:buNone/>
              <a:defRPr sz="2000"/>
            </a:lvl8pPr>
            <a:lvl9pPr marL="3657234"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4" indent="0">
              <a:buNone/>
              <a:defRPr sz="1200"/>
            </a:lvl2pPr>
            <a:lvl3pPr marL="914307" indent="0">
              <a:buNone/>
              <a:defRPr sz="1000"/>
            </a:lvl3pPr>
            <a:lvl4pPr marL="1371462" indent="0">
              <a:buNone/>
              <a:defRPr sz="900"/>
            </a:lvl4pPr>
            <a:lvl5pPr marL="1828619" indent="0">
              <a:buNone/>
              <a:defRPr sz="900"/>
            </a:lvl5pPr>
            <a:lvl6pPr marL="2285772" indent="0">
              <a:buNone/>
              <a:defRPr sz="900"/>
            </a:lvl6pPr>
            <a:lvl7pPr marL="2742925" indent="0">
              <a:buNone/>
              <a:defRPr sz="900"/>
            </a:lvl7pPr>
            <a:lvl8pPr marL="3200080" indent="0">
              <a:buNone/>
              <a:defRPr sz="900"/>
            </a:lvl8pPr>
            <a:lvl9pPr marL="365723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zh-CN">
              <a:solidFill>
                <a:srgbClr val="000000"/>
              </a:solidFill>
              <a:ea typeface="楷体_GB2312"/>
              <a:cs typeface="楷体_GB2312"/>
            </a:endParaRPr>
          </a:p>
        </p:txBody>
      </p:sp>
      <p:sp>
        <p:nvSpPr>
          <p:cNvPr id="6" name="Footer Placeholder 5"/>
          <p:cNvSpPr>
            <a:spLocks noGrp="1"/>
          </p:cNvSpPr>
          <p:nvPr>
            <p:ph type="ftr" sz="quarter" idx="11"/>
          </p:nvPr>
        </p:nvSpPr>
        <p:spPr/>
        <p:txBody>
          <a:bodyPr/>
          <a:lstStyle>
            <a:lvl1pPr>
              <a:defRPr/>
            </a:lvl1pPr>
          </a:lstStyle>
          <a:p>
            <a:endParaRPr lang="en-US" altLang="zh-CN">
              <a:solidFill>
                <a:srgbClr val="000000"/>
              </a:solidFill>
              <a:ea typeface="楷体_GB2312"/>
              <a:cs typeface="楷体_GB2312"/>
            </a:endParaRPr>
          </a:p>
        </p:txBody>
      </p:sp>
      <p:sp>
        <p:nvSpPr>
          <p:cNvPr id="7" name="Slide Number Placeholder 6"/>
          <p:cNvSpPr>
            <a:spLocks noGrp="1"/>
          </p:cNvSpPr>
          <p:nvPr>
            <p:ph type="sldNum" sz="quarter" idx="12"/>
          </p:nvPr>
        </p:nvSpPr>
        <p:spPr/>
        <p:txBody>
          <a:bodyPr/>
          <a:lstStyle>
            <a:lvl1pPr>
              <a:defRPr/>
            </a:lvl1pPr>
          </a:lstStyle>
          <a:p>
            <a:fld id="{A514CE3C-5A89-6B49-A04B-F43C59838C87}" type="slidenum">
              <a:rPr lang="zh-CN" altLang="en-US">
                <a:solidFill>
                  <a:srgbClr val="000000"/>
                </a:solidFill>
                <a:ea typeface="楷体_GB2312"/>
                <a:cs typeface="楷体_GB2312"/>
              </a:rPr>
              <a:pPr/>
              <a:t>‹#›</a:t>
            </a:fld>
            <a:endParaRPr lang="en-US" altLang="zh-CN">
              <a:solidFill>
                <a:srgbClr val="000000"/>
              </a:solidFill>
              <a:ea typeface="楷体_GB2312"/>
              <a:cs typeface="楷体_GB2312"/>
            </a:endParaRPr>
          </a:p>
        </p:txBody>
      </p:sp>
    </p:spTree>
    <p:extLst>
      <p:ext uri="{BB962C8B-B14F-4D97-AF65-F5344CB8AC3E}">
        <p14:creationId xmlns:p14="http://schemas.microsoft.com/office/powerpoint/2010/main" val="137835995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zh-CN">
              <a:solidFill>
                <a:srgbClr val="000000"/>
              </a:solidFill>
              <a:ea typeface="楷体_GB2312"/>
              <a:cs typeface="楷体_GB2312"/>
            </a:endParaRPr>
          </a:p>
        </p:txBody>
      </p:sp>
      <p:sp>
        <p:nvSpPr>
          <p:cNvPr id="5" name="Footer Placeholder 4"/>
          <p:cNvSpPr>
            <a:spLocks noGrp="1"/>
          </p:cNvSpPr>
          <p:nvPr>
            <p:ph type="ftr" sz="quarter" idx="11"/>
          </p:nvPr>
        </p:nvSpPr>
        <p:spPr/>
        <p:txBody>
          <a:bodyPr/>
          <a:lstStyle>
            <a:lvl1pPr>
              <a:defRPr/>
            </a:lvl1pPr>
          </a:lstStyle>
          <a:p>
            <a:endParaRPr lang="en-US" altLang="zh-CN">
              <a:solidFill>
                <a:srgbClr val="000000"/>
              </a:solidFill>
              <a:ea typeface="楷体_GB2312"/>
              <a:cs typeface="楷体_GB2312"/>
            </a:endParaRPr>
          </a:p>
        </p:txBody>
      </p:sp>
      <p:sp>
        <p:nvSpPr>
          <p:cNvPr id="6" name="Slide Number Placeholder 5"/>
          <p:cNvSpPr>
            <a:spLocks noGrp="1"/>
          </p:cNvSpPr>
          <p:nvPr>
            <p:ph type="sldNum" sz="quarter" idx="12"/>
          </p:nvPr>
        </p:nvSpPr>
        <p:spPr/>
        <p:txBody>
          <a:bodyPr/>
          <a:lstStyle>
            <a:lvl1pPr>
              <a:defRPr/>
            </a:lvl1pPr>
          </a:lstStyle>
          <a:p>
            <a:fld id="{1C0E3157-76D0-7246-8B20-BA95C82A6D1A}" type="slidenum">
              <a:rPr lang="zh-CN" altLang="en-US">
                <a:solidFill>
                  <a:srgbClr val="000000"/>
                </a:solidFill>
                <a:ea typeface="楷体_GB2312"/>
                <a:cs typeface="楷体_GB2312"/>
              </a:rPr>
              <a:pPr/>
              <a:t>‹#›</a:t>
            </a:fld>
            <a:endParaRPr lang="en-US" altLang="zh-CN">
              <a:solidFill>
                <a:srgbClr val="000000"/>
              </a:solidFill>
              <a:ea typeface="楷体_GB2312"/>
              <a:cs typeface="楷体_GB2312"/>
            </a:endParaRPr>
          </a:p>
        </p:txBody>
      </p:sp>
    </p:spTree>
    <p:extLst>
      <p:ext uri="{BB962C8B-B14F-4D97-AF65-F5344CB8AC3E}">
        <p14:creationId xmlns:p14="http://schemas.microsoft.com/office/powerpoint/2010/main" val="8806295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4" y="76200"/>
            <a:ext cx="2076450"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607695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zh-CN">
              <a:solidFill>
                <a:srgbClr val="000000"/>
              </a:solidFill>
              <a:ea typeface="楷体_GB2312"/>
              <a:cs typeface="楷体_GB2312"/>
            </a:endParaRPr>
          </a:p>
        </p:txBody>
      </p:sp>
      <p:sp>
        <p:nvSpPr>
          <p:cNvPr id="5" name="Footer Placeholder 4"/>
          <p:cNvSpPr>
            <a:spLocks noGrp="1"/>
          </p:cNvSpPr>
          <p:nvPr>
            <p:ph type="ftr" sz="quarter" idx="11"/>
          </p:nvPr>
        </p:nvSpPr>
        <p:spPr/>
        <p:txBody>
          <a:bodyPr/>
          <a:lstStyle>
            <a:lvl1pPr>
              <a:defRPr/>
            </a:lvl1pPr>
          </a:lstStyle>
          <a:p>
            <a:endParaRPr lang="en-US" altLang="zh-CN">
              <a:solidFill>
                <a:srgbClr val="000000"/>
              </a:solidFill>
              <a:ea typeface="楷体_GB2312"/>
              <a:cs typeface="楷体_GB2312"/>
            </a:endParaRPr>
          </a:p>
        </p:txBody>
      </p:sp>
      <p:sp>
        <p:nvSpPr>
          <p:cNvPr id="6" name="Slide Number Placeholder 5"/>
          <p:cNvSpPr>
            <a:spLocks noGrp="1"/>
          </p:cNvSpPr>
          <p:nvPr>
            <p:ph type="sldNum" sz="quarter" idx="12"/>
          </p:nvPr>
        </p:nvSpPr>
        <p:spPr/>
        <p:txBody>
          <a:bodyPr/>
          <a:lstStyle>
            <a:lvl1pPr>
              <a:defRPr/>
            </a:lvl1pPr>
          </a:lstStyle>
          <a:p>
            <a:fld id="{04D6CF6B-0F61-544E-9C51-3472EC9AC092}" type="slidenum">
              <a:rPr lang="zh-CN" altLang="en-US">
                <a:solidFill>
                  <a:srgbClr val="000000"/>
                </a:solidFill>
                <a:ea typeface="楷体_GB2312"/>
                <a:cs typeface="楷体_GB2312"/>
              </a:rPr>
              <a:pPr/>
              <a:t>‹#›</a:t>
            </a:fld>
            <a:endParaRPr lang="en-US" altLang="zh-CN">
              <a:solidFill>
                <a:srgbClr val="000000"/>
              </a:solidFill>
              <a:ea typeface="楷体_GB2312"/>
              <a:cs typeface="楷体_GB2312"/>
            </a:endParaRPr>
          </a:p>
        </p:txBody>
      </p:sp>
    </p:spTree>
    <p:extLst>
      <p:ext uri="{BB962C8B-B14F-4D97-AF65-F5344CB8AC3E}">
        <p14:creationId xmlns:p14="http://schemas.microsoft.com/office/powerpoint/2010/main" val="12649496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42141453"/>
      </p:ext>
    </p:extLst>
  </p:cSld>
  <p:clrMapOvr>
    <a:masterClrMapping/>
  </p:clrMapOvr>
  <p:transition xmlns:p14="http://schemas.microsoft.com/office/powerpoint/2010/mai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1551797"/>
      </p:ext>
    </p:extLst>
  </p:cSld>
  <p:clrMapOvr>
    <a:masterClrMapping/>
  </p:clrMapOvr>
  <p:transition xmlns:p14="http://schemas.microsoft.com/office/powerpoint/2010/mai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57489746"/>
      </p:ext>
    </p:extLst>
  </p:cSld>
  <p:clrMapOvr>
    <a:masterClrMapping/>
  </p:clrMapOvr>
  <p:transition xmlns:p14="http://schemas.microsoft.com/office/powerpoint/2010/mai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798638"/>
            <a:ext cx="4130675" cy="4830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87875" y="1798638"/>
            <a:ext cx="4132263" cy="4830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67077417"/>
      </p:ext>
    </p:extLst>
  </p:cSld>
  <p:clrMapOvr>
    <a:masterClrMapping/>
  </p:clrMapOvr>
  <p:transition xmlns:p14="http://schemas.microsoft.com/office/powerpoint/2010/mai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90774606"/>
      </p:ext>
    </p:extLst>
  </p:cSld>
  <p:clrMapOvr>
    <a:masterClrMapping/>
  </p:clrMapOvr>
  <p:transition xmlns:p14="http://schemas.microsoft.com/office/powerpoint/2010/mai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25737615"/>
      </p:ext>
    </p:extLst>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5.xml"/><Relationship Id="rId12" Type="http://schemas.openxmlformats.org/officeDocument/2006/relationships/theme" Target="../theme/theme10.xml"/><Relationship Id="rId1" Type="http://schemas.openxmlformats.org/officeDocument/2006/relationships/slideLayout" Target="../slideLayouts/slideLayout105.xml"/><Relationship Id="rId2" Type="http://schemas.openxmlformats.org/officeDocument/2006/relationships/slideLayout" Target="../slideLayouts/slideLayout106.xml"/><Relationship Id="rId3" Type="http://schemas.openxmlformats.org/officeDocument/2006/relationships/slideLayout" Target="../slideLayouts/slideLayout107.xml"/><Relationship Id="rId4" Type="http://schemas.openxmlformats.org/officeDocument/2006/relationships/slideLayout" Target="../slideLayouts/slideLayout108.xml"/><Relationship Id="rId5" Type="http://schemas.openxmlformats.org/officeDocument/2006/relationships/slideLayout" Target="../slideLayouts/slideLayout109.xml"/><Relationship Id="rId6" Type="http://schemas.openxmlformats.org/officeDocument/2006/relationships/slideLayout" Target="../slideLayouts/slideLayout110.xml"/><Relationship Id="rId7" Type="http://schemas.openxmlformats.org/officeDocument/2006/relationships/slideLayout" Target="../slideLayouts/slideLayout111.xml"/><Relationship Id="rId8" Type="http://schemas.openxmlformats.org/officeDocument/2006/relationships/slideLayout" Target="../slideLayouts/slideLayout112.xml"/><Relationship Id="rId9" Type="http://schemas.openxmlformats.org/officeDocument/2006/relationships/slideLayout" Target="../slideLayouts/slideLayout113.xml"/><Relationship Id="rId10" Type="http://schemas.openxmlformats.org/officeDocument/2006/relationships/slideLayout" Target="../slideLayouts/slideLayout114.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theme" Target="../theme/theme4.xml"/><Relationship Id="rId14" Type="http://schemas.openxmlformats.org/officeDocument/2006/relationships/image" Target="../media/image1.png"/><Relationship Id="rId15" Type="http://schemas.openxmlformats.org/officeDocument/2006/relationships/image" Target="../media/image2.png"/><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theme" Target="../theme/theme5.xml"/><Relationship Id="rId14" Type="http://schemas.openxmlformats.org/officeDocument/2006/relationships/image" Target="../media/image1.png"/><Relationship Id="rId15" Type="http://schemas.openxmlformats.org/officeDocument/2006/relationships/image" Target="../media/image2.png"/><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theme" Target="../theme/theme6.xml"/><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2.xml"/><Relationship Id="rId12" Type="http://schemas.openxmlformats.org/officeDocument/2006/relationships/theme" Target="../theme/theme7.xml"/><Relationship Id="rId1" Type="http://schemas.openxmlformats.org/officeDocument/2006/relationships/slideLayout" Target="../slideLayouts/slideLayout72.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3.xml"/><Relationship Id="rId12" Type="http://schemas.openxmlformats.org/officeDocument/2006/relationships/theme" Target="../theme/theme8.xml"/><Relationship Id="rId13" Type="http://schemas.openxmlformats.org/officeDocument/2006/relationships/image" Target="../media/image3.jpeg"/><Relationship Id="rId14" Type="http://schemas.openxmlformats.org/officeDocument/2006/relationships/image" Target="../media/image4.png"/><Relationship Id="rId1" Type="http://schemas.openxmlformats.org/officeDocument/2006/relationships/slideLayout" Target="../slideLayouts/slideLayout83.xml"/><Relationship Id="rId2" Type="http://schemas.openxmlformats.org/officeDocument/2006/relationships/slideLayout" Target="../slideLayouts/slideLayout84.xml"/><Relationship Id="rId3" Type="http://schemas.openxmlformats.org/officeDocument/2006/relationships/slideLayout" Target="../slideLayouts/slideLayout85.xml"/><Relationship Id="rId4" Type="http://schemas.openxmlformats.org/officeDocument/2006/relationships/slideLayout" Target="../slideLayouts/slideLayout86.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 Id="rId9" Type="http://schemas.openxmlformats.org/officeDocument/2006/relationships/slideLayout" Target="../slideLayouts/slideLayout91.xml"/><Relationship Id="rId10"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4.xml"/><Relationship Id="rId12" Type="http://schemas.openxmlformats.org/officeDocument/2006/relationships/theme" Target="../theme/theme9.xml"/><Relationship Id="rId1" Type="http://schemas.openxmlformats.org/officeDocument/2006/relationships/slideLayout" Target="../slideLayouts/slideLayout94.xml"/><Relationship Id="rId2" Type="http://schemas.openxmlformats.org/officeDocument/2006/relationships/slideLayout" Target="../slideLayouts/slideLayout95.xml"/><Relationship Id="rId3" Type="http://schemas.openxmlformats.org/officeDocument/2006/relationships/slideLayout" Target="../slideLayouts/slideLayout96.xml"/><Relationship Id="rId4" Type="http://schemas.openxmlformats.org/officeDocument/2006/relationships/slideLayout" Target="../slideLayouts/slideLayout97.xml"/><Relationship Id="rId5" Type="http://schemas.openxmlformats.org/officeDocument/2006/relationships/slideLayout" Target="../slideLayouts/slideLayout98.xml"/><Relationship Id="rId6" Type="http://schemas.openxmlformats.org/officeDocument/2006/relationships/slideLayout" Target="../slideLayouts/slideLayout99.xml"/><Relationship Id="rId7" Type="http://schemas.openxmlformats.org/officeDocument/2006/relationships/slideLayout" Target="../slideLayouts/slideLayout100.xml"/><Relationship Id="rId8" Type="http://schemas.openxmlformats.org/officeDocument/2006/relationships/slideLayout" Target="../slideLayouts/slideLayout101.xml"/><Relationship Id="rId9" Type="http://schemas.openxmlformats.org/officeDocument/2006/relationships/slideLayout" Target="../slideLayouts/slideLayout102.xml"/><Relationship Id="rId10"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79450" y="533400"/>
            <a:ext cx="774858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89803"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1" tIns="45718" rIns="91431" bIns="45718" numCol="1" anchor="ctr" anchorCtr="0" compatLnSpc="1">
            <a:prstTxWarp prst="textNoShape">
              <a:avLst/>
            </a:prstTxWarp>
          </a:bodyPr>
          <a:lstStyle/>
          <a:p>
            <a:pPr lvl="0"/>
            <a:r>
              <a:rPr lang="en-US"/>
              <a:t>Click to edit Master title</a:t>
            </a:r>
          </a:p>
        </p:txBody>
      </p:sp>
      <p:sp>
        <p:nvSpPr>
          <p:cNvPr id="101379" name="Rectangle 3"/>
          <p:cNvSpPr>
            <a:spLocks noGrp="1" noChangeArrowheads="1"/>
          </p:cNvSpPr>
          <p:nvPr>
            <p:ph type="body" idx="1"/>
          </p:nvPr>
        </p:nvSpPr>
        <p:spPr bwMode="auto">
          <a:xfrm>
            <a:off x="457200" y="1527175"/>
            <a:ext cx="8229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53882"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1" tIns="45718" rIns="91431" bIns="4571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1380" name="Rectangle 4"/>
          <p:cNvSpPr>
            <a:spLocks noChangeArrowheads="1"/>
          </p:cNvSpPr>
          <p:nvPr/>
        </p:nvSpPr>
        <p:spPr bwMode="auto">
          <a:xfrm>
            <a:off x="227019" y="1233494"/>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a:p>
        </p:txBody>
      </p:sp>
      <p:sp>
        <p:nvSpPr>
          <p:cNvPr id="101389" name="Rectangle 13"/>
          <p:cNvSpPr>
            <a:spLocks noChangeArrowheads="1"/>
          </p:cNvSpPr>
          <p:nvPr/>
        </p:nvSpPr>
        <p:spPr bwMode="auto">
          <a:xfrm>
            <a:off x="227019" y="484194"/>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a:p>
        </p:txBody>
      </p:sp>
    </p:spTree>
  </p:cSld>
  <p:clrMap bg1="dk2" tx1="lt1" bg2="dk1"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ransition xmlns:p14="http://schemas.microsoft.com/office/powerpoint/2010/main"/>
  <p:txStyles>
    <p:titleStyle>
      <a:lvl1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5pPr>
      <a:lvl6pPr marL="457154"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6pPr>
      <a:lvl7pPr marL="914307"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7pPr>
      <a:lvl8pPr marL="1371462"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8pPr>
      <a:lvl9pPr marL="1828619"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9pPr>
    </p:titleStyle>
    <p:bodyStyle>
      <a:lvl1pPr marL="342867" indent="-342867" algn="l" rtl="0" eaLnBrk="0" fontAlgn="base" hangingPunct="0">
        <a:spcBef>
          <a:spcPct val="50000"/>
        </a:spcBef>
        <a:spcAft>
          <a:spcPct val="0"/>
        </a:spcAft>
        <a:buClr>
          <a:srgbClr val="2AABA8"/>
        </a:buClr>
        <a:buFont typeface="Wingdings" charset="0"/>
        <a:buChar char="§"/>
        <a:defRPr sz="2800">
          <a:solidFill>
            <a:srgbClr val="FFFFFF"/>
          </a:solidFill>
          <a:latin typeface="+mn-lt"/>
          <a:ea typeface="+mn-ea"/>
          <a:cs typeface="+mn-cs"/>
        </a:defRPr>
      </a:lvl1pPr>
      <a:lvl2pPr marL="742875" indent="-285720" algn="l" rtl="0" eaLnBrk="0" fontAlgn="base" hangingPunct="0">
        <a:spcBef>
          <a:spcPct val="0"/>
        </a:spcBef>
        <a:spcAft>
          <a:spcPct val="0"/>
        </a:spcAft>
        <a:buClr>
          <a:srgbClr val="2AABA8"/>
        </a:buClr>
        <a:buFont typeface="Wingdings" charset="0"/>
        <a:buChar char="§"/>
        <a:defRPr sz="2400">
          <a:solidFill>
            <a:srgbClr val="FFFFFF"/>
          </a:solidFill>
          <a:latin typeface="+mn-lt"/>
          <a:ea typeface="+mn-ea"/>
        </a:defRPr>
      </a:lvl2pPr>
      <a:lvl3pPr marL="1142886" indent="-228577" algn="l" rtl="0" eaLnBrk="0" fontAlgn="base" hangingPunct="0">
        <a:spcBef>
          <a:spcPct val="0"/>
        </a:spcBef>
        <a:spcAft>
          <a:spcPct val="0"/>
        </a:spcAft>
        <a:buClr>
          <a:srgbClr val="2AABA8"/>
        </a:buClr>
        <a:buFont typeface="Wingdings" charset="0"/>
        <a:buChar char="§"/>
        <a:defRPr sz="2000">
          <a:solidFill>
            <a:srgbClr val="FFFFFF"/>
          </a:solidFill>
          <a:latin typeface="+mn-lt"/>
          <a:ea typeface="+mn-ea"/>
        </a:defRPr>
      </a:lvl3pPr>
      <a:lvl4pPr marL="1600041" indent="-228577"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4pPr>
      <a:lvl5pPr marL="2057194" indent="-228577"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5pPr>
      <a:lvl6pPr marL="2514349" indent="-228577"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6pPr>
      <a:lvl7pPr marL="2971501" indent="-228577"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7pPr>
      <a:lvl8pPr marL="3428658" indent="-228577"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8pPr>
      <a:lvl9pPr marL="3885812" indent="-228577"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7" algn="l" defTabSz="457154" rtl="0" eaLnBrk="1" latinLnBrk="0" hangingPunct="1">
        <a:defRPr sz="1800" kern="1200">
          <a:solidFill>
            <a:schemeClr val="tx1"/>
          </a:solidFill>
          <a:latin typeface="+mn-lt"/>
          <a:ea typeface="+mn-ea"/>
          <a:cs typeface="+mn-cs"/>
        </a:defRPr>
      </a:lvl3pPr>
      <a:lvl4pPr marL="1371462" algn="l" defTabSz="457154" rtl="0" eaLnBrk="1" latinLnBrk="0" hangingPunct="1">
        <a:defRPr sz="1800" kern="1200">
          <a:solidFill>
            <a:schemeClr val="tx1"/>
          </a:solidFill>
          <a:latin typeface="+mn-lt"/>
          <a:ea typeface="+mn-ea"/>
          <a:cs typeface="+mn-cs"/>
        </a:defRPr>
      </a:lvl4pPr>
      <a:lvl5pPr marL="1828619" algn="l" defTabSz="457154" rtl="0" eaLnBrk="1" latinLnBrk="0" hangingPunct="1">
        <a:defRPr sz="1800" kern="1200">
          <a:solidFill>
            <a:schemeClr val="tx1"/>
          </a:solidFill>
          <a:latin typeface="+mn-lt"/>
          <a:ea typeface="+mn-ea"/>
          <a:cs typeface="+mn-cs"/>
        </a:defRPr>
      </a:lvl5pPr>
      <a:lvl6pPr marL="2285772" algn="l" defTabSz="457154" rtl="0" eaLnBrk="1" latinLnBrk="0" hangingPunct="1">
        <a:defRPr sz="1800" kern="1200">
          <a:solidFill>
            <a:schemeClr val="tx1"/>
          </a:solidFill>
          <a:latin typeface="+mn-lt"/>
          <a:ea typeface="+mn-ea"/>
          <a:cs typeface="+mn-cs"/>
        </a:defRPr>
      </a:lvl6pPr>
      <a:lvl7pPr marL="2742925" algn="l" defTabSz="457154" rtl="0" eaLnBrk="1" latinLnBrk="0" hangingPunct="1">
        <a:defRPr sz="1800" kern="1200">
          <a:solidFill>
            <a:schemeClr val="tx1"/>
          </a:solidFill>
          <a:latin typeface="+mn-lt"/>
          <a:ea typeface="+mn-ea"/>
          <a:cs typeface="+mn-cs"/>
        </a:defRPr>
      </a:lvl7pPr>
      <a:lvl8pPr marL="3200080" algn="l" defTabSz="457154" rtl="0" eaLnBrk="1" latinLnBrk="0" hangingPunct="1">
        <a:defRPr sz="1800" kern="1200">
          <a:solidFill>
            <a:schemeClr val="tx1"/>
          </a:solidFill>
          <a:latin typeface="+mn-lt"/>
          <a:ea typeface="+mn-ea"/>
          <a:cs typeface="+mn-cs"/>
        </a:defRPr>
      </a:lvl8pPr>
      <a:lvl9pPr marL="3657234" algn="l" defTabSz="457154"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79450" y="533400"/>
            <a:ext cx="774858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89803"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1379" name="Rectangle 3"/>
          <p:cNvSpPr>
            <a:spLocks noGrp="1" noChangeArrowheads="1"/>
          </p:cNvSpPr>
          <p:nvPr>
            <p:ph type="body" idx="1"/>
          </p:nvPr>
        </p:nvSpPr>
        <p:spPr bwMode="auto">
          <a:xfrm>
            <a:off x="457200" y="1527175"/>
            <a:ext cx="8229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53882"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Rectangle 4"/>
          <p:cNvSpPr>
            <a:spLocks noChangeArrowheads="1"/>
          </p:cNvSpPr>
          <p:nvPr/>
        </p:nvSpPr>
        <p:spPr bwMode="auto">
          <a:xfrm>
            <a:off x="227013" y="1233488"/>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101389" name="Rectangle 13"/>
          <p:cNvSpPr>
            <a:spLocks noChangeArrowheads="1"/>
          </p:cNvSpPr>
          <p:nvPr/>
        </p:nvSpPr>
        <p:spPr bwMode="auto">
          <a:xfrm>
            <a:off x="227013" y="484188"/>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Tree>
    <p:extLst>
      <p:ext uri="{BB962C8B-B14F-4D97-AF65-F5344CB8AC3E}">
        <p14:creationId xmlns:p14="http://schemas.microsoft.com/office/powerpoint/2010/main" val="1772923621"/>
      </p:ext>
    </p:extLst>
  </p:cSld>
  <p:clrMap bg1="dk2" tx1="lt1" bg2="dk1" tx2="lt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ransition xmlns:p14="http://schemas.microsoft.com/office/powerpoint/2010/main"/>
  <p:txStyles>
    <p:titleStyle>
      <a:lvl1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5pPr>
      <a:lvl6pPr marL="4572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6pPr>
      <a:lvl7pPr marL="9144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7pPr>
      <a:lvl8pPr marL="13716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8pPr>
      <a:lvl9pPr marL="18288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50000"/>
        </a:spcBef>
        <a:spcAft>
          <a:spcPct val="0"/>
        </a:spcAft>
        <a:buClr>
          <a:srgbClr val="2AABA8"/>
        </a:buClr>
        <a:buFont typeface="Wingdings" charset="0"/>
        <a:buChar char="§"/>
        <a:defRPr sz="2800">
          <a:solidFill>
            <a:srgbClr val="FFFFFF"/>
          </a:solidFill>
          <a:latin typeface="+mn-lt"/>
          <a:ea typeface="+mn-ea"/>
          <a:cs typeface="+mn-cs"/>
        </a:defRPr>
      </a:lvl1pPr>
      <a:lvl2pPr marL="742950" indent="-285750" algn="l" rtl="0" eaLnBrk="0" fontAlgn="base" hangingPunct="0">
        <a:spcBef>
          <a:spcPct val="0"/>
        </a:spcBef>
        <a:spcAft>
          <a:spcPct val="0"/>
        </a:spcAft>
        <a:buClr>
          <a:srgbClr val="2AABA8"/>
        </a:buClr>
        <a:buFont typeface="Wingdings" charset="0"/>
        <a:buChar char="§"/>
        <a:defRPr sz="2400">
          <a:solidFill>
            <a:srgbClr val="FFFFFF"/>
          </a:solidFill>
          <a:latin typeface="+mn-lt"/>
          <a:ea typeface="+mn-ea"/>
        </a:defRPr>
      </a:lvl2pPr>
      <a:lvl3pPr marL="1143000" indent="-228600" algn="l" rtl="0" eaLnBrk="0" fontAlgn="base" hangingPunct="0">
        <a:spcBef>
          <a:spcPct val="0"/>
        </a:spcBef>
        <a:spcAft>
          <a:spcPct val="0"/>
        </a:spcAft>
        <a:buClr>
          <a:srgbClr val="2AABA8"/>
        </a:buClr>
        <a:buFont typeface="Wingdings" charset="0"/>
        <a:buChar char="§"/>
        <a:defRPr sz="2000">
          <a:solidFill>
            <a:srgbClr val="FFFFFF"/>
          </a:solidFill>
          <a:latin typeface="+mn-lt"/>
          <a:ea typeface="+mn-ea"/>
        </a:defRPr>
      </a:lvl3pPr>
      <a:lvl4pPr marL="1600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4pPr>
      <a:lvl5pPr marL="20574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5pPr>
      <a:lvl6pPr marL="25146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6pPr>
      <a:lvl7pPr marL="29718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7pPr>
      <a:lvl8pPr marL="34290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8pPr>
      <a:lvl9pPr marL="3886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79450" y="533400"/>
            <a:ext cx="774858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89803"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1" tIns="45718" rIns="91431" bIns="45718" numCol="1" anchor="ctr" anchorCtr="0" compatLnSpc="1">
            <a:prstTxWarp prst="textNoShape">
              <a:avLst/>
            </a:prstTxWarp>
          </a:bodyPr>
          <a:lstStyle/>
          <a:p>
            <a:pPr lvl="0"/>
            <a:r>
              <a:rPr lang="en-US"/>
              <a:t>Click to edit Master title</a:t>
            </a:r>
          </a:p>
        </p:txBody>
      </p:sp>
      <p:sp>
        <p:nvSpPr>
          <p:cNvPr id="101379" name="Rectangle 3"/>
          <p:cNvSpPr>
            <a:spLocks noGrp="1" noChangeArrowheads="1"/>
          </p:cNvSpPr>
          <p:nvPr>
            <p:ph type="body" idx="1"/>
          </p:nvPr>
        </p:nvSpPr>
        <p:spPr bwMode="auto">
          <a:xfrm>
            <a:off x="457200" y="1527175"/>
            <a:ext cx="8229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53882"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1" tIns="45718" rIns="91431"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Rectangle 4"/>
          <p:cNvSpPr>
            <a:spLocks noChangeArrowheads="1"/>
          </p:cNvSpPr>
          <p:nvPr/>
        </p:nvSpPr>
        <p:spPr bwMode="auto">
          <a:xfrm>
            <a:off x="227019" y="1233494"/>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a:solidFill>
                <a:srgbClr val="FFFFFF"/>
              </a:solidFill>
              <a:latin typeface="Arial" charset="0"/>
            </a:endParaRPr>
          </a:p>
        </p:txBody>
      </p:sp>
      <p:sp>
        <p:nvSpPr>
          <p:cNvPr id="101389" name="Rectangle 13"/>
          <p:cNvSpPr>
            <a:spLocks noChangeArrowheads="1"/>
          </p:cNvSpPr>
          <p:nvPr/>
        </p:nvSpPr>
        <p:spPr bwMode="auto">
          <a:xfrm>
            <a:off x="227019" y="484194"/>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a:solidFill>
                <a:srgbClr val="FFFFFF"/>
              </a:solidFill>
              <a:latin typeface="Arial" charset="0"/>
            </a:endParaRPr>
          </a:p>
        </p:txBody>
      </p:sp>
    </p:spTree>
    <p:extLst>
      <p:ext uri="{BB962C8B-B14F-4D97-AF65-F5344CB8AC3E}">
        <p14:creationId xmlns:p14="http://schemas.microsoft.com/office/powerpoint/2010/main" val="1905974552"/>
      </p:ext>
    </p:extLst>
  </p:cSld>
  <p:clrMap bg1="dk2" tx1="lt1" bg2="dk1"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ransition xmlns:p14="http://schemas.microsoft.com/office/powerpoint/2010/main"/>
  <p:txStyles>
    <p:titleStyle>
      <a:lvl1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5pPr>
      <a:lvl6pPr marL="457154"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6pPr>
      <a:lvl7pPr marL="914307"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7pPr>
      <a:lvl8pPr marL="1371462"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8pPr>
      <a:lvl9pPr marL="1828619"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9pPr>
    </p:titleStyle>
    <p:bodyStyle>
      <a:lvl1pPr marL="342867" indent="-342867" algn="l" rtl="0" eaLnBrk="0" fontAlgn="base" hangingPunct="0">
        <a:spcBef>
          <a:spcPct val="50000"/>
        </a:spcBef>
        <a:spcAft>
          <a:spcPct val="0"/>
        </a:spcAft>
        <a:buClr>
          <a:srgbClr val="2AABA8"/>
        </a:buClr>
        <a:buFont typeface="Wingdings" charset="0"/>
        <a:buChar char="§"/>
        <a:defRPr sz="2800">
          <a:solidFill>
            <a:srgbClr val="FFFFFF"/>
          </a:solidFill>
          <a:latin typeface="+mn-lt"/>
          <a:ea typeface="+mn-ea"/>
          <a:cs typeface="+mn-cs"/>
        </a:defRPr>
      </a:lvl1pPr>
      <a:lvl2pPr marL="742875" indent="-285720" algn="l" rtl="0" eaLnBrk="0" fontAlgn="base" hangingPunct="0">
        <a:spcBef>
          <a:spcPct val="0"/>
        </a:spcBef>
        <a:spcAft>
          <a:spcPct val="0"/>
        </a:spcAft>
        <a:buClr>
          <a:srgbClr val="2AABA8"/>
        </a:buClr>
        <a:buFont typeface="Wingdings" charset="0"/>
        <a:buChar char="§"/>
        <a:defRPr sz="2400">
          <a:solidFill>
            <a:srgbClr val="FFFFFF"/>
          </a:solidFill>
          <a:latin typeface="+mn-lt"/>
          <a:ea typeface="+mn-ea"/>
        </a:defRPr>
      </a:lvl2pPr>
      <a:lvl3pPr marL="1142886" indent="-228577" algn="l" rtl="0" eaLnBrk="0" fontAlgn="base" hangingPunct="0">
        <a:spcBef>
          <a:spcPct val="0"/>
        </a:spcBef>
        <a:spcAft>
          <a:spcPct val="0"/>
        </a:spcAft>
        <a:buClr>
          <a:srgbClr val="2AABA8"/>
        </a:buClr>
        <a:buFont typeface="Wingdings" charset="0"/>
        <a:buChar char="§"/>
        <a:defRPr sz="2000">
          <a:solidFill>
            <a:srgbClr val="FFFFFF"/>
          </a:solidFill>
          <a:latin typeface="+mn-lt"/>
          <a:ea typeface="+mn-ea"/>
        </a:defRPr>
      </a:lvl3pPr>
      <a:lvl4pPr marL="1600041" indent="-228577"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4pPr>
      <a:lvl5pPr marL="2057194" indent="-228577"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5pPr>
      <a:lvl6pPr marL="2514349" indent="-228577"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6pPr>
      <a:lvl7pPr marL="2971501" indent="-228577"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7pPr>
      <a:lvl8pPr marL="3428658" indent="-228577"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8pPr>
      <a:lvl9pPr marL="3885812" indent="-228577"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7" algn="l" defTabSz="457154" rtl="0" eaLnBrk="1" latinLnBrk="0" hangingPunct="1">
        <a:defRPr sz="1800" kern="1200">
          <a:solidFill>
            <a:schemeClr val="tx1"/>
          </a:solidFill>
          <a:latin typeface="+mn-lt"/>
          <a:ea typeface="+mn-ea"/>
          <a:cs typeface="+mn-cs"/>
        </a:defRPr>
      </a:lvl3pPr>
      <a:lvl4pPr marL="1371462" algn="l" defTabSz="457154" rtl="0" eaLnBrk="1" latinLnBrk="0" hangingPunct="1">
        <a:defRPr sz="1800" kern="1200">
          <a:solidFill>
            <a:schemeClr val="tx1"/>
          </a:solidFill>
          <a:latin typeface="+mn-lt"/>
          <a:ea typeface="+mn-ea"/>
          <a:cs typeface="+mn-cs"/>
        </a:defRPr>
      </a:lvl4pPr>
      <a:lvl5pPr marL="1828619" algn="l" defTabSz="457154" rtl="0" eaLnBrk="1" latinLnBrk="0" hangingPunct="1">
        <a:defRPr sz="1800" kern="1200">
          <a:solidFill>
            <a:schemeClr val="tx1"/>
          </a:solidFill>
          <a:latin typeface="+mn-lt"/>
          <a:ea typeface="+mn-ea"/>
          <a:cs typeface="+mn-cs"/>
        </a:defRPr>
      </a:lvl5pPr>
      <a:lvl6pPr marL="2285772" algn="l" defTabSz="457154" rtl="0" eaLnBrk="1" latinLnBrk="0" hangingPunct="1">
        <a:defRPr sz="1800" kern="1200">
          <a:solidFill>
            <a:schemeClr val="tx1"/>
          </a:solidFill>
          <a:latin typeface="+mn-lt"/>
          <a:ea typeface="+mn-ea"/>
          <a:cs typeface="+mn-cs"/>
        </a:defRPr>
      </a:lvl6pPr>
      <a:lvl7pPr marL="2742925" algn="l" defTabSz="457154" rtl="0" eaLnBrk="1" latinLnBrk="0" hangingPunct="1">
        <a:defRPr sz="1800" kern="1200">
          <a:solidFill>
            <a:schemeClr val="tx1"/>
          </a:solidFill>
          <a:latin typeface="+mn-lt"/>
          <a:ea typeface="+mn-ea"/>
          <a:cs typeface="+mn-cs"/>
        </a:defRPr>
      </a:lvl7pPr>
      <a:lvl8pPr marL="3200080" algn="l" defTabSz="457154" rtl="0" eaLnBrk="1" latinLnBrk="0" hangingPunct="1">
        <a:defRPr sz="1800" kern="1200">
          <a:solidFill>
            <a:schemeClr val="tx1"/>
          </a:solidFill>
          <a:latin typeface="+mn-lt"/>
          <a:ea typeface="+mn-ea"/>
          <a:cs typeface="+mn-cs"/>
        </a:defRPr>
      </a:lvl8pPr>
      <a:lvl9pPr marL="3657234" algn="l" defTabSz="4571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sldNum" sz="quarter" idx="4"/>
          </p:nvPr>
        </p:nvSpPr>
        <p:spPr bwMode="auto">
          <a:xfrm>
            <a:off x="8305800" y="6477000"/>
            <a:ext cx="8382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1" tIns="45718" rIns="91431" bIns="45718" numCol="1" anchor="t" anchorCtr="0" compatLnSpc="1">
            <a:prstTxWarp prst="textNoShape">
              <a:avLst/>
            </a:prstTxWarp>
          </a:bodyPr>
          <a:lstStyle>
            <a:lvl1pPr algn="r">
              <a:defRPr sz="1400" b="0">
                <a:solidFill>
                  <a:srgbClr val="C1BC7B"/>
                </a:solidFill>
              </a:defRPr>
            </a:lvl1pPr>
          </a:lstStyle>
          <a:p>
            <a:pPr eaLnBrk="1" hangingPunct="1"/>
            <a:fld id="{C207397B-1FDF-1D47-BDE7-5D70F8118E50}" type="slidenum">
              <a:rPr lang="en-US" smtClean="0">
                <a:latin typeface="Arial" charset="0"/>
                <a:cs typeface="ＭＳ Ｐゴシック" charset="0"/>
              </a:rPr>
              <a:pPr eaLnBrk="1" hangingPunct="1"/>
              <a:t>‹#›</a:t>
            </a:fld>
            <a:endParaRPr lang="en-US" smtClean="0">
              <a:latin typeface="Arial" charset="0"/>
              <a:cs typeface="ＭＳ Ｐゴシック" charset="0"/>
            </a:endParaRPr>
          </a:p>
        </p:txBody>
      </p:sp>
      <p:sp>
        <p:nvSpPr>
          <p:cNvPr id="11275" name="Rectangle 11"/>
          <p:cNvSpPr>
            <a:spLocks noGrp="1" noChangeArrowheads="1"/>
          </p:cNvSpPr>
          <p:nvPr>
            <p:ph type="title"/>
          </p:nvPr>
        </p:nvSpPr>
        <p:spPr bwMode="auto">
          <a:xfrm>
            <a:off x="76200" y="66675"/>
            <a:ext cx="8991600" cy="563563"/>
          </a:xfrm>
          <a:prstGeom prst="rect">
            <a:avLst/>
          </a:prstGeom>
          <a:noFill/>
          <a:ln>
            <a:noFill/>
          </a:ln>
          <a:effectLst>
            <a:outerShdw blurRad="63500" dist="38099" dir="2700000" algn="ctr" rotWithShape="0">
              <a:srgbClr val="333333">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31" tIns="45718" rIns="91431" bIns="45718" numCol="1" anchor="ctr" anchorCtr="0" compatLnSpc="1">
            <a:prstTxWarp prst="textNoShape">
              <a:avLst/>
            </a:prstTxWarp>
          </a:bodyPr>
          <a:lstStyle/>
          <a:p>
            <a:pPr lvl="0"/>
            <a:r>
              <a:rPr lang="en-US"/>
              <a:t>Slide Title </a:t>
            </a:r>
          </a:p>
        </p:txBody>
      </p:sp>
      <p:sp>
        <p:nvSpPr>
          <p:cNvPr id="11276" name="Rectangle 12"/>
          <p:cNvSpPr>
            <a:spLocks noGrp="1" noChangeArrowheads="1"/>
          </p:cNvSpPr>
          <p:nvPr>
            <p:ph type="body" idx="1"/>
          </p:nvPr>
        </p:nvSpPr>
        <p:spPr bwMode="auto">
          <a:xfrm>
            <a:off x="76200" y="762000"/>
            <a:ext cx="89916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 uri="{FAA26D3D-D897-4be2-8F04-BA451C77F1D7}">
              <ma14:placeholderFlag xmlns:ma14="http://schemas.microsoft.com/office/mac/drawingml/2011/main" val="1"/>
            </a:ext>
          </a:extLst>
        </p:spPr>
        <p:txBody>
          <a:bodyPr vert="horz" wrap="square" lIns="91431" tIns="45718" rIns="91431" bIns="45718" numCol="1" anchor="t" anchorCtr="0" compatLnSpc="1">
            <a:prstTxWarp prst="textNoShape">
              <a:avLst/>
            </a:prstTxWarp>
          </a:bodyPr>
          <a:lstStyle/>
          <a:p>
            <a:pPr lvl="0"/>
            <a:r>
              <a:rPr lang="en-US"/>
              <a:t>Klik om de opmaakprofielen van de modeltekst te bewerken</a:t>
            </a:r>
          </a:p>
          <a:p>
            <a:pPr lvl="1"/>
            <a:r>
              <a:rPr lang="en-US"/>
              <a:t>Tweede niveau</a:t>
            </a:r>
          </a:p>
          <a:p>
            <a:pPr lvl="2"/>
            <a:r>
              <a:rPr lang="en-US"/>
              <a:t>Derde niveau</a:t>
            </a:r>
          </a:p>
          <a:p>
            <a:pPr lvl="3"/>
            <a:r>
              <a:rPr lang="en-US"/>
              <a:t>Vierde niveau</a:t>
            </a:r>
          </a:p>
          <a:p>
            <a:pPr lvl="4"/>
            <a:r>
              <a:rPr lang="en-US"/>
              <a:t>Vijfde niveau</a:t>
            </a:r>
          </a:p>
        </p:txBody>
      </p:sp>
      <p:sp>
        <p:nvSpPr>
          <p:cNvPr id="11283" name="Rectangle 19"/>
          <p:cNvSpPr>
            <a:spLocks noChangeArrowheads="1"/>
          </p:cNvSpPr>
          <p:nvPr userDrawn="1"/>
        </p:nvSpPr>
        <p:spPr bwMode="auto">
          <a:xfrm flipH="1">
            <a:off x="0" y="681043"/>
            <a:ext cx="7315200" cy="42862"/>
          </a:xfrm>
          <a:prstGeom prst="rect">
            <a:avLst/>
          </a:prstGeom>
          <a:gradFill rotWithShape="1">
            <a:gsLst>
              <a:gs pos="0">
                <a:srgbClr val="545454"/>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pPr eaLnBrk="1" hangingPunct="1"/>
            <a:endParaRPr lang="en-US" sz="4000" b="1" smtClean="0">
              <a:solidFill>
                <a:srgbClr val="545454"/>
              </a:solidFill>
              <a:latin typeface="Arial" charset="0"/>
              <a:cs typeface="ＭＳ Ｐゴシック" charset="0"/>
            </a:endParaRPr>
          </a:p>
        </p:txBody>
      </p:sp>
    </p:spTree>
    <p:extLst>
      <p:ext uri="{BB962C8B-B14F-4D97-AF65-F5344CB8AC3E}">
        <p14:creationId xmlns:p14="http://schemas.microsoft.com/office/powerpoint/2010/main" val="57764247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txStyles>
    <p:titleStyle>
      <a:lvl1pPr algn="l" rtl="0" fontAlgn="base">
        <a:spcBef>
          <a:spcPct val="0"/>
        </a:spcBef>
        <a:spcAft>
          <a:spcPct val="0"/>
        </a:spcAft>
        <a:defRPr sz="4400" b="1">
          <a:solidFill>
            <a:schemeClr val="bg1"/>
          </a:solidFill>
          <a:latin typeface="+mj-lt"/>
          <a:ea typeface="+mj-ea"/>
          <a:cs typeface="+mj-cs"/>
        </a:defRPr>
      </a:lvl1pPr>
      <a:lvl2pPr algn="l" rtl="0" fontAlgn="base">
        <a:spcBef>
          <a:spcPct val="0"/>
        </a:spcBef>
        <a:spcAft>
          <a:spcPct val="0"/>
        </a:spcAft>
        <a:defRPr sz="4400" b="1">
          <a:solidFill>
            <a:schemeClr val="bg1"/>
          </a:solidFill>
          <a:latin typeface="Arial" charset="0"/>
          <a:ea typeface="ＭＳ Ｐゴシック" charset="0"/>
        </a:defRPr>
      </a:lvl2pPr>
      <a:lvl3pPr algn="l" rtl="0" fontAlgn="base">
        <a:spcBef>
          <a:spcPct val="0"/>
        </a:spcBef>
        <a:spcAft>
          <a:spcPct val="0"/>
        </a:spcAft>
        <a:defRPr sz="4400" b="1">
          <a:solidFill>
            <a:schemeClr val="bg1"/>
          </a:solidFill>
          <a:latin typeface="Arial" charset="0"/>
          <a:ea typeface="ＭＳ Ｐゴシック" charset="0"/>
        </a:defRPr>
      </a:lvl3pPr>
      <a:lvl4pPr algn="l" rtl="0" fontAlgn="base">
        <a:spcBef>
          <a:spcPct val="0"/>
        </a:spcBef>
        <a:spcAft>
          <a:spcPct val="0"/>
        </a:spcAft>
        <a:defRPr sz="4400" b="1">
          <a:solidFill>
            <a:schemeClr val="bg1"/>
          </a:solidFill>
          <a:latin typeface="Arial" charset="0"/>
          <a:ea typeface="ＭＳ Ｐゴシック" charset="0"/>
        </a:defRPr>
      </a:lvl4pPr>
      <a:lvl5pPr algn="l" rtl="0" fontAlgn="base">
        <a:spcBef>
          <a:spcPct val="0"/>
        </a:spcBef>
        <a:spcAft>
          <a:spcPct val="0"/>
        </a:spcAft>
        <a:defRPr sz="4400" b="1">
          <a:solidFill>
            <a:schemeClr val="bg1"/>
          </a:solidFill>
          <a:latin typeface="Arial" charset="0"/>
          <a:ea typeface="ＭＳ Ｐゴシック" charset="0"/>
        </a:defRPr>
      </a:lvl5pPr>
      <a:lvl6pPr marL="457154" algn="l" rtl="0" fontAlgn="base">
        <a:spcBef>
          <a:spcPct val="0"/>
        </a:spcBef>
        <a:spcAft>
          <a:spcPct val="0"/>
        </a:spcAft>
        <a:defRPr sz="4400" b="1">
          <a:solidFill>
            <a:schemeClr val="bg1"/>
          </a:solidFill>
          <a:latin typeface="Arial" charset="0"/>
          <a:ea typeface="ＭＳ Ｐゴシック" charset="0"/>
        </a:defRPr>
      </a:lvl6pPr>
      <a:lvl7pPr marL="914307" algn="l" rtl="0" fontAlgn="base">
        <a:spcBef>
          <a:spcPct val="0"/>
        </a:spcBef>
        <a:spcAft>
          <a:spcPct val="0"/>
        </a:spcAft>
        <a:defRPr sz="4400" b="1">
          <a:solidFill>
            <a:schemeClr val="bg1"/>
          </a:solidFill>
          <a:latin typeface="Arial" charset="0"/>
          <a:ea typeface="ＭＳ Ｐゴシック" charset="0"/>
        </a:defRPr>
      </a:lvl7pPr>
      <a:lvl8pPr marL="1371462" algn="l" rtl="0" fontAlgn="base">
        <a:spcBef>
          <a:spcPct val="0"/>
        </a:spcBef>
        <a:spcAft>
          <a:spcPct val="0"/>
        </a:spcAft>
        <a:defRPr sz="4400" b="1">
          <a:solidFill>
            <a:schemeClr val="bg1"/>
          </a:solidFill>
          <a:latin typeface="Arial" charset="0"/>
          <a:ea typeface="ＭＳ Ｐゴシック" charset="0"/>
        </a:defRPr>
      </a:lvl8pPr>
      <a:lvl9pPr marL="1828619" algn="l" rtl="0" fontAlgn="base">
        <a:spcBef>
          <a:spcPct val="0"/>
        </a:spcBef>
        <a:spcAft>
          <a:spcPct val="0"/>
        </a:spcAft>
        <a:defRPr sz="4400" b="1">
          <a:solidFill>
            <a:schemeClr val="bg1"/>
          </a:solidFill>
          <a:latin typeface="Arial" charset="0"/>
          <a:ea typeface="ＭＳ Ｐゴシック" charset="0"/>
        </a:defRPr>
      </a:lvl9pPr>
    </p:titleStyle>
    <p:bodyStyle>
      <a:lvl1pPr marL="342867" indent="-342867" algn="l" rtl="0" fontAlgn="base">
        <a:spcBef>
          <a:spcPct val="20000"/>
        </a:spcBef>
        <a:spcAft>
          <a:spcPct val="0"/>
        </a:spcAft>
        <a:buChar char="•"/>
        <a:defRPr sz="3200">
          <a:solidFill>
            <a:srgbClr val="EAEAEA"/>
          </a:solidFill>
          <a:latin typeface="+mn-lt"/>
          <a:ea typeface="+mn-ea"/>
          <a:cs typeface="+mn-cs"/>
        </a:defRPr>
      </a:lvl1pPr>
      <a:lvl2pPr marL="742875" indent="-285720" algn="l" rtl="0" fontAlgn="base">
        <a:spcBef>
          <a:spcPct val="20000"/>
        </a:spcBef>
        <a:spcAft>
          <a:spcPct val="0"/>
        </a:spcAft>
        <a:buChar char="–"/>
        <a:defRPr sz="2800">
          <a:solidFill>
            <a:srgbClr val="969696"/>
          </a:solidFill>
          <a:latin typeface="+mn-lt"/>
          <a:ea typeface="+mn-ea"/>
        </a:defRPr>
      </a:lvl2pPr>
      <a:lvl3pPr marL="1142886" indent="-228577" algn="l" rtl="0" fontAlgn="base">
        <a:spcBef>
          <a:spcPct val="20000"/>
        </a:spcBef>
        <a:spcAft>
          <a:spcPct val="0"/>
        </a:spcAft>
        <a:buChar char="•"/>
        <a:defRPr sz="2400">
          <a:solidFill>
            <a:srgbClr val="777777"/>
          </a:solidFill>
          <a:latin typeface="+mn-lt"/>
          <a:ea typeface="+mn-ea"/>
        </a:defRPr>
      </a:lvl3pPr>
      <a:lvl4pPr marL="1600041" indent="-228577" algn="l" rtl="0" fontAlgn="base">
        <a:spcBef>
          <a:spcPct val="20000"/>
        </a:spcBef>
        <a:spcAft>
          <a:spcPct val="0"/>
        </a:spcAft>
        <a:buChar char="–"/>
        <a:defRPr sz="2000">
          <a:solidFill>
            <a:srgbClr val="777777"/>
          </a:solidFill>
          <a:latin typeface="+mn-lt"/>
          <a:ea typeface="+mn-ea"/>
        </a:defRPr>
      </a:lvl4pPr>
      <a:lvl5pPr marL="2057194" indent="-228577" algn="l" rtl="0" fontAlgn="base">
        <a:spcBef>
          <a:spcPct val="20000"/>
        </a:spcBef>
        <a:spcAft>
          <a:spcPct val="0"/>
        </a:spcAft>
        <a:buChar char="»"/>
        <a:defRPr sz="2000">
          <a:solidFill>
            <a:srgbClr val="777777"/>
          </a:solidFill>
          <a:latin typeface="+mn-lt"/>
          <a:ea typeface="+mn-ea"/>
        </a:defRPr>
      </a:lvl5pPr>
      <a:lvl6pPr marL="2514349" indent="-228577" algn="l" rtl="0" fontAlgn="base">
        <a:spcBef>
          <a:spcPct val="20000"/>
        </a:spcBef>
        <a:spcAft>
          <a:spcPct val="0"/>
        </a:spcAft>
        <a:buChar char="»"/>
        <a:defRPr sz="2000">
          <a:solidFill>
            <a:srgbClr val="777777"/>
          </a:solidFill>
          <a:latin typeface="+mn-lt"/>
          <a:ea typeface="+mn-ea"/>
        </a:defRPr>
      </a:lvl6pPr>
      <a:lvl7pPr marL="2971501" indent="-228577" algn="l" rtl="0" fontAlgn="base">
        <a:spcBef>
          <a:spcPct val="20000"/>
        </a:spcBef>
        <a:spcAft>
          <a:spcPct val="0"/>
        </a:spcAft>
        <a:buChar char="»"/>
        <a:defRPr sz="2000">
          <a:solidFill>
            <a:srgbClr val="777777"/>
          </a:solidFill>
          <a:latin typeface="+mn-lt"/>
          <a:ea typeface="+mn-ea"/>
        </a:defRPr>
      </a:lvl7pPr>
      <a:lvl8pPr marL="3428658" indent="-228577" algn="l" rtl="0" fontAlgn="base">
        <a:spcBef>
          <a:spcPct val="20000"/>
        </a:spcBef>
        <a:spcAft>
          <a:spcPct val="0"/>
        </a:spcAft>
        <a:buChar char="»"/>
        <a:defRPr sz="2000">
          <a:solidFill>
            <a:srgbClr val="777777"/>
          </a:solidFill>
          <a:latin typeface="+mn-lt"/>
          <a:ea typeface="+mn-ea"/>
        </a:defRPr>
      </a:lvl8pPr>
      <a:lvl9pPr marL="3885812" indent="-228577" algn="l" rtl="0" fontAlgn="base">
        <a:spcBef>
          <a:spcPct val="20000"/>
        </a:spcBef>
        <a:spcAft>
          <a:spcPct val="0"/>
        </a:spcAft>
        <a:buChar char="»"/>
        <a:defRPr sz="2000">
          <a:solidFill>
            <a:srgbClr val="777777"/>
          </a:solidFill>
          <a:latin typeface="+mn-lt"/>
          <a:ea typeface="+mn-ea"/>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7" algn="l" defTabSz="457154" rtl="0" eaLnBrk="1" latinLnBrk="0" hangingPunct="1">
        <a:defRPr sz="1800" kern="1200">
          <a:solidFill>
            <a:schemeClr val="tx1"/>
          </a:solidFill>
          <a:latin typeface="+mn-lt"/>
          <a:ea typeface="+mn-ea"/>
          <a:cs typeface="+mn-cs"/>
        </a:defRPr>
      </a:lvl3pPr>
      <a:lvl4pPr marL="1371462" algn="l" defTabSz="457154" rtl="0" eaLnBrk="1" latinLnBrk="0" hangingPunct="1">
        <a:defRPr sz="1800" kern="1200">
          <a:solidFill>
            <a:schemeClr val="tx1"/>
          </a:solidFill>
          <a:latin typeface="+mn-lt"/>
          <a:ea typeface="+mn-ea"/>
          <a:cs typeface="+mn-cs"/>
        </a:defRPr>
      </a:lvl4pPr>
      <a:lvl5pPr marL="1828619" algn="l" defTabSz="457154" rtl="0" eaLnBrk="1" latinLnBrk="0" hangingPunct="1">
        <a:defRPr sz="1800" kern="1200">
          <a:solidFill>
            <a:schemeClr val="tx1"/>
          </a:solidFill>
          <a:latin typeface="+mn-lt"/>
          <a:ea typeface="+mn-ea"/>
          <a:cs typeface="+mn-cs"/>
        </a:defRPr>
      </a:lvl5pPr>
      <a:lvl6pPr marL="2285772" algn="l" defTabSz="457154" rtl="0" eaLnBrk="1" latinLnBrk="0" hangingPunct="1">
        <a:defRPr sz="1800" kern="1200">
          <a:solidFill>
            <a:schemeClr val="tx1"/>
          </a:solidFill>
          <a:latin typeface="+mn-lt"/>
          <a:ea typeface="+mn-ea"/>
          <a:cs typeface="+mn-cs"/>
        </a:defRPr>
      </a:lvl6pPr>
      <a:lvl7pPr marL="2742925" algn="l" defTabSz="457154" rtl="0" eaLnBrk="1" latinLnBrk="0" hangingPunct="1">
        <a:defRPr sz="1800" kern="1200">
          <a:solidFill>
            <a:schemeClr val="tx1"/>
          </a:solidFill>
          <a:latin typeface="+mn-lt"/>
          <a:ea typeface="+mn-ea"/>
          <a:cs typeface="+mn-cs"/>
        </a:defRPr>
      </a:lvl7pPr>
      <a:lvl8pPr marL="3200080" algn="l" defTabSz="457154" rtl="0" eaLnBrk="1" latinLnBrk="0" hangingPunct="1">
        <a:defRPr sz="1800" kern="1200">
          <a:solidFill>
            <a:schemeClr val="tx1"/>
          </a:solidFill>
          <a:latin typeface="+mn-lt"/>
          <a:ea typeface="+mn-ea"/>
          <a:cs typeface="+mn-cs"/>
        </a:defRPr>
      </a:lvl8pPr>
      <a:lvl9pPr marL="3657234" algn="l" defTabSz="4571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1C1C1C"/>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644220" y="6282741"/>
            <a:ext cx="1853344" cy="707886"/>
            <a:chOff x="644220" y="6282758"/>
            <a:chExt cx="1853344" cy="707886"/>
          </a:xfrm>
        </p:grpSpPr>
        <p:sp>
          <p:nvSpPr>
            <p:cNvPr id="9" name="TextBox 8"/>
            <p:cNvSpPr txBox="1"/>
            <p:nvPr/>
          </p:nvSpPr>
          <p:spPr>
            <a:xfrm>
              <a:off x="644220" y="6282758"/>
              <a:ext cx="1307517" cy="707886"/>
            </a:xfrm>
            <a:prstGeom prst="rect">
              <a:avLst/>
            </a:prstGeom>
            <a:noFill/>
          </p:spPr>
          <p:txBody>
            <a:bodyPr wrap="square" rtlCol="0">
              <a:spAutoFit/>
            </a:bodyPr>
            <a:lstStyle/>
            <a:p>
              <a:pPr algn="l" eaLnBrk="1" hangingPunct="1"/>
              <a:r>
                <a:rPr lang="en-US" sz="2000" spc="-100" dirty="0" smtClean="0">
                  <a:solidFill>
                    <a:srgbClr val="5E8AB4"/>
                  </a:solidFill>
                  <a:latin typeface="HelveticaNeueLT Std Lt" pitchFamily="34" charset="0"/>
                  <a:ea typeface="+mn-ea"/>
                  <a:cs typeface="Arial" pitchFamily="34" charset="0"/>
                </a:rPr>
                <a:t>PRADEEP</a:t>
              </a:r>
              <a:endParaRPr lang="en-US" sz="2000" spc="-100" dirty="0">
                <a:solidFill>
                  <a:srgbClr val="5E8AB4"/>
                </a:solidFill>
                <a:latin typeface="HelveticaNeueLT Std Lt" pitchFamily="34" charset="0"/>
                <a:ea typeface="+mn-ea"/>
                <a:cs typeface="Arial" pitchFamily="34" charset="0"/>
              </a:endParaRPr>
            </a:p>
          </p:txBody>
        </p:sp>
        <p:sp>
          <p:nvSpPr>
            <p:cNvPr id="11" name="TextBox 10"/>
            <p:cNvSpPr txBox="1"/>
            <p:nvPr/>
          </p:nvSpPr>
          <p:spPr>
            <a:xfrm>
              <a:off x="1755700" y="6283971"/>
              <a:ext cx="741864" cy="400110"/>
            </a:xfrm>
            <a:prstGeom prst="rect">
              <a:avLst/>
            </a:prstGeom>
            <a:noFill/>
          </p:spPr>
          <p:txBody>
            <a:bodyPr wrap="square" rtlCol="0">
              <a:spAutoFit/>
            </a:bodyPr>
            <a:lstStyle/>
            <a:p>
              <a:pPr algn="l" eaLnBrk="1" hangingPunct="1"/>
              <a:r>
                <a:rPr lang="en-US" sz="2000" spc="-80" dirty="0" smtClean="0">
                  <a:solidFill>
                    <a:srgbClr val="5E8AB4"/>
                  </a:solidFill>
                  <a:latin typeface="Helvetica Neue" panose="02000803000000090004" pitchFamily="2"/>
                  <a:ea typeface="+mn-ea"/>
                  <a:cs typeface="Arial" pitchFamily="34" charset="0"/>
                </a:rPr>
                <a:t>SEN</a:t>
              </a:r>
              <a:endParaRPr lang="en-US" sz="2000" spc="-80" dirty="0">
                <a:solidFill>
                  <a:srgbClr val="5E8AB4"/>
                </a:solidFill>
                <a:latin typeface="Helvetica Neue" panose="02000803000000090004" pitchFamily="2"/>
                <a:ea typeface="+mn-ea"/>
                <a:cs typeface="Arial" pitchFamily="34" charset="0"/>
              </a:endParaRPr>
            </a:p>
          </p:txBody>
        </p:sp>
      </p:grpSp>
      <p:pic>
        <p:nvPicPr>
          <p:cNvPr id="7" name="Picture 4"/>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r="607"/>
          <a:stretch/>
        </p:blipFill>
        <p:spPr bwMode="auto">
          <a:xfrm>
            <a:off x="6635833" y="6154426"/>
            <a:ext cx="2508167" cy="693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8" name="Rectangle 2"/>
          <p:cNvSpPr>
            <a:spLocks noGrp="1" noChangeArrowheads="1"/>
          </p:cNvSpPr>
          <p:nvPr>
            <p:ph type="title"/>
          </p:nvPr>
        </p:nvSpPr>
        <p:spPr bwMode="auto">
          <a:xfrm>
            <a:off x="457200" y="214314"/>
            <a:ext cx="8294688"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0" tIns="44448" rIns="90480" bIns="44448" numCol="1" anchor="ctr" anchorCtr="0" compatLnSpc="1">
            <a:prstTxWarp prst="textNoShape">
              <a:avLst/>
            </a:prstTxWarp>
          </a:bodyPr>
          <a:lstStyle/>
          <a:p>
            <a:pPr lvl="0"/>
            <a:r>
              <a:rPr lang="en-US" altLang="en-US" dirty="0" smtClean="0"/>
              <a:t>Slide Title</a:t>
            </a:r>
          </a:p>
        </p:txBody>
      </p:sp>
      <p:sp>
        <p:nvSpPr>
          <p:cNvPr id="1029" name="Rectangle 3"/>
          <p:cNvSpPr>
            <a:spLocks noGrp="1" noChangeArrowheads="1"/>
          </p:cNvSpPr>
          <p:nvPr>
            <p:ph type="body" idx="1"/>
          </p:nvPr>
        </p:nvSpPr>
        <p:spPr bwMode="auto">
          <a:xfrm>
            <a:off x="452440" y="1041404"/>
            <a:ext cx="828992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0" tIns="44448" rIns="90480" bIns="44448" numCol="1" anchor="t" anchorCtr="0" compatLnSpc="1">
            <a:prstTxWarp prst="textNoShape">
              <a:avLst/>
            </a:prstTxWarp>
          </a:bodyPr>
          <a:lstStyle/>
          <a:p>
            <a:pPr lvl="0"/>
            <a:r>
              <a:rPr lang="en-US" altLang="en-US" smtClean="0"/>
              <a:t>Body Text</a:t>
            </a:r>
          </a:p>
          <a:p>
            <a:pPr lvl="1"/>
            <a:r>
              <a:rPr lang="en-US" altLang="en-US" smtClean="0"/>
              <a:t>Second Level</a:t>
            </a:r>
          </a:p>
          <a:p>
            <a:pPr lvl="2"/>
            <a:r>
              <a:rPr lang="en-US" altLang="en-US" smtClean="0"/>
              <a:t>Third Level</a:t>
            </a:r>
          </a:p>
          <a:p>
            <a:pPr lvl="3"/>
            <a:r>
              <a:rPr lang="en-US" altLang="en-US" smtClean="0"/>
              <a:t>Fourth Level</a:t>
            </a:r>
          </a:p>
        </p:txBody>
      </p:sp>
      <p:sp>
        <p:nvSpPr>
          <p:cNvPr id="35844" name="Line 4"/>
          <p:cNvSpPr>
            <a:spLocks noChangeShapeType="1"/>
          </p:cNvSpPr>
          <p:nvPr/>
        </p:nvSpPr>
        <p:spPr bwMode="auto">
          <a:xfrm>
            <a:off x="452438" y="914400"/>
            <a:ext cx="8305800" cy="0"/>
          </a:xfrm>
          <a:prstGeom prst="line">
            <a:avLst/>
          </a:prstGeom>
          <a:noFill/>
          <a:ln w="50800">
            <a:solidFill>
              <a:srgbClr val="5E8AB4"/>
            </a:solidFill>
            <a:round/>
            <a:headEnd/>
            <a:tailEnd/>
          </a:ln>
          <a:effectLst/>
        </p:spPr>
        <p:txBody>
          <a:bodyPr wrap="none" lIns="91431" tIns="45718" rIns="91431" bIns="45718" anchor="ctr"/>
          <a:lstStyle/>
          <a:p>
            <a:pPr algn="l">
              <a:lnSpc>
                <a:spcPct val="90000"/>
              </a:lnSpc>
              <a:spcBef>
                <a:spcPct val="50000"/>
              </a:spcBef>
              <a:buClr>
                <a:srgbClr val="3379A9"/>
              </a:buClr>
              <a:buSzPct val="80000"/>
              <a:buFont typeface="Monotype Sorts" pitchFamily="2" charset="2"/>
              <a:buNone/>
              <a:defRPr/>
            </a:pPr>
            <a:endParaRPr lang="en-US" sz="2400" b="1">
              <a:solidFill>
                <a:srgbClr val="E4E4E4"/>
              </a:solidFill>
              <a:latin typeface="Arial" charset="0"/>
              <a:ea typeface="+mn-ea"/>
              <a:cs typeface="Arial" pitchFamily="34" charset="0"/>
            </a:endParaRPr>
          </a:p>
        </p:txBody>
      </p:sp>
      <p:pic>
        <p:nvPicPr>
          <p:cNvPr id="10" name="Picture 2"/>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35475" y="6171415"/>
            <a:ext cx="659404" cy="659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4394366"/>
      </p:ext>
    </p:extLst>
  </p:cSld>
  <p:clrMap bg1="dk2" tx1="lt1" bg2="dk1"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timing>
    <p:tnLst>
      <p:par>
        <p:cTn xmlns:p14="http://schemas.microsoft.com/office/powerpoint/2010/main" id="1" dur="indefinite" restart="never" nodeType="tmRoot"/>
      </p:par>
    </p:tnLst>
  </p:timing>
  <p:txStyles>
    <p:titleStyle>
      <a:lvl1pPr algn="l" rtl="0" eaLnBrk="0" fontAlgn="base" hangingPunct="0">
        <a:lnSpc>
          <a:spcPct val="90000"/>
        </a:lnSpc>
        <a:spcBef>
          <a:spcPct val="0"/>
        </a:spcBef>
        <a:spcAft>
          <a:spcPct val="0"/>
        </a:spcAft>
        <a:defRPr sz="3600" b="1">
          <a:solidFill>
            <a:srgbClr val="5E8AB4"/>
          </a:solidFill>
          <a:latin typeface="Helvetica Neue" panose="02000803000000090004" pitchFamily="2"/>
          <a:ea typeface="+mj-ea"/>
          <a:cs typeface="+mj-cs"/>
        </a:defRPr>
      </a:lvl1pPr>
      <a:lvl2pPr algn="l" rtl="0" eaLnBrk="0" fontAlgn="base" hangingPunct="0">
        <a:lnSpc>
          <a:spcPct val="90000"/>
        </a:lnSpc>
        <a:spcBef>
          <a:spcPct val="0"/>
        </a:spcBef>
        <a:spcAft>
          <a:spcPct val="0"/>
        </a:spcAft>
        <a:defRPr sz="3600" b="1">
          <a:solidFill>
            <a:schemeClr val="tx2"/>
          </a:solidFill>
          <a:latin typeface="Arial" charset="0"/>
        </a:defRPr>
      </a:lvl2pPr>
      <a:lvl3pPr algn="l" rtl="0" eaLnBrk="0" fontAlgn="base" hangingPunct="0">
        <a:lnSpc>
          <a:spcPct val="90000"/>
        </a:lnSpc>
        <a:spcBef>
          <a:spcPct val="0"/>
        </a:spcBef>
        <a:spcAft>
          <a:spcPct val="0"/>
        </a:spcAft>
        <a:defRPr sz="3600" b="1">
          <a:solidFill>
            <a:schemeClr val="tx2"/>
          </a:solidFill>
          <a:latin typeface="Arial" charset="0"/>
        </a:defRPr>
      </a:lvl3pPr>
      <a:lvl4pPr algn="l" rtl="0" eaLnBrk="0" fontAlgn="base" hangingPunct="0">
        <a:lnSpc>
          <a:spcPct val="90000"/>
        </a:lnSpc>
        <a:spcBef>
          <a:spcPct val="0"/>
        </a:spcBef>
        <a:spcAft>
          <a:spcPct val="0"/>
        </a:spcAft>
        <a:defRPr sz="3600" b="1">
          <a:solidFill>
            <a:schemeClr val="tx2"/>
          </a:solidFill>
          <a:latin typeface="Arial" charset="0"/>
        </a:defRPr>
      </a:lvl4pPr>
      <a:lvl5pPr algn="l" rtl="0" eaLnBrk="0" fontAlgn="base" hangingPunct="0">
        <a:lnSpc>
          <a:spcPct val="90000"/>
        </a:lnSpc>
        <a:spcBef>
          <a:spcPct val="0"/>
        </a:spcBef>
        <a:spcAft>
          <a:spcPct val="0"/>
        </a:spcAft>
        <a:defRPr sz="3600" b="1">
          <a:solidFill>
            <a:schemeClr val="tx2"/>
          </a:solidFill>
          <a:latin typeface="Arial" charset="0"/>
        </a:defRPr>
      </a:lvl5pPr>
      <a:lvl6pPr marL="457154" algn="l" rtl="0" eaLnBrk="0" fontAlgn="base" hangingPunct="0">
        <a:lnSpc>
          <a:spcPct val="90000"/>
        </a:lnSpc>
        <a:spcBef>
          <a:spcPct val="0"/>
        </a:spcBef>
        <a:spcAft>
          <a:spcPct val="0"/>
        </a:spcAft>
        <a:defRPr sz="3600" b="1">
          <a:solidFill>
            <a:schemeClr val="tx2"/>
          </a:solidFill>
          <a:latin typeface="Arial" charset="0"/>
        </a:defRPr>
      </a:lvl6pPr>
      <a:lvl7pPr marL="914307" algn="l" rtl="0" eaLnBrk="0" fontAlgn="base" hangingPunct="0">
        <a:lnSpc>
          <a:spcPct val="90000"/>
        </a:lnSpc>
        <a:spcBef>
          <a:spcPct val="0"/>
        </a:spcBef>
        <a:spcAft>
          <a:spcPct val="0"/>
        </a:spcAft>
        <a:defRPr sz="3600" b="1">
          <a:solidFill>
            <a:schemeClr val="tx2"/>
          </a:solidFill>
          <a:latin typeface="Arial" charset="0"/>
        </a:defRPr>
      </a:lvl7pPr>
      <a:lvl8pPr marL="1371462" algn="l" rtl="0" eaLnBrk="0" fontAlgn="base" hangingPunct="0">
        <a:lnSpc>
          <a:spcPct val="90000"/>
        </a:lnSpc>
        <a:spcBef>
          <a:spcPct val="0"/>
        </a:spcBef>
        <a:spcAft>
          <a:spcPct val="0"/>
        </a:spcAft>
        <a:defRPr sz="3600" b="1">
          <a:solidFill>
            <a:schemeClr val="tx2"/>
          </a:solidFill>
          <a:latin typeface="Arial" charset="0"/>
        </a:defRPr>
      </a:lvl8pPr>
      <a:lvl9pPr marL="1828619" algn="l" rtl="0" eaLnBrk="0" fontAlgn="base" hangingPunct="0">
        <a:lnSpc>
          <a:spcPct val="90000"/>
        </a:lnSpc>
        <a:spcBef>
          <a:spcPct val="0"/>
        </a:spcBef>
        <a:spcAft>
          <a:spcPct val="0"/>
        </a:spcAft>
        <a:defRPr sz="3600" b="1">
          <a:solidFill>
            <a:schemeClr val="tx2"/>
          </a:solidFill>
          <a:latin typeface="Arial" charset="0"/>
        </a:defRPr>
      </a:lvl9pPr>
    </p:titleStyle>
    <p:bodyStyle>
      <a:lvl1pPr marL="457154" indent="-457154" algn="l" rtl="0" eaLnBrk="0" fontAlgn="base" hangingPunct="0">
        <a:lnSpc>
          <a:spcPct val="90000"/>
        </a:lnSpc>
        <a:spcBef>
          <a:spcPct val="50000"/>
        </a:spcBef>
        <a:spcAft>
          <a:spcPct val="0"/>
        </a:spcAft>
        <a:buClr>
          <a:srgbClr val="6699FF"/>
        </a:buClr>
        <a:buSzPct val="80000"/>
        <a:buFont typeface="Monotype Sorts"/>
        <a:defRPr sz="2800" b="1">
          <a:solidFill>
            <a:schemeClr val="tx1"/>
          </a:solidFill>
          <a:latin typeface="+mn-lt"/>
          <a:ea typeface="+mn-ea"/>
          <a:cs typeface="+mn-cs"/>
        </a:defRPr>
      </a:lvl1pPr>
      <a:lvl2pPr marL="1028598" indent="-457154" algn="l" rtl="0" eaLnBrk="0" fontAlgn="base" hangingPunct="0">
        <a:lnSpc>
          <a:spcPct val="90000"/>
        </a:lnSpc>
        <a:spcBef>
          <a:spcPct val="50000"/>
        </a:spcBef>
        <a:spcAft>
          <a:spcPct val="0"/>
        </a:spcAft>
        <a:buClr>
          <a:srgbClr val="6699FF"/>
        </a:buClr>
        <a:buSzPct val="80000"/>
        <a:buFont typeface="Monotype Sorts"/>
        <a:buChar char="n"/>
        <a:defRPr sz="2800" b="1">
          <a:solidFill>
            <a:schemeClr val="tx1"/>
          </a:solidFill>
          <a:latin typeface="+mn-lt"/>
        </a:defRPr>
      </a:lvl2pPr>
      <a:lvl3pPr marL="1409558" indent="-380962" algn="l" rtl="0" eaLnBrk="0" fontAlgn="base" hangingPunct="0">
        <a:lnSpc>
          <a:spcPct val="90000"/>
        </a:lnSpc>
        <a:spcBef>
          <a:spcPct val="50000"/>
        </a:spcBef>
        <a:spcAft>
          <a:spcPct val="0"/>
        </a:spcAft>
        <a:buClr>
          <a:srgbClr val="6699FF"/>
        </a:buClr>
        <a:buSzPct val="80000"/>
        <a:buFont typeface="Monotype Sorts"/>
        <a:buChar char="n"/>
        <a:defRPr sz="2400" b="1">
          <a:solidFill>
            <a:schemeClr val="tx1"/>
          </a:solidFill>
          <a:latin typeface="+mn-lt"/>
        </a:defRPr>
      </a:lvl3pPr>
      <a:lvl4pPr marL="1866714" indent="-380962" algn="l" rtl="0" eaLnBrk="0" fontAlgn="base" hangingPunct="0">
        <a:lnSpc>
          <a:spcPct val="90000"/>
        </a:lnSpc>
        <a:spcBef>
          <a:spcPct val="50000"/>
        </a:spcBef>
        <a:spcAft>
          <a:spcPct val="0"/>
        </a:spcAft>
        <a:defRPr sz="2000" b="1">
          <a:solidFill>
            <a:schemeClr val="tx1"/>
          </a:solidFill>
          <a:latin typeface="+mn-lt"/>
        </a:defRPr>
      </a:lvl4pPr>
      <a:lvl5pPr marL="2609589" indent="-380962" algn="l" rtl="0" eaLnBrk="0" fontAlgn="base" hangingPunct="0">
        <a:spcBef>
          <a:spcPct val="20000"/>
        </a:spcBef>
        <a:spcAft>
          <a:spcPct val="0"/>
        </a:spcAft>
        <a:buChar char="»"/>
        <a:defRPr sz="2000">
          <a:solidFill>
            <a:schemeClr val="tx1"/>
          </a:solidFill>
          <a:latin typeface="Times New Roman" pitchFamily="18" charset="0"/>
        </a:defRPr>
      </a:lvl5pPr>
      <a:lvl6pPr marL="3066744" indent="-380962" algn="l" rtl="0" eaLnBrk="0" fontAlgn="base" hangingPunct="0">
        <a:spcBef>
          <a:spcPct val="20000"/>
        </a:spcBef>
        <a:spcAft>
          <a:spcPct val="0"/>
        </a:spcAft>
        <a:buChar char="»"/>
        <a:defRPr sz="2000">
          <a:solidFill>
            <a:schemeClr val="tx1"/>
          </a:solidFill>
          <a:latin typeface="Times New Roman" pitchFamily="18" charset="0"/>
        </a:defRPr>
      </a:lvl6pPr>
      <a:lvl7pPr marL="3523897" indent="-380962" algn="l" rtl="0" eaLnBrk="0" fontAlgn="base" hangingPunct="0">
        <a:spcBef>
          <a:spcPct val="20000"/>
        </a:spcBef>
        <a:spcAft>
          <a:spcPct val="0"/>
        </a:spcAft>
        <a:buChar char="»"/>
        <a:defRPr sz="2000">
          <a:solidFill>
            <a:schemeClr val="tx1"/>
          </a:solidFill>
          <a:latin typeface="Times New Roman" pitchFamily="18" charset="0"/>
        </a:defRPr>
      </a:lvl7pPr>
      <a:lvl8pPr marL="3981054" indent="-380962" algn="l" rtl="0" eaLnBrk="0" fontAlgn="base" hangingPunct="0">
        <a:spcBef>
          <a:spcPct val="20000"/>
        </a:spcBef>
        <a:spcAft>
          <a:spcPct val="0"/>
        </a:spcAft>
        <a:buChar char="»"/>
        <a:defRPr sz="2000">
          <a:solidFill>
            <a:schemeClr val="tx1"/>
          </a:solidFill>
          <a:latin typeface="Times New Roman" pitchFamily="18" charset="0"/>
        </a:defRPr>
      </a:lvl8pPr>
      <a:lvl9pPr marL="4438207" indent="-380962" algn="l" rtl="0" eaLnBrk="0" fontAlgn="base" hangingPunct="0">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307" rtl="0" eaLnBrk="1" latinLnBrk="0" hangingPunct="1">
        <a:defRPr sz="1800" kern="1200">
          <a:solidFill>
            <a:schemeClr val="tx1"/>
          </a:solidFill>
          <a:latin typeface="+mn-lt"/>
          <a:ea typeface="+mn-ea"/>
          <a:cs typeface="+mn-cs"/>
        </a:defRPr>
      </a:lvl1pPr>
      <a:lvl2pPr marL="457154" algn="l" defTabSz="914307" rtl="0" eaLnBrk="1" latinLnBrk="0" hangingPunct="1">
        <a:defRPr sz="1800" kern="1200">
          <a:solidFill>
            <a:schemeClr val="tx1"/>
          </a:solidFill>
          <a:latin typeface="+mn-lt"/>
          <a:ea typeface="+mn-ea"/>
          <a:cs typeface="+mn-cs"/>
        </a:defRPr>
      </a:lvl2pPr>
      <a:lvl3pPr marL="914307" algn="l" defTabSz="914307" rtl="0" eaLnBrk="1" latinLnBrk="0" hangingPunct="1">
        <a:defRPr sz="1800" kern="1200">
          <a:solidFill>
            <a:schemeClr val="tx1"/>
          </a:solidFill>
          <a:latin typeface="+mn-lt"/>
          <a:ea typeface="+mn-ea"/>
          <a:cs typeface="+mn-cs"/>
        </a:defRPr>
      </a:lvl3pPr>
      <a:lvl4pPr marL="1371462" algn="l" defTabSz="914307" rtl="0" eaLnBrk="1" latinLnBrk="0" hangingPunct="1">
        <a:defRPr sz="1800" kern="1200">
          <a:solidFill>
            <a:schemeClr val="tx1"/>
          </a:solidFill>
          <a:latin typeface="+mn-lt"/>
          <a:ea typeface="+mn-ea"/>
          <a:cs typeface="+mn-cs"/>
        </a:defRPr>
      </a:lvl4pPr>
      <a:lvl5pPr marL="1828619" algn="l" defTabSz="914307" rtl="0" eaLnBrk="1" latinLnBrk="0" hangingPunct="1">
        <a:defRPr sz="1800" kern="1200">
          <a:solidFill>
            <a:schemeClr val="tx1"/>
          </a:solidFill>
          <a:latin typeface="+mn-lt"/>
          <a:ea typeface="+mn-ea"/>
          <a:cs typeface="+mn-cs"/>
        </a:defRPr>
      </a:lvl5pPr>
      <a:lvl6pPr marL="2285772" algn="l" defTabSz="914307" rtl="0" eaLnBrk="1" latinLnBrk="0" hangingPunct="1">
        <a:defRPr sz="1800" kern="1200">
          <a:solidFill>
            <a:schemeClr val="tx1"/>
          </a:solidFill>
          <a:latin typeface="+mn-lt"/>
          <a:ea typeface="+mn-ea"/>
          <a:cs typeface="+mn-cs"/>
        </a:defRPr>
      </a:lvl6pPr>
      <a:lvl7pPr marL="2742925" algn="l" defTabSz="914307" rtl="0" eaLnBrk="1" latinLnBrk="0" hangingPunct="1">
        <a:defRPr sz="1800" kern="1200">
          <a:solidFill>
            <a:schemeClr val="tx1"/>
          </a:solidFill>
          <a:latin typeface="+mn-lt"/>
          <a:ea typeface="+mn-ea"/>
          <a:cs typeface="+mn-cs"/>
        </a:defRPr>
      </a:lvl7pPr>
      <a:lvl8pPr marL="3200080" algn="l" defTabSz="914307" rtl="0" eaLnBrk="1" latinLnBrk="0" hangingPunct="1">
        <a:defRPr sz="1800" kern="1200">
          <a:solidFill>
            <a:schemeClr val="tx1"/>
          </a:solidFill>
          <a:latin typeface="+mn-lt"/>
          <a:ea typeface="+mn-ea"/>
          <a:cs typeface="+mn-cs"/>
        </a:defRPr>
      </a:lvl8pPr>
      <a:lvl9pPr marL="3657234" algn="l" defTabSz="91430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1C1C1C"/>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644220" y="6282741"/>
            <a:ext cx="1853344" cy="707886"/>
            <a:chOff x="644220" y="6282758"/>
            <a:chExt cx="1853344" cy="707886"/>
          </a:xfrm>
        </p:grpSpPr>
        <p:sp>
          <p:nvSpPr>
            <p:cNvPr id="9" name="TextBox 8"/>
            <p:cNvSpPr txBox="1"/>
            <p:nvPr/>
          </p:nvSpPr>
          <p:spPr>
            <a:xfrm>
              <a:off x="644220" y="6282758"/>
              <a:ext cx="1307517" cy="707886"/>
            </a:xfrm>
            <a:prstGeom prst="rect">
              <a:avLst/>
            </a:prstGeom>
            <a:noFill/>
          </p:spPr>
          <p:txBody>
            <a:bodyPr wrap="square" rtlCol="0">
              <a:spAutoFit/>
            </a:bodyPr>
            <a:lstStyle/>
            <a:p>
              <a:pPr algn="l" eaLnBrk="1" hangingPunct="1"/>
              <a:r>
                <a:rPr lang="en-US" sz="2000" spc="-100" dirty="0" smtClean="0">
                  <a:solidFill>
                    <a:srgbClr val="5E8AB4"/>
                  </a:solidFill>
                  <a:latin typeface="HelveticaNeueLT Std Lt" pitchFamily="34" charset="0"/>
                  <a:ea typeface="+mn-ea"/>
                  <a:cs typeface="Arial" pitchFamily="34" charset="0"/>
                </a:rPr>
                <a:t>PRADEEP</a:t>
              </a:r>
              <a:endParaRPr lang="en-US" sz="2000" spc="-100" dirty="0">
                <a:solidFill>
                  <a:srgbClr val="5E8AB4"/>
                </a:solidFill>
                <a:latin typeface="HelveticaNeueLT Std Lt" pitchFamily="34" charset="0"/>
                <a:ea typeface="+mn-ea"/>
                <a:cs typeface="Arial" pitchFamily="34" charset="0"/>
              </a:endParaRPr>
            </a:p>
          </p:txBody>
        </p:sp>
        <p:sp>
          <p:nvSpPr>
            <p:cNvPr id="11" name="TextBox 10"/>
            <p:cNvSpPr txBox="1"/>
            <p:nvPr/>
          </p:nvSpPr>
          <p:spPr>
            <a:xfrm>
              <a:off x="1755700" y="6283971"/>
              <a:ext cx="741864" cy="400110"/>
            </a:xfrm>
            <a:prstGeom prst="rect">
              <a:avLst/>
            </a:prstGeom>
            <a:noFill/>
          </p:spPr>
          <p:txBody>
            <a:bodyPr wrap="square" rtlCol="0">
              <a:spAutoFit/>
            </a:bodyPr>
            <a:lstStyle/>
            <a:p>
              <a:pPr algn="l" eaLnBrk="1" hangingPunct="1"/>
              <a:r>
                <a:rPr lang="en-US" sz="2000" spc="-80" dirty="0" smtClean="0">
                  <a:solidFill>
                    <a:srgbClr val="5E8AB4"/>
                  </a:solidFill>
                  <a:latin typeface="Helvetica Neue" panose="02000803000000090004" pitchFamily="2"/>
                  <a:ea typeface="+mn-ea"/>
                  <a:cs typeface="Arial" pitchFamily="34" charset="0"/>
                </a:rPr>
                <a:t>SEN</a:t>
              </a:r>
              <a:endParaRPr lang="en-US" sz="2000" spc="-80" dirty="0">
                <a:solidFill>
                  <a:srgbClr val="5E8AB4"/>
                </a:solidFill>
                <a:latin typeface="Helvetica Neue" panose="02000803000000090004" pitchFamily="2"/>
                <a:ea typeface="+mn-ea"/>
                <a:cs typeface="Arial" pitchFamily="34" charset="0"/>
              </a:endParaRPr>
            </a:p>
          </p:txBody>
        </p:sp>
      </p:grpSp>
      <p:pic>
        <p:nvPicPr>
          <p:cNvPr id="7" name="Picture 4"/>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r="607"/>
          <a:stretch/>
        </p:blipFill>
        <p:spPr bwMode="auto">
          <a:xfrm>
            <a:off x="6635833" y="6154426"/>
            <a:ext cx="2508167" cy="693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8" name="Rectangle 2"/>
          <p:cNvSpPr>
            <a:spLocks noGrp="1" noChangeArrowheads="1"/>
          </p:cNvSpPr>
          <p:nvPr>
            <p:ph type="title"/>
          </p:nvPr>
        </p:nvSpPr>
        <p:spPr bwMode="auto">
          <a:xfrm>
            <a:off x="457200" y="214314"/>
            <a:ext cx="8294688"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0" tIns="44448" rIns="90480" bIns="44448" numCol="1" anchor="ctr" anchorCtr="0" compatLnSpc="1">
            <a:prstTxWarp prst="textNoShape">
              <a:avLst/>
            </a:prstTxWarp>
          </a:bodyPr>
          <a:lstStyle/>
          <a:p>
            <a:pPr lvl="0"/>
            <a:r>
              <a:rPr lang="en-US" altLang="en-US" dirty="0" smtClean="0"/>
              <a:t>Slide Title</a:t>
            </a:r>
          </a:p>
        </p:txBody>
      </p:sp>
      <p:sp>
        <p:nvSpPr>
          <p:cNvPr id="1029" name="Rectangle 3"/>
          <p:cNvSpPr>
            <a:spLocks noGrp="1" noChangeArrowheads="1"/>
          </p:cNvSpPr>
          <p:nvPr>
            <p:ph type="body" idx="1"/>
          </p:nvPr>
        </p:nvSpPr>
        <p:spPr bwMode="auto">
          <a:xfrm>
            <a:off x="452440" y="1041404"/>
            <a:ext cx="828992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0" tIns="44448" rIns="90480" bIns="44448" numCol="1" anchor="t" anchorCtr="0" compatLnSpc="1">
            <a:prstTxWarp prst="textNoShape">
              <a:avLst/>
            </a:prstTxWarp>
          </a:bodyPr>
          <a:lstStyle/>
          <a:p>
            <a:pPr lvl="0"/>
            <a:r>
              <a:rPr lang="en-US" altLang="en-US" smtClean="0"/>
              <a:t>Body Text</a:t>
            </a:r>
          </a:p>
          <a:p>
            <a:pPr lvl="1"/>
            <a:r>
              <a:rPr lang="en-US" altLang="en-US" smtClean="0"/>
              <a:t>Second Level</a:t>
            </a:r>
          </a:p>
          <a:p>
            <a:pPr lvl="2"/>
            <a:r>
              <a:rPr lang="en-US" altLang="en-US" smtClean="0"/>
              <a:t>Third Level</a:t>
            </a:r>
          </a:p>
          <a:p>
            <a:pPr lvl="3"/>
            <a:r>
              <a:rPr lang="en-US" altLang="en-US" smtClean="0"/>
              <a:t>Fourth Level</a:t>
            </a:r>
          </a:p>
        </p:txBody>
      </p:sp>
      <p:sp>
        <p:nvSpPr>
          <p:cNvPr id="35844" name="Line 4"/>
          <p:cNvSpPr>
            <a:spLocks noChangeShapeType="1"/>
          </p:cNvSpPr>
          <p:nvPr/>
        </p:nvSpPr>
        <p:spPr bwMode="auto">
          <a:xfrm>
            <a:off x="452438" y="914400"/>
            <a:ext cx="8305800" cy="0"/>
          </a:xfrm>
          <a:prstGeom prst="line">
            <a:avLst/>
          </a:prstGeom>
          <a:noFill/>
          <a:ln w="50800">
            <a:solidFill>
              <a:srgbClr val="5E8AB4"/>
            </a:solidFill>
            <a:round/>
            <a:headEnd/>
            <a:tailEnd/>
          </a:ln>
          <a:effectLst/>
        </p:spPr>
        <p:txBody>
          <a:bodyPr wrap="none" lIns="91431" tIns="45718" rIns="91431" bIns="45718" anchor="ctr"/>
          <a:lstStyle/>
          <a:p>
            <a:pPr algn="l">
              <a:lnSpc>
                <a:spcPct val="90000"/>
              </a:lnSpc>
              <a:spcBef>
                <a:spcPct val="50000"/>
              </a:spcBef>
              <a:buClr>
                <a:srgbClr val="3379A9"/>
              </a:buClr>
              <a:buSzPct val="80000"/>
              <a:buFont typeface="Monotype Sorts" pitchFamily="2" charset="2"/>
              <a:buNone/>
              <a:defRPr/>
            </a:pPr>
            <a:endParaRPr lang="en-US" sz="2400" b="1">
              <a:solidFill>
                <a:srgbClr val="E4E4E4"/>
              </a:solidFill>
              <a:latin typeface="Arial" charset="0"/>
              <a:ea typeface="+mn-ea"/>
              <a:cs typeface="Arial" pitchFamily="34" charset="0"/>
            </a:endParaRPr>
          </a:p>
        </p:txBody>
      </p:sp>
      <p:pic>
        <p:nvPicPr>
          <p:cNvPr id="10" name="Picture 2"/>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35475" y="6171415"/>
            <a:ext cx="659404" cy="659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6341676"/>
      </p:ext>
    </p:extLst>
  </p:cSld>
  <p:clrMap bg1="dk2" tx1="lt1" bg2="dk1"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iming>
    <p:tnLst>
      <p:par>
        <p:cTn xmlns:p14="http://schemas.microsoft.com/office/powerpoint/2010/main" id="1" dur="indefinite" restart="never" nodeType="tmRoot"/>
      </p:par>
    </p:tnLst>
  </p:timing>
  <p:txStyles>
    <p:titleStyle>
      <a:lvl1pPr algn="l" rtl="0" eaLnBrk="0" fontAlgn="base" hangingPunct="0">
        <a:lnSpc>
          <a:spcPct val="90000"/>
        </a:lnSpc>
        <a:spcBef>
          <a:spcPct val="0"/>
        </a:spcBef>
        <a:spcAft>
          <a:spcPct val="0"/>
        </a:spcAft>
        <a:defRPr sz="3600" b="1">
          <a:solidFill>
            <a:srgbClr val="5E8AB4"/>
          </a:solidFill>
          <a:latin typeface="Helvetica Neue" panose="02000803000000090004" pitchFamily="2"/>
          <a:ea typeface="+mj-ea"/>
          <a:cs typeface="+mj-cs"/>
        </a:defRPr>
      </a:lvl1pPr>
      <a:lvl2pPr algn="l" rtl="0" eaLnBrk="0" fontAlgn="base" hangingPunct="0">
        <a:lnSpc>
          <a:spcPct val="90000"/>
        </a:lnSpc>
        <a:spcBef>
          <a:spcPct val="0"/>
        </a:spcBef>
        <a:spcAft>
          <a:spcPct val="0"/>
        </a:spcAft>
        <a:defRPr sz="3600" b="1">
          <a:solidFill>
            <a:schemeClr val="tx2"/>
          </a:solidFill>
          <a:latin typeface="Arial" charset="0"/>
        </a:defRPr>
      </a:lvl2pPr>
      <a:lvl3pPr algn="l" rtl="0" eaLnBrk="0" fontAlgn="base" hangingPunct="0">
        <a:lnSpc>
          <a:spcPct val="90000"/>
        </a:lnSpc>
        <a:spcBef>
          <a:spcPct val="0"/>
        </a:spcBef>
        <a:spcAft>
          <a:spcPct val="0"/>
        </a:spcAft>
        <a:defRPr sz="3600" b="1">
          <a:solidFill>
            <a:schemeClr val="tx2"/>
          </a:solidFill>
          <a:latin typeface="Arial" charset="0"/>
        </a:defRPr>
      </a:lvl3pPr>
      <a:lvl4pPr algn="l" rtl="0" eaLnBrk="0" fontAlgn="base" hangingPunct="0">
        <a:lnSpc>
          <a:spcPct val="90000"/>
        </a:lnSpc>
        <a:spcBef>
          <a:spcPct val="0"/>
        </a:spcBef>
        <a:spcAft>
          <a:spcPct val="0"/>
        </a:spcAft>
        <a:defRPr sz="3600" b="1">
          <a:solidFill>
            <a:schemeClr val="tx2"/>
          </a:solidFill>
          <a:latin typeface="Arial" charset="0"/>
        </a:defRPr>
      </a:lvl4pPr>
      <a:lvl5pPr algn="l" rtl="0" eaLnBrk="0" fontAlgn="base" hangingPunct="0">
        <a:lnSpc>
          <a:spcPct val="90000"/>
        </a:lnSpc>
        <a:spcBef>
          <a:spcPct val="0"/>
        </a:spcBef>
        <a:spcAft>
          <a:spcPct val="0"/>
        </a:spcAft>
        <a:defRPr sz="3600" b="1">
          <a:solidFill>
            <a:schemeClr val="tx2"/>
          </a:solidFill>
          <a:latin typeface="Arial" charset="0"/>
        </a:defRPr>
      </a:lvl5pPr>
      <a:lvl6pPr marL="457154" algn="l" rtl="0" eaLnBrk="0" fontAlgn="base" hangingPunct="0">
        <a:lnSpc>
          <a:spcPct val="90000"/>
        </a:lnSpc>
        <a:spcBef>
          <a:spcPct val="0"/>
        </a:spcBef>
        <a:spcAft>
          <a:spcPct val="0"/>
        </a:spcAft>
        <a:defRPr sz="3600" b="1">
          <a:solidFill>
            <a:schemeClr val="tx2"/>
          </a:solidFill>
          <a:latin typeface="Arial" charset="0"/>
        </a:defRPr>
      </a:lvl6pPr>
      <a:lvl7pPr marL="914307" algn="l" rtl="0" eaLnBrk="0" fontAlgn="base" hangingPunct="0">
        <a:lnSpc>
          <a:spcPct val="90000"/>
        </a:lnSpc>
        <a:spcBef>
          <a:spcPct val="0"/>
        </a:spcBef>
        <a:spcAft>
          <a:spcPct val="0"/>
        </a:spcAft>
        <a:defRPr sz="3600" b="1">
          <a:solidFill>
            <a:schemeClr val="tx2"/>
          </a:solidFill>
          <a:latin typeface="Arial" charset="0"/>
        </a:defRPr>
      </a:lvl7pPr>
      <a:lvl8pPr marL="1371462" algn="l" rtl="0" eaLnBrk="0" fontAlgn="base" hangingPunct="0">
        <a:lnSpc>
          <a:spcPct val="90000"/>
        </a:lnSpc>
        <a:spcBef>
          <a:spcPct val="0"/>
        </a:spcBef>
        <a:spcAft>
          <a:spcPct val="0"/>
        </a:spcAft>
        <a:defRPr sz="3600" b="1">
          <a:solidFill>
            <a:schemeClr val="tx2"/>
          </a:solidFill>
          <a:latin typeface="Arial" charset="0"/>
        </a:defRPr>
      </a:lvl8pPr>
      <a:lvl9pPr marL="1828619" algn="l" rtl="0" eaLnBrk="0" fontAlgn="base" hangingPunct="0">
        <a:lnSpc>
          <a:spcPct val="90000"/>
        </a:lnSpc>
        <a:spcBef>
          <a:spcPct val="0"/>
        </a:spcBef>
        <a:spcAft>
          <a:spcPct val="0"/>
        </a:spcAft>
        <a:defRPr sz="3600" b="1">
          <a:solidFill>
            <a:schemeClr val="tx2"/>
          </a:solidFill>
          <a:latin typeface="Arial" charset="0"/>
        </a:defRPr>
      </a:lvl9pPr>
    </p:titleStyle>
    <p:bodyStyle>
      <a:lvl1pPr marL="457154" indent="-457154" algn="l" rtl="0" eaLnBrk="0" fontAlgn="base" hangingPunct="0">
        <a:lnSpc>
          <a:spcPct val="90000"/>
        </a:lnSpc>
        <a:spcBef>
          <a:spcPct val="50000"/>
        </a:spcBef>
        <a:spcAft>
          <a:spcPct val="0"/>
        </a:spcAft>
        <a:buClr>
          <a:srgbClr val="6699FF"/>
        </a:buClr>
        <a:buSzPct val="80000"/>
        <a:buFont typeface="Monotype Sorts"/>
        <a:defRPr sz="2800" b="1">
          <a:solidFill>
            <a:schemeClr val="tx1"/>
          </a:solidFill>
          <a:latin typeface="+mn-lt"/>
          <a:ea typeface="+mn-ea"/>
          <a:cs typeface="+mn-cs"/>
        </a:defRPr>
      </a:lvl1pPr>
      <a:lvl2pPr marL="1028598" indent="-457154" algn="l" rtl="0" eaLnBrk="0" fontAlgn="base" hangingPunct="0">
        <a:lnSpc>
          <a:spcPct val="90000"/>
        </a:lnSpc>
        <a:spcBef>
          <a:spcPct val="50000"/>
        </a:spcBef>
        <a:spcAft>
          <a:spcPct val="0"/>
        </a:spcAft>
        <a:buClr>
          <a:srgbClr val="6699FF"/>
        </a:buClr>
        <a:buSzPct val="80000"/>
        <a:buFont typeface="Monotype Sorts"/>
        <a:buChar char="n"/>
        <a:defRPr sz="2800" b="1">
          <a:solidFill>
            <a:schemeClr val="tx1"/>
          </a:solidFill>
          <a:latin typeface="+mn-lt"/>
        </a:defRPr>
      </a:lvl2pPr>
      <a:lvl3pPr marL="1409558" indent="-380962" algn="l" rtl="0" eaLnBrk="0" fontAlgn="base" hangingPunct="0">
        <a:lnSpc>
          <a:spcPct val="90000"/>
        </a:lnSpc>
        <a:spcBef>
          <a:spcPct val="50000"/>
        </a:spcBef>
        <a:spcAft>
          <a:spcPct val="0"/>
        </a:spcAft>
        <a:buClr>
          <a:srgbClr val="6699FF"/>
        </a:buClr>
        <a:buSzPct val="80000"/>
        <a:buFont typeface="Monotype Sorts"/>
        <a:buChar char="n"/>
        <a:defRPr sz="2400" b="1">
          <a:solidFill>
            <a:schemeClr val="tx1"/>
          </a:solidFill>
          <a:latin typeface="+mn-lt"/>
        </a:defRPr>
      </a:lvl3pPr>
      <a:lvl4pPr marL="1866714" indent="-380962" algn="l" rtl="0" eaLnBrk="0" fontAlgn="base" hangingPunct="0">
        <a:lnSpc>
          <a:spcPct val="90000"/>
        </a:lnSpc>
        <a:spcBef>
          <a:spcPct val="50000"/>
        </a:spcBef>
        <a:spcAft>
          <a:spcPct val="0"/>
        </a:spcAft>
        <a:defRPr sz="2000" b="1">
          <a:solidFill>
            <a:schemeClr val="tx1"/>
          </a:solidFill>
          <a:latin typeface="+mn-lt"/>
        </a:defRPr>
      </a:lvl4pPr>
      <a:lvl5pPr marL="2609589" indent="-380962" algn="l" rtl="0" eaLnBrk="0" fontAlgn="base" hangingPunct="0">
        <a:spcBef>
          <a:spcPct val="20000"/>
        </a:spcBef>
        <a:spcAft>
          <a:spcPct val="0"/>
        </a:spcAft>
        <a:buChar char="»"/>
        <a:defRPr sz="2000">
          <a:solidFill>
            <a:schemeClr val="tx1"/>
          </a:solidFill>
          <a:latin typeface="Times New Roman" pitchFamily="18" charset="0"/>
        </a:defRPr>
      </a:lvl5pPr>
      <a:lvl6pPr marL="3066744" indent="-380962" algn="l" rtl="0" eaLnBrk="0" fontAlgn="base" hangingPunct="0">
        <a:spcBef>
          <a:spcPct val="20000"/>
        </a:spcBef>
        <a:spcAft>
          <a:spcPct val="0"/>
        </a:spcAft>
        <a:buChar char="»"/>
        <a:defRPr sz="2000">
          <a:solidFill>
            <a:schemeClr val="tx1"/>
          </a:solidFill>
          <a:latin typeface="Times New Roman" pitchFamily="18" charset="0"/>
        </a:defRPr>
      </a:lvl6pPr>
      <a:lvl7pPr marL="3523897" indent="-380962" algn="l" rtl="0" eaLnBrk="0" fontAlgn="base" hangingPunct="0">
        <a:spcBef>
          <a:spcPct val="20000"/>
        </a:spcBef>
        <a:spcAft>
          <a:spcPct val="0"/>
        </a:spcAft>
        <a:buChar char="»"/>
        <a:defRPr sz="2000">
          <a:solidFill>
            <a:schemeClr val="tx1"/>
          </a:solidFill>
          <a:latin typeface="Times New Roman" pitchFamily="18" charset="0"/>
        </a:defRPr>
      </a:lvl7pPr>
      <a:lvl8pPr marL="3981054" indent="-380962" algn="l" rtl="0" eaLnBrk="0" fontAlgn="base" hangingPunct="0">
        <a:spcBef>
          <a:spcPct val="20000"/>
        </a:spcBef>
        <a:spcAft>
          <a:spcPct val="0"/>
        </a:spcAft>
        <a:buChar char="»"/>
        <a:defRPr sz="2000">
          <a:solidFill>
            <a:schemeClr val="tx1"/>
          </a:solidFill>
          <a:latin typeface="Times New Roman" pitchFamily="18" charset="0"/>
        </a:defRPr>
      </a:lvl8pPr>
      <a:lvl9pPr marL="4438207" indent="-380962" algn="l" rtl="0" eaLnBrk="0" fontAlgn="base" hangingPunct="0">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307" rtl="0" eaLnBrk="1" latinLnBrk="0" hangingPunct="1">
        <a:defRPr sz="1800" kern="1200">
          <a:solidFill>
            <a:schemeClr val="tx1"/>
          </a:solidFill>
          <a:latin typeface="+mn-lt"/>
          <a:ea typeface="+mn-ea"/>
          <a:cs typeface="+mn-cs"/>
        </a:defRPr>
      </a:lvl1pPr>
      <a:lvl2pPr marL="457154" algn="l" defTabSz="914307" rtl="0" eaLnBrk="1" latinLnBrk="0" hangingPunct="1">
        <a:defRPr sz="1800" kern="1200">
          <a:solidFill>
            <a:schemeClr val="tx1"/>
          </a:solidFill>
          <a:latin typeface="+mn-lt"/>
          <a:ea typeface="+mn-ea"/>
          <a:cs typeface="+mn-cs"/>
        </a:defRPr>
      </a:lvl2pPr>
      <a:lvl3pPr marL="914307" algn="l" defTabSz="914307" rtl="0" eaLnBrk="1" latinLnBrk="0" hangingPunct="1">
        <a:defRPr sz="1800" kern="1200">
          <a:solidFill>
            <a:schemeClr val="tx1"/>
          </a:solidFill>
          <a:latin typeface="+mn-lt"/>
          <a:ea typeface="+mn-ea"/>
          <a:cs typeface="+mn-cs"/>
        </a:defRPr>
      </a:lvl3pPr>
      <a:lvl4pPr marL="1371462" algn="l" defTabSz="914307" rtl="0" eaLnBrk="1" latinLnBrk="0" hangingPunct="1">
        <a:defRPr sz="1800" kern="1200">
          <a:solidFill>
            <a:schemeClr val="tx1"/>
          </a:solidFill>
          <a:latin typeface="+mn-lt"/>
          <a:ea typeface="+mn-ea"/>
          <a:cs typeface="+mn-cs"/>
        </a:defRPr>
      </a:lvl4pPr>
      <a:lvl5pPr marL="1828619" algn="l" defTabSz="914307" rtl="0" eaLnBrk="1" latinLnBrk="0" hangingPunct="1">
        <a:defRPr sz="1800" kern="1200">
          <a:solidFill>
            <a:schemeClr val="tx1"/>
          </a:solidFill>
          <a:latin typeface="+mn-lt"/>
          <a:ea typeface="+mn-ea"/>
          <a:cs typeface="+mn-cs"/>
        </a:defRPr>
      </a:lvl5pPr>
      <a:lvl6pPr marL="2285772" algn="l" defTabSz="914307" rtl="0" eaLnBrk="1" latinLnBrk="0" hangingPunct="1">
        <a:defRPr sz="1800" kern="1200">
          <a:solidFill>
            <a:schemeClr val="tx1"/>
          </a:solidFill>
          <a:latin typeface="+mn-lt"/>
          <a:ea typeface="+mn-ea"/>
          <a:cs typeface="+mn-cs"/>
        </a:defRPr>
      </a:lvl6pPr>
      <a:lvl7pPr marL="2742925" algn="l" defTabSz="914307" rtl="0" eaLnBrk="1" latinLnBrk="0" hangingPunct="1">
        <a:defRPr sz="1800" kern="1200">
          <a:solidFill>
            <a:schemeClr val="tx1"/>
          </a:solidFill>
          <a:latin typeface="+mn-lt"/>
          <a:ea typeface="+mn-ea"/>
          <a:cs typeface="+mn-cs"/>
        </a:defRPr>
      </a:lvl7pPr>
      <a:lvl8pPr marL="3200080" algn="l" defTabSz="914307" rtl="0" eaLnBrk="1" latinLnBrk="0" hangingPunct="1">
        <a:defRPr sz="1800" kern="1200">
          <a:solidFill>
            <a:schemeClr val="tx1"/>
          </a:solidFill>
          <a:latin typeface="+mn-lt"/>
          <a:ea typeface="+mn-ea"/>
          <a:cs typeface="+mn-cs"/>
        </a:defRPr>
      </a:lvl8pPr>
      <a:lvl9pPr marL="3657234" algn="l" defTabSz="91430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08002" name="Rectangle 2"/>
          <p:cNvSpPr>
            <a:spLocks noGrp="1" noChangeArrowheads="1"/>
          </p:cNvSpPr>
          <p:nvPr>
            <p:ph type="title"/>
          </p:nvPr>
        </p:nvSpPr>
        <p:spPr bwMode="auto">
          <a:xfrm>
            <a:off x="304899" y="101199"/>
            <a:ext cx="8444617" cy="1220099"/>
          </a:xfrm>
          <a:prstGeom prst="rect">
            <a:avLst/>
          </a:prstGeom>
          <a:noFill/>
          <a:ln>
            <a:noFill/>
          </a:ln>
          <a:effectLst>
            <a:outerShdw blurRad="63500" dist="17961"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30" tIns="45718" rIns="91430" bIns="45718" numCol="1" anchor="ctr" anchorCtr="0" compatLnSpc="1">
            <a:prstTxWarp prst="textNoShape">
              <a:avLst/>
            </a:prstTxWarp>
          </a:bodyPr>
          <a:lstStyle/>
          <a:p>
            <a:pPr lvl="0"/>
            <a:r>
              <a:rPr lang="en-US"/>
              <a:t>Click to edit Master title style</a:t>
            </a:r>
          </a:p>
        </p:txBody>
      </p:sp>
      <p:sp>
        <p:nvSpPr>
          <p:cNvPr id="1408003" name="Rectangle 3"/>
          <p:cNvSpPr>
            <a:spLocks noGrp="1" noChangeArrowheads="1"/>
          </p:cNvSpPr>
          <p:nvPr>
            <p:ph type="body" idx="1"/>
          </p:nvPr>
        </p:nvSpPr>
        <p:spPr bwMode="auto">
          <a:xfrm>
            <a:off x="348247" y="1581510"/>
            <a:ext cx="8414271" cy="5033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0" tIns="45718" rIns="91430"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08005" name="Line 5"/>
          <p:cNvSpPr>
            <a:spLocks noChangeShapeType="1"/>
          </p:cNvSpPr>
          <p:nvPr/>
        </p:nvSpPr>
        <p:spPr bwMode="auto">
          <a:xfrm>
            <a:off x="381482" y="1327075"/>
            <a:ext cx="8381037" cy="0"/>
          </a:xfrm>
          <a:prstGeom prst="line">
            <a:avLst/>
          </a:prstGeom>
          <a:noFill/>
          <a:ln w="127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39" tIns="41623" rIns="83239" bIns="41623"/>
          <a:lstStyle/>
          <a:p>
            <a:endParaRPr lang="en-US" sz="2200" smtClean="0">
              <a:solidFill>
                <a:srgbClr val="000000"/>
              </a:solidFill>
              <a:latin typeface="Arial" charset="0"/>
            </a:endParaRPr>
          </a:p>
        </p:txBody>
      </p:sp>
    </p:spTree>
    <p:extLst>
      <p:ext uri="{BB962C8B-B14F-4D97-AF65-F5344CB8AC3E}">
        <p14:creationId xmlns:p14="http://schemas.microsoft.com/office/powerpoint/2010/main" val="1390343608"/>
      </p:ext>
    </p:extLst>
  </p:cSld>
  <p:clrMap bg1="dk2" tx1="lt1" bg2="dk1" tx2="lt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Lst>
  <p:txStyles>
    <p:titleStyle>
      <a:lvl1pPr algn="l" defTabSz="914759" rtl="0" fontAlgn="base">
        <a:spcBef>
          <a:spcPct val="0"/>
        </a:spcBef>
        <a:spcAft>
          <a:spcPct val="0"/>
        </a:spcAft>
        <a:defRPr sz="3700" b="1">
          <a:solidFill>
            <a:schemeClr val="tx2"/>
          </a:solidFill>
          <a:latin typeface="+mj-lt"/>
          <a:ea typeface="+mj-ea"/>
          <a:cs typeface="+mj-cs"/>
        </a:defRPr>
      </a:lvl1pPr>
      <a:lvl2pPr algn="l" defTabSz="914759" rtl="0" fontAlgn="base">
        <a:spcBef>
          <a:spcPct val="0"/>
        </a:spcBef>
        <a:spcAft>
          <a:spcPct val="0"/>
        </a:spcAft>
        <a:defRPr sz="3700" b="1">
          <a:solidFill>
            <a:schemeClr val="tx2"/>
          </a:solidFill>
          <a:latin typeface="Arial" charset="0"/>
          <a:ea typeface="ＭＳ Ｐゴシック" charset="0"/>
        </a:defRPr>
      </a:lvl2pPr>
      <a:lvl3pPr algn="l" defTabSz="914759" rtl="0" fontAlgn="base">
        <a:spcBef>
          <a:spcPct val="0"/>
        </a:spcBef>
        <a:spcAft>
          <a:spcPct val="0"/>
        </a:spcAft>
        <a:defRPr sz="3700" b="1">
          <a:solidFill>
            <a:schemeClr val="tx2"/>
          </a:solidFill>
          <a:latin typeface="Arial" charset="0"/>
          <a:ea typeface="ＭＳ Ｐゴシック" charset="0"/>
        </a:defRPr>
      </a:lvl3pPr>
      <a:lvl4pPr algn="l" defTabSz="914759" rtl="0" fontAlgn="base">
        <a:spcBef>
          <a:spcPct val="0"/>
        </a:spcBef>
        <a:spcAft>
          <a:spcPct val="0"/>
        </a:spcAft>
        <a:defRPr sz="3700" b="1">
          <a:solidFill>
            <a:schemeClr val="tx2"/>
          </a:solidFill>
          <a:latin typeface="Arial" charset="0"/>
          <a:ea typeface="ＭＳ Ｐゴシック" charset="0"/>
        </a:defRPr>
      </a:lvl4pPr>
      <a:lvl5pPr algn="l" defTabSz="914759" rtl="0" fontAlgn="base">
        <a:spcBef>
          <a:spcPct val="0"/>
        </a:spcBef>
        <a:spcAft>
          <a:spcPct val="0"/>
        </a:spcAft>
        <a:defRPr sz="3700" b="1">
          <a:solidFill>
            <a:schemeClr val="tx2"/>
          </a:solidFill>
          <a:latin typeface="Arial" charset="0"/>
          <a:ea typeface="ＭＳ Ｐゴシック" charset="0"/>
        </a:defRPr>
      </a:lvl5pPr>
      <a:lvl6pPr marL="416194" algn="l" defTabSz="914759" rtl="0" fontAlgn="base">
        <a:spcBef>
          <a:spcPct val="0"/>
        </a:spcBef>
        <a:spcAft>
          <a:spcPct val="0"/>
        </a:spcAft>
        <a:defRPr sz="3700" b="1">
          <a:solidFill>
            <a:schemeClr val="tx2"/>
          </a:solidFill>
          <a:latin typeface="Arial" charset="0"/>
          <a:ea typeface="ＭＳ Ｐゴシック" charset="0"/>
        </a:defRPr>
      </a:lvl6pPr>
      <a:lvl7pPr marL="832387" algn="l" defTabSz="914759" rtl="0" fontAlgn="base">
        <a:spcBef>
          <a:spcPct val="0"/>
        </a:spcBef>
        <a:spcAft>
          <a:spcPct val="0"/>
        </a:spcAft>
        <a:defRPr sz="3700" b="1">
          <a:solidFill>
            <a:schemeClr val="tx2"/>
          </a:solidFill>
          <a:latin typeface="Arial" charset="0"/>
          <a:ea typeface="ＭＳ Ｐゴシック" charset="0"/>
        </a:defRPr>
      </a:lvl7pPr>
      <a:lvl8pPr marL="1248584" algn="l" defTabSz="914759" rtl="0" fontAlgn="base">
        <a:spcBef>
          <a:spcPct val="0"/>
        </a:spcBef>
        <a:spcAft>
          <a:spcPct val="0"/>
        </a:spcAft>
        <a:defRPr sz="3700" b="1">
          <a:solidFill>
            <a:schemeClr val="tx2"/>
          </a:solidFill>
          <a:latin typeface="Arial" charset="0"/>
          <a:ea typeface="ＭＳ Ｐゴシック" charset="0"/>
        </a:defRPr>
      </a:lvl8pPr>
      <a:lvl9pPr marL="1664773" algn="l" defTabSz="914759" rtl="0" fontAlgn="base">
        <a:spcBef>
          <a:spcPct val="0"/>
        </a:spcBef>
        <a:spcAft>
          <a:spcPct val="0"/>
        </a:spcAft>
        <a:defRPr sz="3700" b="1">
          <a:solidFill>
            <a:schemeClr val="tx2"/>
          </a:solidFill>
          <a:latin typeface="Arial" charset="0"/>
          <a:ea typeface="ＭＳ Ｐゴシック" charset="0"/>
        </a:defRPr>
      </a:lvl9pPr>
    </p:titleStyle>
    <p:bodyStyle>
      <a:lvl1pPr marL="342493" indent="-342493" algn="l" defTabSz="914759" rtl="0" fontAlgn="base">
        <a:lnSpc>
          <a:spcPct val="110000"/>
        </a:lnSpc>
        <a:spcBef>
          <a:spcPts val="604"/>
        </a:spcBef>
        <a:spcAft>
          <a:spcPts val="604"/>
        </a:spcAft>
        <a:buClr>
          <a:srgbClr val="FF9900"/>
        </a:buClr>
        <a:buSzPct val="110000"/>
        <a:buChar char="•"/>
        <a:defRPr sz="3100">
          <a:solidFill>
            <a:schemeClr val="tx2"/>
          </a:solidFill>
          <a:latin typeface="+mn-lt"/>
          <a:ea typeface="+mn-ea"/>
          <a:cs typeface="+mn-cs"/>
        </a:defRPr>
      </a:lvl1pPr>
      <a:lvl2pPr marL="742790" indent="-286131" algn="l" defTabSz="914759" rtl="0" fontAlgn="base">
        <a:lnSpc>
          <a:spcPct val="110000"/>
        </a:lnSpc>
        <a:spcBef>
          <a:spcPts val="604"/>
        </a:spcBef>
        <a:spcAft>
          <a:spcPts val="604"/>
        </a:spcAft>
        <a:buClr>
          <a:srgbClr val="FF9900"/>
        </a:buClr>
        <a:buSzPct val="110000"/>
        <a:buFont typeface="Arial" charset="0"/>
        <a:buChar char="–"/>
        <a:defRPr sz="2600">
          <a:solidFill>
            <a:schemeClr val="tx2"/>
          </a:solidFill>
          <a:latin typeface="+mn-lt"/>
          <a:ea typeface="+mn-ea"/>
        </a:defRPr>
      </a:lvl2pPr>
      <a:lvl3pPr marL="1143087" indent="-228328" algn="l" defTabSz="914759" rtl="0" fontAlgn="base">
        <a:lnSpc>
          <a:spcPct val="110000"/>
        </a:lnSpc>
        <a:spcBef>
          <a:spcPts val="604"/>
        </a:spcBef>
        <a:spcAft>
          <a:spcPts val="604"/>
        </a:spcAft>
        <a:buClr>
          <a:srgbClr val="FF9900"/>
        </a:buClr>
        <a:buSzPct val="110000"/>
        <a:buChar char="•"/>
        <a:defRPr sz="2100">
          <a:solidFill>
            <a:schemeClr val="tx2"/>
          </a:solidFill>
          <a:latin typeface="+mn-lt"/>
          <a:ea typeface="+mn-ea"/>
        </a:defRPr>
      </a:lvl3pPr>
      <a:lvl4pPr marL="1599743" indent="-228328" algn="l" defTabSz="914759" rtl="0" fontAlgn="base">
        <a:lnSpc>
          <a:spcPct val="110000"/>
        </a:lnSpc>
        <a:spcBef>
          <a:spcPts val="604"/>
        </a:spcBef>
        <a:spcAft>
          <a:spcPts val="604"/>
        </a:spcAft>
        <a:buClr>
          <a:srgbClr val="FF9900"/>
        </a:buClr>
        <a:buSzPct val="110000"/>
        <a:buFont typeface="Arial" charset="0"/>
        <a:buChar char="–"/>
        <a:defRPr sz="2000">
          <a:solidFill>
            <a:schemeClr val="tx2"/>
          </a:solidFill>
          <a:latin typeface="+mn-lt"/>
          <a:ea typeface="+mn-ea"/>
        </a:defRPr>
      </a:lvl4pPr>
      <a:lvl5pPr marL="2057844" indent="-229775" algn="l" defTabSz="914759" rtl="0" fontAlgn="base">
        <a:lnSpc>
          <a:spcPct val="110000"/>
        </a:lnSpc>
        <a:spcBef>
          <a:spcPts val="604"/>
        </a:spcBef>
        <a:spcAft>
          <a:spcPts val="604"/>
        </a:spcAft>
        <a:buClr>
          <a:srgbClr val="FF9900"/>
        </a:buClr>
        <a:buSzPct val="110000"/>
        <a:buFont typeface="Arial" charset="0"/>
        <a:buChar char="›"/>
        <a:defRPr sz="2000">
          <a:solidFill>
            <a:schemeClr val="tx2"/>
          </a:solidFill>
          <a:latin typeface="+mn-lt"/>
          <a:ea typeface="+mn-ea"/>
        </a:defRPr>
      </a:lvl5pPr>
      <a:lvl6pPr marL="2474038" indent="-229775" algn="l" defTabSz="914759" rtl="0" fontAlgn="base">
        <a:lnSpc>
          <a:spcPct val="110000"/>
        </a:lnSpc>
        <a:spcBef>
          <a:spcPts val="604"/>
        </a:spcBef>
        <a:spcAft>
          <a:spcPts val="604"/>
        </a:spcAft>
        <a:buClr>
          <a:srgbClr val="FF9900"/>
        </a:buClr>
        <a:buSzPct val="110000"/>
        <a:buFont typeface="Arial" charset="0"/>
        <a:buChar char="›"/>
        <a:defRPr sz="2000">
          <a:solidFill>
            <a:schemeClr val="tx2"/>
          </a:solidFill>
          <a:latin typeface="+mn-lt"/>
          <a:ea typeface="+mn-ea"/>
        </a:defRPr>
      </a:lvl6pPr>
      <a:lvl7pPr marL="2890230" indent="-229775" algn="l" defTabSz="914759" rtl="0" fontAlgn="base">
        <a:lnSpc>
          <a:spcPct val="110000"/>
        </a:lnSpc>
        <a:spcBef>
          <a:spcPts val="604"/>
        </a:spcBef>
        <a:spcAft>
          <a:spcPts val="604"/>
        </a:spcAft>
        <a:buClr>
          <a:srgbClr val="FF9900"/>
        </a:buClr>
        <a:buSzPct val="110000"/>
        <a:buFont typeface="Arial" charset="0"/>
        <a:buChar char="›"/>
        <a:defRPr sz="2000">
          <a:solidFill>
            <a:schemeClr val="tx2"/>
          </a:solidFill>
          <a:latin typeface="+mn-lt"/>
          <a:ea typeface="+mn-ea"/>
        </a:defRPr>
      </a:lvl7pPr>
      <a:lvl8pPr marL="3306425" indent="-229775" algn="l" defTabSz="914759" rtl="0" fontAlgn="base">
        <a:lnSpc>
          <a:spcPct val="110000"/>
        </a:lnSpc>
        <a:spcBef>
          <a:spcPts val="604"/>
        </a:spcBef>
        <a:spcAft>
          <a:spcPts val="604"/>
        </a:spcAft>
        <a:buClr>
          <a:srgbClr val="FF9900"/>
        </a:buClr>
        <a:buSzPct val="110000"/>
        <a:buFont typeface="Arial" charset="0"/>
        <a:buChar char="›"/>
        <a:defRPr sz="2000">
          <a:solidFill>
            <a:schemeClr val="tx2"/>
          </a:solidFill>
          <a:latin typeface="+mn-lt"/>
          <a:ea typeface="+mn-ea"/>
        </a:defRPr>
      </a:lvl8pPr>
      <a:lvl9pPr marL="3722618" indent="-229775" algn="l" defTabSz="914759" rtl="0" fontAlgn="base">
        <a:lnSpc>
          <a:spcPct val="110000"/>
        </a:lnSpc>
        <a:spcBef>
          <a:spcPts val="604"/>
        </a:spcBef>
        <a:spcAft>
          <a:spcPts val="604"/>
        </a:spcAft>
        <a:buClr>
          <a:srgbClr val="FF9900"/>
        </a:buClr>
        <a:buSzPct val="110000"/>
        <a:buFont typeface="Arial" charset="0"/>
        <a:buChar char="›"/>
        <a:defRPr sz="2000">
          <a:solidFill>
            <a:schemeClr val="tx2"/>
          </a:solidFill>
          <a:latin typeface="+mn-lt"/>
          <a:ea typeface="+mn-ea"/>
        </a:defRPr>
      </a:lvl9pPr>
    </p:bodyStyle>
    <p:otherStyle>
      <a:defPPr>
        <a:defRPr lang="en-US"/>
      </a:defPPr>
      <a:lvl1pPr marL="0" algn="l" defTabSz="416194" rtl="0" eaLnBrk="1" latinLnBrk="0" hangingPunct="1">
        <a:defRPr sz="1600" kern="1200">
          <a:solidFill>
            <a:schemeClr val="tx1"/>
          </a:solidFill>
          <a:latin typeface="+mn-lt"/>
          <a:ea typeface="+mn-ea"/>
          <a:cs typeface="+mn-cs"/>
        </a:defRPr>
      </a:lvl1pPr>
      <a:lvl2pPr marL="416194" algn="l" defTabSz="416194" rtl="0" eaLnBrk="1" latinLnBrk="0" hangingPunct="1">
        <a:defRPr sz="1600" kern="1200">
          <a:solidFill>
            <a:schemeClr val="tx1"/>
          </a:solidFill>
          <a:latin typeface="+mn-lt"/>
          <a:ea typeface="+mn-ea"/>
          <a:cs typeface="+mn-cs"/>
        </a:defRPr>
      </a:lvl2pPr>
      <a:lvl3pPr marL="832387" algn="l" defTabSz="416194" rtl="0" eaLnBrk="1" latinLnBrk="0" hangingPunct="1">
        <a:defRPr sz="1600" kern="1200">
          <a:solidFill>
            <a:schemeClr val="tx1"/>
          </a:solidFill>
          <a:latin typeface="+mn-lt"/>
          <a:ea typeface="+mn-ea"/>
          <a:cs typeface="+mn-cs"/>
        </a:defRPr>
      </a:lvl3pPr>
      <a:lvl4pPr marL="1248584" algn="l" defTabSz="416194" rtl="0" eaLnBrk="1" latinLnBrk="0" hangingPunct="1">
        <a:defRPr sz="1600" kern="1200">
          <a:solidFill>
            <a:schemeClr val="tx1"/>
          </a:solidFill>
          <a:latin typeface="+mn-lt"/>
          <a:ea typeface="+mn-ea"/>
          <a:cs typeface="+mn-cs"/>
        </a:defRPr>
      </a:lvl4pPr>
      <a:lvl5pPr marL="1664773" algn="l" defTabSz="416194" rtl="0" eaLnBrk="1" latinLnBrk="0" hangingPunct="1">
        <a:defRPr sz="1600" kern="1200">
          <a:solidFill>
            <a:schemeClr val="tx1"/>
          </a:solidFill>
          <a:latin typeface="+mn-lt"/>
          <a:ea typeface="+mn-ea"/>
          <a:cs typeface="+mn-cs"/>
        </a:defRPr>
      </a:lvl5pPr>
      <a:lvl6pPr marL="2080966" algn="l" defTabSz="416194" rtl="0" eaLnBrk="1" latinLnBrk="0" hangingPunct="1">
        <a:defRPr sz="1600" kern="1200">
          <a:solidFill>
            <a:schemeClr val="tx1"/>
          </a:solidFill>
          <a:latin typeface="+mn-lt"/>
          <a:ea typeface="+mn-ea"/>
          <a:cs typeface="+mn-cs"/>
        </a:defRPr>
      </a:lvl6pPr>
      <a:lvl7pPr marL="2497162" algn="l" defTabSz="416194" rtl="0" eaLnBrk="1" latinLnBrk="0" hangingPunct="1">
        <a:defRPr sz="1600" kern="1200">
          <a:solidFill>
            <a:schemeClr val="tx1"/>
          </a:solidFill>
          <a:latin typeface="+mn-lt"/>
          <a:ea typeface="+mn-ea"/>
          <a:cs typeface="+mn-cs"/>
        </a:defRPr>
      </a:lvl7pPr>
      <a:lvl8pPr marL="2913353" algn="l" defTabSz="416194" rtl="0" eaLnBrk="1" latinLnBrk="0" hangingPunct="1">
        <a:defRPr sz="1600" kern="1200">
          <a:solidFill>
            <a:schemeClr val="tx1"/>
          </a:solidFill>
          <a:latin typeface="+mn-lt"/>
          <a:ea typeface="+mn-ea"/>
          <a:cs typeface="+mn-cs"/>
        </a:defRPr>
      </a:lvl8pPr>
      <a:lvl9pPr marL="3329547" algn="l" defTabSz="416194"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381378" name="Rectangle 2"/>
          <p:cNvSpPr>
            <a:spLocks noGrp="1" noChangeArrowheads="1"/>
          </p:cNvSpPr>
          <p:nvPr>
            <p:ph type="title"/>
          </p:nvPr>
        </p:nvSpPr>
        <p:spPr bwMode="auto">
          <a:xfrm>
            <a:off x="679450" y="533400"/>
            <a:ext cx="774858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89803"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1" tIns="45718" rIns="91431" bIns="45718" numCol="1" anchor="ctr" anchorCtr="0" compatLnSpc="1">
            <a:prstTxWarp prst="textNoShape">
              <a:avLst/>
            </a:prstTxWarp>
          </a:bodyPr>
          <a:lstStyle/>
          <a:p>
            <a:pPr lvl="0"/>
            <a:r>
              <a:rPr lang="en-US"/>
              <a:t>Click to edit Master title</a:t>
            </a:r>
          </a:p>
        </p:txBody>
      </p:sp>
      <p:sp>
        <p:nvSpPr>
          <p:cNvPr id="1381379" name="Rectangle 3"/>
          <p:cNvSpPr>
            <a:spLocks noGrp="1" noChangeArrowheads="1"/>
          </p:cNvSpPr>
          <p:nvPr>
            <p:ph type="body" idx="1"/>
          </p:nvPr>
        </p:nvSpPr>
        <p:spPr bwMode="auto">
          <a:xfrm>
            <a:off x="457200" y="1527175"/>
            <a:ext cx="8229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53882"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1" tIns="45718" rIns="91431"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81380" name="Rectangle 4"/>
          <p:cNvSpPr>
            <a:spLocks noChangeArrowheads="1"/>
          </p:cNvSpPr>
          <p:nvPr/>
        </p:nvSpPr>
        <p:spPr bwMode="auto">
          <a:xfrm>
            <a:off x="227019" y="1233494"/>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FFFFFF"/>
              </a:solidFill>
            </a:endParaRPr>
          </a:p>
        </p:txBody>
      </p:sp>
      <p:sp>
        <p:nvSpPr>
          <p:cNvPr id="1381381" name="Rectangle 5"/>
          <p:cNvSpPr>
            <a:spLocks noChangeArrowheads="1"/>
          </p:cNvSpPr>
          <p:nvPr/>
        </p:nvSpPr>
        <p:spPr bwMode="auto">
          <a:xfrm>
            <a:off x="227019" y="484194"/>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FFFFFF"/>
              </a:solidFill>
            </a:endParaRPr>
          </a:p>
        </p:txBody>
      </p:sp>
    </p:spTree>
    <p:extLst>
      <p:ext uri="{BB962C8B-B14F-4D97-AF65-F5344CB8AC3E}">
        <p14:creationId xmlns:p14="http://schemas.microsoft.com/office/powerpoint/2010/main" val="709139940"/>
      </p:ext>
    </p:extLst>
  </p:cSld>
  <p:clrMap bg1="dk2" tx1="lt1" bg2="dk1" tx2="lt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ransition xmlns:p14="http://schemas.microsoft.com/office/powerpoint/2010/main"/>
  <p:txStyles>
    <p:titleStyle>
      <a:lvl1pPr algn="ctr" rtl="0" fontAlgn="base">
        <a:spcBef>
          <a:spcPct val="0"/>
        </a:spcBef>
        <a:spcAft>
          <a:spcPct val="0"/>
        </a:spcAft>
        <a:defRPr sz="3600" b="1">
          <a:solidFill>
            <a:srgbClr val="FFFFFF"/>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2pPr>
      <a:lvl3pPr algn="ctr" rtl="0" fontAlgn="base">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3pPr>
      <a:lvl4pPr algn="ctr" rtl="0" fontAlgn="base">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4pPr>
      <a:lvl5pPr algn="ctr" rtl="0" fontAlgn="base">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5pPr>
      <a:lvl6pPr marL="457154" algn="ctr" rtl="0" fontAlgn="base">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6pPr>
      <a:lvl7pPr marL="914307" algn="ctr" rtl="0" fontAlgn="base">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7pPr>
      <a:lvl8pPr marL="1371462" algn="ctr" rtl="0" fontAlgn="base">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8pPr>
      <a:lvl9pPr marL="1828619" algn="ctr" rtl="0" fontAlgn="base">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9pPr>
    </p:titleStyle>
    <p:bodyStyle>
      <a:lvl1pPr marL="342867" indent="-342867" algn="l" rtl="0" fontAlgn="base">
        <a:spcBef>
          <a:spcPct val="50000"/>
        </a:spcBef>
        <a:spcAft>
          <a:spcPct val="0"/>
        </a:spcAft>
        <a:buClr>
          <a:srgbClr val="2AABA8"/>
        </a:buClr>
        <a:buFont typeface="Wingdings" charset="0"/>
        <a:buChar char="§"/>
        <a:defRPr sz="2800">
          <a:solidFill>
            <a:srgbClr val="FFFFFF"/>
          </a:solidFill>
          <a:latin typeface="+mn-lt"/>
          <a:ea typeface="+mn-ea"/>
          <a:cs typeface="+mn-cs"/>
        </a:defRPr>
      </a:lvl1pPr>
      <a:lvl2pPr marL="742875" indent="-285720" algn="l" rtl="0" fontAlgn="base">
        <a:spcBef>
          <a:spcPct val="0"/>
        </a:spcBef>
        <a:spcAft>
          <a:spcPct val="0"/>
        </a:spcAft>
        <a:buClr>
          <a:srgbClr val="2AABA8"/>
        </a:buClr>
        <a:buFont typeface="Wingdings" charset="0"/>
        <a:buChar char="§"/>
        <a:defRPr sz="2400">
          <a:solidFill>
            <a:srgbClr val="FFFFFF"/>
          </a:solidFill>
          <a:latin typeface="+mn-lt"/>
          <a:ea typeface="+mn-ea"/>
        </a:defRPr>
      </a:lvl2pPr>
      <a:lvl3pPr marL="1142886" indent="-228577" algn="l" rtl="0" fontAlgn="base">
        <a:spcBef>
          <a:spcPct val="0"/>
        </a:spcBef>
        <a:spcAft>
          <a:spcPct val="0"/>
        </a:spcAft>
        <a:buClr>
          <a:srgbClr val="2AABA8"/>
        </a:buClr>
        <a:buFont typeface="Wingdings" charset="0"/>
        <a:buChar char="§"/>
        <a:defRPr sz="2000">
          <a:solidFill>
            <a:srgbClr val="FFFFFF"/>
          </a:solidFill>
          <a:latin typeface="+mn-lt"/>
          <a:ea typeface="+mn-ea"/>
        </a:defRPr>
      </a:lvl3pPr>
      <a:lvl4pPr marL="1600041" indent="-228577" algn="l" rtl="0" fontAlgn="base">
        <a:spcBef>
          <a:spcPct val="0"/>
        </a:spcBef>
        <a:spcAft>
          <a:spcPct val="0"/>
        </a:spcAft>
        <a:buClr>
          <a:srgbClr val="2AABA8"/>
        </a:buClr>
        <a:buFont typeface="Wingdings" charset="0"/>
        <a:buChar char="§"/>
        <a:defRPr>
          <a:solidFill>
            <a:srgbClr val="FFFFFF"/>
          </a:solidFill>
          <a:latin typeface="+mn-lt"/>
          <a:ea typeface="+mn-ea"/>
        </a:defRPr>
      </a:lvl4pPr>
      <a:lvl5pPr marL="2057194" indent="-228577" algn="l" rtl="0" fontAlgn="base">
        <a:spcBef>
          <a:spcPct val="0"/>
        </a:spcBef>
        <a:spcAft>
          <a:spcPct val="0"/>
        </a:spcAft>
        <a:buClr>
          <a:srgbClr val="2AABA8"/>
        </a:buClr>
        <a:buFont typeface="Wingdings" charset="0"/>
        <a:buChar char="§"/>
        <a:defRPr>
          <a:solidFill>
            <a:srgbClr val="FFFFFF"/>
          </a:solidFill>
          <a:latin typeface="+mn-lt"/>
          <a:ea typeface="+mn-ea"/>
        </a:defRPr>
      </a:lvl5pPr>
      <a:lvl6pPr marL="2514349" indent="-228577" algn="l" rtl="0" fontAlgn="base">
        <a:spcBef>
          <a:spcPct val="0"/>
        </a:spcBef>
        <a:spcAft>
          <a:spcPct val="0"/>
        </a:spcAft>
        <a:buClr>
          <a:srgbClr val="2AABA8"/>
        </a:buClr>
        <a:buFont typeface="Wingdings" charset="0"/>
        <a:buChar char="§"/>
        <a:defRPr>
          <a:solidFill>
            <a:srgbClr val="FFFFFF"/>
          </a:solidFill>
          <a:latin typeface="+mn-lt"/>
          <a:ea typeface="+mn-ea"/>
        </a:defRPr>
      </a:lvl6pPr>
      <a:lvl7pPr marL="2971501" indent="-228577" algn="l" rtl="0" fontAlgn="base">
        <a:spcBef>
          <a:spcPct val="0"/>
        </a:spcBef>
        <a:spcAft>
          <a:spcPct val="0"/>
        </a:spcAft>
        <a:buClr>
          <a:srgbClr val="2AABA8"/>
        </a:buClr>
        <a:buFont typeface="Wingdings" charset="0"/>
        <a:buChar char="§"/>
        <a:defRPr>
          <a:solidFill>
            <a:srgbClr val="FFFFFF"/>
          </a:solidFill>
          <a:latin typeface="+mn-lt"/>
          <a:ea typeface="+mn-ea"/>
        </a:defRPr>
      </a:lvl7pPr>
      <a:lvl8pPr marL="3428658" indent="-228577" algn="l" rtl="0" fontAlgn="base">
        <a:spcBef>
          <a:spcPct val="0"/>
        </a:spcBef>
        <a:spcAft>
          <a:spcPct val="0"/>
        </a:spcAft>
        <a:buClr>
          <a:srgbClr val="2AABA8"/>
        </a:buClr>
        <a:buFont typeface="Wingdings" charset="0"/>
        <a:buChar char="§"/>
        <a:defRPr>
          <a:solidFill>
            <a:srgbClr val="FFFFFF"/>
          </a:solidFill>
          <a:latin typeface="+mn-lt"/>
          <a:ea typeface="+mn-ea"/>
        </a:defRPr>
      </a:lvl8pPr>
      <a:lvl9pPr marL="3885812" indent="-228577" algn="l" rtl="0" fontAlgn="base">
        <a:spcBef>
          <a:spcPct val="0"/>
        </a:spcBef>
        <a:spcAft>
          <a:spcPct val="0"/>
        </a:spcAft>
        <a:buClr>
          <a:srgbClr val="2AABA8"/>
        </a:buClr>
        <a:buFont typeface="Wingdings" charset="0"/>
        <a:buChar char="§"/>
        <a:defRPr>
          <a:solidFill>
            <a:srgbClr val="FFFFFF"/>
          </a:solidFill>
          <a:latin typeface="+mn-lt"/>
          <a:ea typeface="+mn-ea"/>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7" algn="l" defTabSz="457154" rtl="0" eaLnBrk="1" latinLnBrk="0" hangingPunct="1">
        <a:defRPr sz="1800" kern="1200">
          <a:solidFill>
            <a:schemeClr val="tx1"/>
          </a:solidFill>
          <a:latin typeface="+mn-lt"/>
          <a:ea typeface="+mn-ea"/>
          <a:cs typeface="+mn-cs"/>
        </a:defRPr>
      </a:lvl3pPr>
      <a:lvl4pPr marL="1371462" algn="l" defTabSz="457154" rtl="0" eaLnBrk="1" latinLnBrk="0" hangingPunct="1">
        <a:defRPr sz="1800" kern="1200">
          <a:solidFill>
            <a:schemeClr val="tx1"/>
          </a:solidFill>
          <a:latin typeface="+mn-lt"/>
          <a:ea typeface="+mn-ea"/>
          <a:cs typeface="+mn-cs"/>
        </a:defRPr>
      </a:lvl4pPr>
      <a:lvl5pPr marL="1828619" algn="l" defTabSz="457154" rtl="0" eaLnBrk="1" latinLnBrk="0" hangingPunct="1">
        <a:defRPr sz="1800" kern="1200">
          <a:solidFill>
            <a:schemeClr val="tx1"/>
          </a:solidFill>
          <a:latin typeface="+mn-lt"/>
          <a:ea typeface="+mn-ea"/>
          <a:cs typeface="+mn-cs"/>
        </a:defRPr>
      </a:lvl5pPr>
      <a:lvl6pPr marL="2285772" algn="l" defTabSz="457154" rtl="0" eaLnBrk="1" latinLnBrk="0" hangingPunct="1">
        <a:defRPr sz="1800" kern="1200">
          <a:solidFill>
            <a:schemeClr val="tx1"/>
          </a:solidFill>
          <a:latin typeface="+mn-lt"/>
          <a:ea typeface="+mn-ea"/>
          <a:cs typeface="+mn-cs"/>
        </a:defRPr>
      </a:lvl6pPr>
      <a:lvl7pPr marL="2742925" algn="l" defTabSz="457154" rtl="0" eaLnBrk="1" latinLnBrk="0" hangingPunct="1">
        <a:defRPr sz="1800" kern="1200">
          <a:solidFill>
            <a:schemeClr val="tx1"/>
          </a:solidFill>
          <a:latin typeface="+mn-lt"/>
          <a:ea typeface="+mn-ea"/>
          <a:cs typeface="+mn-cs"/>
        </a:defRPr>
      </a:lvl7pPr>
      <a:lvl8pPr marL="3200080" algn="l" defTabSz="457154" rtl="0" eaLnBrk="1" latinLnBrk="0" hangingPunct="1">
        <a:defRPr sz="1800" kern="1200">
          <a:solidFill>
            <a:schemeClr val="tx1"/>
          </a:solidFill>
          <a:latin typeface="+mn-lt"/>
          <a:ea typeface="+mn-ea"/>
          <a:cs typeface="+mn-cs"/>
        </a:defRPr>
      </a:lvl8pPr>
      <a:lvl9pPr marL="3657234" algn="l" defTabSz="457154"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1391618" name="Rectangle 2"/>
          <p:cNvSpPr>
            <a:spLocks noGrp="1" noChangeArrowheads="1"/>
          </p:cNvSpPr>
          <p:nvPr>
            <p:ph type="title"/>
          </p:nvPr>
        </p:nvSpPr>
        <p:spPr bwMode="auto">
          <a:xfrm>
            <a:off x="1371602" y="76202"/>
            <a:ext cx="76200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1" tIns="45718" rIns="91431" bIns="45718" numCol="1" anchor="ctr" anchorCtr="0" compatLnSpc="1">
            <a:prstTxWarp prst="textNoShape">
              <a:avLst/>
            </a:prstTxWarp>
          </a:bodyPr>
          <a:lstStyle/>
          <a:p>
            <a:pPr lvl="0"/>
            <a:r>
              <a:rPr lang="zh-CN" altLang="en-US"/>
              <a:t>单击此处编辑母版标题样式</a:t>
            </a:r>
          </a:p>
        </p:txBody>
      </p:sp>
      <p:sp>
        <p:nvSpPr>
          <p:cNvPr id="1391619" name="Rectangle 3"/>
          <p:cNvSpPr>
            <a:spLocks noGrp="1" noChangeArrowheads="1"/>
          </p:cNvSpPr>
          <p:nvPr>
            <p:ph type="body" idx="1"/>
          </p:nvPr>
        </p:nvSpPr>
        <p:spPr bwMode="auto">
          <a:xfrm>
            <a:off x="685805"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1" tIns="45718" rIns="91431" bIns="45718" numCol="1" anchor="t" anchorCtr="0" compatLnSpc="1">
            <a:prstTxWarp prst="textNoShape">
              <a:avLst/>
            </a:prstTxWarp>
          </a:bodyPr>
          <a:lstStyle/>
          <a:p>
            <a:pPr lvl="0"/>
            <a:r>
              <a:rPr lang="zh-CN" altLang="en-US"/>
              <a:t> 单击此处编辑母版文本样式</a:t>
            </a:r>
          </a:p>
          <a:p>
            <a:pPr lvl="1"/>
            <a:r>
              <a:rPr lang="zh-CN" altLang="en-US"/>
              <a:t> 第二级</a:t>
            </a:r>
          </a:p>
          <a:p>
            <a:pPr lvl="2"/>
            <a:r>
              <a:rPr lang="zh-CN" altLang="en-US"/>
              <a:t> 第三级</a:t>
            </a:r>
          </a:p>
          <a:p>
            <a:pPr lvl="3"/>
            <a:r>
              <a:rPr lang="zh-CN" altLang="en-US"/>
              <a:t> 第四级</a:t>
            </a:r>
          </a:p>
          <a:p>
            <a:pPr lvl="4"/>
            <a:r>
              <a:rPr lang="zh-CN" altLang="en-US"/>
              <a:t> 第五级</a:t>
            </a:r>
          </a:p>
        </p:txBody>
      </p:sp>
      <p:sp>
        <p:nvSpPr>
          <p:cNvPr id="139162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1" tIns="45718" rIns="91431" bIns="45718" numCol="1" anchor="t" anchorCtr="0" compatLnSpc="1">
            <a:prstTxWarp prst="textNoShape">
              <a:avLst/>
            </a:prstTxWarp>
          </a:bodyPr>
          <a:lstStyle>
            <a:lvl1pPr algn="l" eaLnBrk="1" hangingPunct="1">
              <a:defRPr kumimoji="1" sz="1400">
                <a:ea typeface="+mn-ea"/>
                <a:cs typeface="+mn-cs"/>
              </a:defRPr>
            </a:lvl1pPr>
          </a:lstStyle>
          <a:p>
            <a:endParaRPr lang="en-US" altLang="zh-CN">
              <a:solidFill>
                <a:srgbClr val="000000"/>
              </a:solidFill>
              <a:ea typeface="楷体_GB2312"/>
              <a:cs typeface="楷体_GB2312"/>
            </a:endParaRPr>
          </a:p>
        </p:txBody>
      </p:sp>
      <p:sp>
        <p:nvSpPr>
          <p:cNvPr id="139162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1" tIns="45718" rIns="91431" bIns="45718" numCol="1" anchor="t" anchorCtr="0" compatLnSpc="1">
            <a:prstTxWarp prst="textNoShape">
              <a:avLst/>
            </a:prstTxWarp>
          </a:bodyPr>
          <a:lstStyle>
            <a:lvl1pPr eaLnBrk="1" hangingPunct="1">
              <a:defRPr kumimoji="1" sz="1400">
                <a:ea typeface="+mn-ea"/>
                <a:cs typeface="+mn-cs"/>
              </a:defRPr>
            </a:lvl1pPr>
          </a:lstStyle>
          <a:p>
            <a:endParaRPr lang="en-US" altLang="zh-CN">
              <a:solidFill>
                <a:srgbClr val="000000"/>
              </a:solidFill>
              <a:ea typeface="楷体_GB2312"/>
              <a:cs typeface="楷体_GB2312"/>
            </a:endParaRPr>
          </a:p>
        </p:txBody>
      </p:sp>
      <p:sp>
        <p:nvSpPr>
          <p:cNvPr id="139162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1" tIns="45718" rIns="91431" bIns="45718" numCol="1" anchor="t" anchorCtr="0" compatLnSpc="1">
            <a:prstTxWarp prst="textNoShape">
              <a:avLst/>
            </a:prstTxWarp>
          </a:bodyPr>
          <a:lstStyle>
            <a:lvl1pPr algn="r" eaLnBrk="1" hangingPunct="1">
              <a:defRPr kumimoji="1" sz="1400">
                <a:ea typeface="+mn-ea"/>
                <a:cs typeface="+mn-cs"/>
              </a:defRPr>
            </a:lvl1pPr>
          </a:lstStyle>
          <a:p>
            <a:fld id="{4D5D57A9-8723-7445-92A5-C455AB8EA02D}" type="slidenum">
              <a:rPr lang="zh-CN" altLang="en-US">
                <a:solidFill>
                  <a:srgbClr val="000000"/>
                </a:solidFill>
                <a:ea typeface="楷体_GB2312"/>
                <a:cs typeface="楷体_GB2312"/>
              </a:rPr>
              <a:pPr/>
              <a:t>‹#›</a:t>
            </a:fld>
            <a:endParaRPr lang="en-US" altLang="zh-CN">
              <a:solidFill>
                <a:srgbClr val="000000"/>
              </a:solidFill>
              <a:ea typeface="楷体_GB2312"/>
              <a:cs typeface="楷体_GB2312"/>
            </a:endParaRPr>
          </a:p>
        </p:txBody>
      </p:sp>
      <p:sp>
        <p:nvSpPr>
          <p:cNvPr id="1391623" name="Rectangle 7" descr="popo1e"/>
          <p:cNvSpPr>
            <a:spLocks noChangeArrowheads="1"/>
          </p:cNvSpPr>
          <p:nvPr/>
        </p:nvSpPr>
        <p:spPr bwMode="auto">
          <a:xfrm>
            <a:off x="0" y="0"/>
            <a:ext cx="9144000" cy="6858000"/>
          </a:xfrm>
          <a:prstGeom prst="rect">
            <a:avLst/>
          </a:prstGeom>
          <a:blipFill dpi="0" rotWithShape="0">
            <a:blip r:embed="rId1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pPr eaLnBrk="1" hangingPunct="1"/>
            <a:endParaRPr kumimoji="1" lang="zh-CN" altLang="en-US" sz="2400">
              <a:solidFill>
                <a:srgbClr val="FFFFFF"/>
              </a:solidFill>
              <a:ea typeface="楷体_GB2312" charset="0"/>
              <a:cs typeface="楷体_GB2312" charset="0"/>
            </a:endParaRPr>
          </a:p>
        </p:txBody>
      </p:sp>
      <p:sp>
        <p:nvSpPr>
          <p:cNvPr id="1391624" name="Text Box 8"/>
          <p:cNvSpPr txBox="1">
            <a:spLocks noChangeArrowheads="1"/>
          </p:cNvSpPr>
          <p:nvPr/>
        </p:nvSpPr>
        <p:spPr bwMode="auto">
          <a:xfrm>
            <a:off x="-11113" y="6629400"/>
            <a:ext cx="20589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spAutoFit/>
          </a:bodyPr>
          <a:lstStyle/>
          <a:p>
            <a:pPr algn="l" eaLnBrk="1" hangingPunct="1"/>
            <a:r>
              <a:rPr kumimoji="1" lang="en-US" altLang="zh-CN" sz="1200" b="1">
                <a:solidFill>
                  <a:srgbClr val="000099"/>
                </a:solidFill>
                <a:ea typeface="楷体_GB2312" charset="0"/>
                <a:cs typeface="楷体_GB2312" charset="0"/>
              </a:rPr>
              <a:t>Siggraph’2000, July 27, 2000</a:t>
            </a:r>
          </a:p>
        </p:txBody>
      </p:sp>
    </p:spTree>
    <p:extLst>
      <p:ext uri="{BB962C8B-B14F-4D97-AF65-F5344CB8AC3E}">
        <p14:creationId xmlns:p14="http://schemas.microsoft.com/office/powerpoint/2010/main" val="2125515579"/>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r" rtl="0" fontAlgn="base">
        <a:spcBef>
          <a:spcPct val="0"/>
        </a:spcBef>
        <a:spcAft>
          <a:spcPct val="0"/>
        </a:spcAft>
        <a:defRPr kumimoji="1" sz="4400">
          <a:solidFill>
            <a:schemeClr val="bg1"/>
          </a:solidFill>
          <a:latin typeface="+mj-lt"/>
          <a:ea typeface="+mj-ea"/>
          <a:cs typeface="+mj-cs"/>
        </a:defRPr>
      </a:lvl1pPr>
      <a:lvl2pPr algn="r" rtl="0" fontAlgn="base">
        <a:spcBef>
          <a:spcPct val="0"/>
        </a:spcBef>
        <a:spcAft>
          <a:spcPct val="0"/>
        </a:spcAft>
        <a:defRPr kumimoji="1" sz="4400">
          <a:solidFill>
            <a:schemeClr val="bg1"/>
          </a:solidFill>
          <a:latin typeface="Times New Roman" charset="0"/>
          <a:ea typeface="楷体_GB2312" charset="0"/>
          <a:cs typeface="楷体_GB2312" charset="0"/>
        </a:defRPr>
      </a:lvl2pPr>
      <a:lvl3pPr algn="r" rtl="0" fontAlgn="base">
        <a:spcBef>
          <a:spcPct val="0"/>
        </a:spcBef>
        <a:spcAft>
          <a:spcPct val="0"/>
        </a:spcAft>
        <a:defRPr kumimoji="1" sz="4400">
          <a:solidFill>
            <a:schemeClr val="bg1"/>
          </a:solidFill>
          <a:latin typeface="Times New Roman" charset="0"/>
          <a:ea typeface="楷体_GB2312" charset="0"/>
          <a:cs typeface="楷体_GB2312" charset="0"/>
        </a:defRPr>
      </a:lvl3pPr>
      <a:lvl4pPr algn="r" rtl="0" fontAlgn="base">
        <a:spcBef>
          <a:spcPct val="0"/>
        </a:spcBef>
        <a:spcAft>
          <a:spcPct val="0"/>
        </a:spcAft>
        <a:defRPr kumimoji="1" sz="4400">
          <a:solidFill>
            <a:schemeClr val="bg1"/>
          </a:solidFill>
          <a:latin typeface="Times New Roman" charset="0"/>
          <a:ea typeface="楷体_GB2312" charset="0"/>
          <a:cs typeface="楷体_GB2312" charset="0"/>
        </a:defRPr>
      </a:lvl4pPr>
      <a:lvl5pPr algn="r" rtl="0" fontAlgn="base">
        <a:spcBef>
          <a:spcPct val="0"/>
        </a:spcBef>
        <a:spcAft>
          <a:spcPct val="0"/>
        </a:spcAft>
        <a:defRPr kumimoji="1" sz="4400">
          <a:solidFill>
            <a:schemeClr val="bg1"/>
          </a:solidFill>
          <a:latin typeface="Times New Roman" charset="0"/>
          <a:ea typeface="楷体_GB2312" charset="0"/>
          <a:cs typeface="楷体_GB2312" charset="0"/>
        </a:defRPr>
      </a:lvl5pPr>
      <a:lvl6pPr marL="457154" algn="r" rtl="0" fontAlgn="base">
        <a:spcBef>
          <a:spcPct val="0"/>
        </a:spcBef>
        <a:spcAft>
          <a:spcPct val="0"/>
        </a:spcAft>
        <a:defRPr kumimoji="1" sz="4400">
          <a:solidFill>
            <a:schemeClr val="bg1"/>
          </a:solidFill>
          <a:latin typeface="Times New Roman" charset="0"/>
          <a:ea typeface="楷体_GB2312" charset="0"/>
          <a:cs typeface="楷体_GB2312" charset="0"/>
        </a:defRPr>
      </a:lvl6pPr>
      <a:lvl7pPr marL="914307" algn="r" rtl="0" fontAlgn="base">
        <a:spcBef>
          <a:spcPct val="0"/>
        </a:spcBef>
        <a:spcAft>
          <a:spcPct val="0"/>
        </a:spcAft>
        <a:defRPr kumimoji="1" sz="4400">
          <a:solidFill>
            <a:schemeClr val="bg1"/>
          </a:solidFill>
          <a:latin typeface="Times New Roman" charset="0"/>
          <a:ea typeface="楷体_GB2312" charset="0"/>
          <a:cs typeface="楷体_GB2312" charset="0"/>
        </a:defRPr>
      </a:lvl7pPr>
      <a:lvl8pPr marL="1371462" algn="r" rtl="0" fontAlgn="base">
        <a:spcBef>
          <a:spcPct val="0"/>
        </a:spcBef>
        <a:spcAft>
          <a:spcPct val="0"/>
        </a:spcAft>
        <a:defRPr kumimoji="1" sz="4400">
          <a:solidFill>
            <a:schemeClr val="bg1"/>
          </a:solidFill>
          <a:latin typeface="Times New Roman" charset="0"/>
          <a:ea typeface="楷体_GB2312" charset="0"/>
          <a:cs typeface="楷体_GB2312" charset="0"/>
        </a:defRPr>
      </a:lvl8pPr>
      <a:lvl9pPr marL="1828619" algn="r" rtl="0" fontAlgn="base">
        <a:spcBef>
          <a:spcPct val="0"/>
        </a:spcBef>
        <a:spcAft>
          <a:spcPct val="0"/>
        </a:spcAft>
        <a:defRPr kumimoji="1" sz="4400">
          <a:solidFill>
            <a:schemeClr val="bg1"/>
          </a:solidFill>
          <a:latin typeface="Times New Roman" charset="0"/>
          <a:ea typeface="楷体_GB2312" charset="0"/>
          <a:cs typeface="楷体_GB2312" charset="0"/>
        </a:defRPr>
      </a:lvl9pPr>
    </p:titleStyle>
    <p:bodyStyle>
      <a:lvl1pPr marL="342867" indent="-342867" algn="l" rtl="0" fontAlgn="ctr">
        <a:spcBef>
          <a:spcPct val="20000"/>
        </a:spcBef>
        <a:spcAft>
          <a:spcPct val="0"/>
        </a:spcAft>
        <a:buSzPct val="80000"/>
        <a:buBlip>
          <a:blip r:embed="rId14"/>
        </a:buBlip>
        <a:defRPr kumimoji="1" sz="3200">
          <a:solidFill>
            <a:schemeClr val="bg1"/>
          </a:solidFill>
          <a:latin typeface="+mn-lt"/>
          <a:ea typeface="+mn-ea"/>
          <a:cs typeface="+mn-cs"/>
        </a:defRPr>
      </a:lvl1pPr>
      <a:lvl2pPr marL="742875" indent="-285720" algn="l" rtl="0" fontAlgn="ctr">
        <a:spcBef>
          <a:spcPct val="20000"/>
        </a:spcBef>
        <a:spcAft>
          <a:spcPct val="0"/>
        </a:spcAft>
        <a:buClr>
          <a:srgbClr val="FF0000"/>
        </a:buClr>
        <a:buSzPct val="70000"/>
        <a:buFont typeface="Wingdings" charset="0"/>
        <a:buChar char="ü"/>
        <a:defRPr kumimoji="1" sz="2800">
          <a:solidFill>
            <a:schemeClr val="bg1"/>
          </a:solidFill>
          <a:latin typeface="+mn-lt"/>
          <a:ea typeface="+mn-ea"/>
          <a:cs typeface="+mn-cs"/>
        </a:defRPr>
      </a:lvl2pPr>
      <a:lvl3pPr marL="1142886" indent="-228577" algn="l" rtl="0" fontAlgn="ctr">
        <a:spcBef>
          <a:spcPct val="20000"/>
        </a:spcBef>
        <a:spcAft>
          <a:spcPct val="0"/>
        </a:spcAft>
        <a:buClr>
          <a:srgbClr val="FF0000"/>
        </a:buClr>
        <a:buFont typeface="Wingdings" charset="0"/>
        <a:buChar char="§"/>
        <a:defRPr kumimoji="1" sz="2400">
          <a:solidFill>
            <a:schemeClr val="bg1"/>
          </a:solidFill>
          <a:latin typeface="+mn-lt"/>
          <a:ea typeface="+mn-ea"/>
          <a:cs typeface="+mn-cs"/>
        </a:defRPr>
      </a:lvl3pPr>
      <a:lvl4pPr marL="1600041" indent="-228577" algn="l" rtl="0" fontAlgn="ctr">
        <a:spcBef>
          <a:spcPct val="20000"/>
        </a:spcBef>
        <a:spcAft>
          <a:spcPct val="0"/>
        </a:spcAft>
        <a:buClr>
          <a:srgbClr val="FF0000"/>
        </a:buClr>
        <a:buChar char="•"/>
        <a:defRPr kumimoji="1" sz="2000">
          <a:solidFill>
            <a:schemeClr val="bg1"/>
          </a:solidFill>
          <a:latin typeface="+mn-lt"/>
          <a:ea typeface="+mn-ea"/>
          <a:cs typeface="+mn-cs"/>
        </a:defRPr>
      </a:lvl4pPr>
      <a:lvl5pPr marL="2057194" indent="-228577" algn="l" rtl="0" fontAlgn="ctr">
        <a:spcBef>
          <a:spcPct val="20000"/>
        </a:spcBef>
        <a:spcAft>
          <a:spcPct val="0"/>
        </a:spcAft>
        <a:buClr>
          <a:srgbClr val="FF0000"/>
        </a:buClr>
        <a:buChar char="•"/>
        <a:defRPr kumimoji="1" sz="2000">
          <a:solidFill>
            <a:schemeClr val="bg1"/>
          </a:solidFill>
          <a:latin typeface="+mn-lt"/>
          <a:ea typeface="+mn-ea"/>
          <a:cs typeface="+mn-cs"/>
        </a:defRPr>
      </a:lvl5pPr>
      <a:lvl6pPr marL="2514349" indent="-228577" algn="l" rtl="0" fontAlgn="ctr">
        <a:spcBef>
          <a:spcPct val="20000"/>
        </a:spcBef>
        <a:spcAft>
          <a:spcPct val="0"/>
        </a:spcAft>
        <a:buClr>
          <a:srgbClr val="FF0000"/>
        </a:buClr>
        <a:buChar char="•"/>
        <a:defRPr kumimoji="1" sz="2000">
          <a:solidFill>
            <a:schemeClr val="bg1"/>
          </a:solidFill>
          <a:latin typeface="+mn-lt"/>
          <a:ea typeface="+mn-ea"/>
          <a:cs typeface="+mn-cs"/>
        </a:defRPr>
      </a:lvl6pPr>
      <a:lvl7pPr marL="2971501" indent="-228577" algn="l" rtl="0" fontAlgn="ctr">
        <a:spcBef>
          <a:spcPct val="20000"/>
        </a:spcBef>
        <a:spcAft>
          <a:spcPct val="0"/>
        </a:spcAft>
        <a:buClr>
          <a:srgbClr val="FF0000"/>
        </a:buClr>
        <a:buChar char="•"/>
        <a:defRPr kumimoji="1" sz="2000">
          <a:solidFill>
            <a:schemeClr val="bg1"/>
          </a:solidFill>
          <a:latin typeface="+mn-lt"/>
          <a:ea typeface="+mn-ea"/>
          <a:cs typeface="+mn-cs"/>
        </a:defRPr>
      </a:lvl7pPr>
      <a:lvl8pPr marL="3428658" indent="-228577" algn="l" rtl="0" fontAlgn="ctr">
        <a:spcBef>
          <a:spcPct val="20000"/>
        </a:spcBef>
        <a:spcAft>
          <a:spcPct val="0"/>
        </a:spcAft>
        <a:buClr>
          <a:srgbClr val="FF0000"/>
        </a:buClr>
        <a:buChar char="•"/>
        <a:defRPr kumimoji="1" sz="2000">
          <a:solidFill>
            <a:schemeClr val="bg1"/>
          </a:solidFill>
          <a:latin typeface="+mn-lt"/>
          <a:ea typeface="+mn-ea"/>
          <a:cs typeface="+mn-cs"/>
        </a:defRPr>
      </a:lvl8pPr>
      <a:lvl9pPr marL="3885812" indent="-228577" algn="l" rtl="0" fontAlgn="ctr">
        <a:spcBef>
          <a:spcPct val="20000"/>
        </a:spcBef>
        <a:spcAft>
          <a:spcPct val="0"/>
        </a:spcAft>
        <a:buClr>
          <a:srgbClr val="FF0000"/>
        </a:buClr>
        <a:buChar char="•"/>
        <a:defRPr kumimoji="1" sz="2000">
          <a:solidFill>
            <a:schemeClr val="bg1"/>
          </a:solidFill>
          <a:latin typeface="+mn-lt"/>
          <a:ea typeface="+mn-ea"/>
          <a:cs typeface="+mn-cs"/>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7" algn="l" defTabSz="457154" rtl="0" eaLnBrk="1" latinLnBrk="0" hangingPunct="1">
        <a:defRPr sz="1800" kern="1200">
          <a:solidFill>
            <a:schemeClr val="tx1"/>
          </a:solidFill>
          <a:latin typeface="+mn-lt"/>
          <a:ea typeface="+mn-ea"/>
          <a:cs typeface="+mn-cs"/>
        </a:defRPr>
      </a:lvl3pPr>
      <a:lvl4pPr marL="1371462" algn="l" defTabSz="457154" rtl="0" eaLnBrk="1" latinLnBrk="0" hangingPunct="1">
        <a:defRPr sz="1800" kern="1200">
          <a:solidFill>
            <a:schemeClr val="tx1"/>
          </a:solidFill>
          <a:latin typeface="+mn-lt"/>
          <a:ea typeface="+mn-ea"/>
          <a:cs typeface="+mn-cs"/>
        </a:defRPr>
      </a:lvl4pPr>
      <a:lvl5pPr marL="1828619" algn="l" defTabSz="457154" rtl="0" eaLnBrk="1" latinLnBrk="0" hangingPunct="1">
        <a:defRPr sz="1800" kern="1200">
          <a:solidFill>
            <a:schemeClr val="tx1"/>
          </a:solidFill>
          <a:latin typeface="+mn-lt"/>
          <a:ea typeface="+mn-ea"/>
          <a:cs typeface="+mn-cs"/>
        </a:defRPr>
      </a:lvl5pPr>
      <a:lvl6pPr marL="2285772" algn="l" defTabSz="457154" rtl="0" eaLnBrk="1" latinLnBrk="0" hangingPunct="1">
        <a:defRPr sz="1800" kern="1200">
          <a:solidFill>
            <a:schemeClr val="tx1"/>
          </a:solidFill>
          <a:latin typeface="+mn-lt"/>
          <a:ea typeface="+mn-ea"/>
          <a:cs typeface="+mn-cs"/>
        </a:defRPr>
      </a:lvl6pPr>
      <a:lvl7pPr marL="2742925" algn="l" defTabSz="457154" rtl="0" eaLnBrk="1" latinLnBrk="0" hangingPunct="1">
        <a:defRPr sz="1800" kern="1200">
          <a:solidFill>
            <a:schemeClr val="tx1"/>
          </a:solidFill>
          <a:latin typeface="+mn-lt"/>
          <a:ea typeface="+mn-ea"/>
          <a:cs typeface="+mn-cs"/>
        </a:defRPr>
      </a:lvl7pPr>
      <a:lvl8pPr marL="3200080" algn="l" defTabSz="457154" rtl="0" eaLnBrk="1" latinLnBrk="0" hangingPunct="1">
        <a:defRPr sz="1800" kern="1200">
          <a:solidFill>
            <a:schemeClr val="tx1"/>
          </a:solidFill>
          <a:latin typeface="+mn-lt"/>
          <a:ea typeface="+mn-ea"/>
          <a:cs typeface="+mn-cs"/>
        </a:defRPr>
      </a:lvl8pPr>
      <a:lvl9pPr marL="3657234" algn="l" defTabSz="457154"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483225"/>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304800" y="396875"/>
            <a:ext cx="8402638" cy="1219200"/>
          </a:xfrm>
          <a:prstGeom prst="rect">
            <a:avLst/>
          </a:prstGeom>
          <a:noFill/>
          <a:ln w="9525">
            <a:noFill/>
            <a:miter lim="800000"/>
            <a:headEnd/>
            <a:tailEnd/>
          </a:ln>
          <a:effectLst>
            <a:outerShdw dist="1796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03907" name="Rectangle 3"/>
          <p:cNvSpPr>
            <a:spLocks noGrp="1" noChangeArrowheads="1"/>
          </p:cNvSpPr>
          <p:nvPr>
            <p:ph type="body" idx="1"/>
          </p:nvPr>
        </p:nvSpPr>
        <p:spPr bwMode="auto">
          <a:xfrm>
            <a:off x="304800" y="1798638"/>
            <a:ext cx="8415338" cy="483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402141"/>
      </p:ext>
    </p:extLst>
  </p:cSld>
  <p:clrMap bg1="dk2" tx1="lt1" bg2="dk1" tx2="lt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ransition xmlns:p14="http://schemas.microsoft.com/office/powerpoint/2010/main">
    <p:fade/>
  </p:transition>
  <p:txStyles>
    <p:titleStyle>
      <a:lvl1pPr algn="l" rtl="0" fontAlgn="base">
        <a:spcBef>
          <a:spcPct val="0"/>
        </a:spcBef>
        <a:spcAft>
          <a:spcPct val="0"/>
        </a:spcAft>
        <a:defRPr sz="3700" b="1">
          <a:solidFill>
            <a:schemeClr val="tx2"/>
          </a:solidFill>
          <a:latin typeface="+mj-lt"/>
          <a:ea typeface="+mj-ea"/>
          <a:cs typeface="+mj-cs"/>
        </a:defRPr>
      </a:lvl1pPr>
      <a:lvl2pPr algn="l" rtl="0" fontAlgn="base">
        <a:spcBef>
          <a:spcPct val="0"/>
        </a:spcBef>
        <a:spcAft>
          <a:spcPct val="0"/>
        </a:spcAft>
        <a:defRPr sz="3700" b="1">
          <a:solidFill>
            <a:schemeClr val="tx2"/>
          </a:solidFill>
          <a:latin typeface="Arial" charset="0"/>
          <a:ea typeface="ＭＳ Ｐゴシック" charset="0"/>
        </a:defRPr>
      </a:lvl2pPr>
      <a:lvl3pPr algn="l" rtl="0" fontAlgn="base">
        <a:spcBef>
          <a:spcPct val="0"/>
        </a:spcBef>
        <a:spcAft>
          <a:spcPct val="0"/>
        </a:spcAft>
        <a:defRPr sz="3700" b="1">
          <a:solidFill>
            <a:schemeClr val="tx2"/>
          </a:solidFill>
          <a:latin typeface="Arial" charset="0"/>
          <a:ea typeface="ＭＳ Ｐゴシック" charset="0"/>
        </a:defRPr>
      </a:lvl3pPr>
      <a:lvl4pPr algn="l" rtl="0" fontAlgn="base">
        <a:spcBef>
          <a:spcPct val="0"/>
        </a:spcBef>
        <a:spcAft>
          <a:spcPct val="0"/>
        </a:spcAft>
        <a:defRPr sz="3700" b="1">
          <a:solidFill>
            <a:schemeClr val="tx2"/>
          </a:solidFill>
          <a:latin typeface="Arial" charset="0"/>
          <a:ea typeface="ＭＳ Ｐゴシック" charset="0"/>
        </a:defRPr>
      </a:lvl4pPr>
      <a:lvl5pPr algn="l" rtl="0" fontAlgn="base">
        <a:spcBef>
          <a:spcPct val="0"/>
        </a:spcBef>
        <a:spcAft>
          <a:spcPct val="0"/>
        </a:spcAft>
        <a:defRPr sz="3700" b="1">
          <a:solidFill>
            <a:schemeClr val="tx2"/>
          </a:solidFill>
          <a:latin typeface="Arial" charset="0"/>
          <a:ea typeface="ＭＳ Ｐゴシック" charset="0"/>
        </a:defRPr>
      </a:lvl5pPr>
      <a:lvl6pPr marL="457200" algn="l" rtl="0" fontAlgn="base">
        <a:spcBef>
          <a:spcPct val="0"/>
        </a:spcBef>
        <a:spcAft>
          <a:spcPct val="0"/>
        </a:spcAft>
        <a:defRPr sz="3700" b="1">
          <a:solidFill>
            <a:schemeClr val="tx2"/>
          </a:solidFill>
          <a:latin typeface="Arial" charset="0"/>
          <a:ea typeface="ＭＳ Ｐゴシック" charset="0"/>
        </a:defRPr>
      </a:lvl6pPr>
      <a:lvl7pPr marL="914400" algn="l" rtl="0" fontAlgn="base">
        <a:spcBef>
          <a:spcPct val="0"/>
        </a:spcBef>
        <a:spcAft>
          <a:spcPct val="0"/>
        </a:spcAft>
        <a:defRPr sz="3700" b="1">
          <a:solidFill>
            <a:schemeClr val="tx2"/>
          </a:solidFill>
          <a:latin typeface="Arial" charset="0"/>
          <a:ea typeface="ＭＳ Ｐゴシック" charset="0"/>
        </a:defRPr>
      </a:lvl7pPr>
      <a:lvl8pPr marL="1371600" algn="l" rtl="0" fontAlgn="base">
        <a:spcBef>
          <a:spcPct val="0"/>
        </a:spcBef>
        <a:spcAft>
          <a:spcPct val="0"/>
        </a:spcAft>
        <a:defRPr sz="3700" b="1">
          <a:solidFill>
            <a:schemeClr val="tx2"/>
          </a:solidFill>
          <a:latin typeface="Arial" charset="0"/>
          <a:ea typeface="ＭＳ Ｐゴシック" charset="0"/>
        </a:defRPr>
      </a:lvl8pPr>
      <a:lvl9pPr marL="1828800" algn="l" rtl="0" fontAlgn="base">
        <a:spcBef>
          <a:spcPct val="0"/>
        </a:spcBef>
        <a:spcAft>
          <a:spcPct val="0"/>
        </a:spcAft>
        <a:defRPr sz="3700" b="1">
          <a:solidFill>
            <a:schemeClr val="tx2"/>
          </a:solidFill>
          <a:latin typeface="Arial" charset="0"/>
          <a:ea typeface="ＭＳ Ｐゴシック" charset="0"/>
        </a:defRPr>
      </a:lvl9pPr>
    </p:titleStyle>
    <p:bodyStyle>
      <a:lvl1pPr marL="342900" indent="-342900" algn="l" rtl="0" fontAlgn="base">
        <a:lnSpc>
          <a:spcPct val="110000"/>
        </a:lnSpc>
        <a:spcBef>
          <a:spcPts val="600"/>
        </a:spcBef>
        <a:spcAft>
          <a:spcPts val="600"/>
        </a:spcAft>
        <a:buClr>
          <a:schemeClr val="accent2"/>
        </a:buClr>
        <a:buSzPct val="110000"/>
        <a:buChar char="•"/>
        <a:defRPr sz="3100">
          <a:solidFill>
            <a:schemeClr val="tx2"/>
          </a:solidFill>
          <a:latin typeface="+mn-lt"/>
          <a:ea typeface="+mn-ea"/>
          <a:cs typeface="+mn-cs"/>
        </a:defRPr>
      </a:lvl1pPr>
      <a:lvl2pPr marL="742950" indent="-285750" algn="l" rtl="0" fontAlgn="base">
        <a:lnSpc>
          <a:spcPct val="110000"/>
        </a:lnSpc>
        <a:spcBef>
          <a:spcPts val="600"/>
        </a:spcBef>
        <a:spcAft>
          <a:spcPts val="600"/>
        </a:spcAft>
        <a:buClr>
          <a:schemeClr val="accent2"/>
        </a:buClr>
        <a:buSzPct val="110000"/>
        <a:buFont typeface="Arial" charset="0"/>
        <a:buChar char="–"/>
        <a:defRPr sz="2600">
          <a:solidFill>
            <a:schemeClr val="tx2"/>
          </a:solidFill>
          <a:latin typeface="+mn-lt"/>
          <a:ea typeface="+mn-ea"/>
        </a:defRPr>
      </a:lvl2pPr>
      <a:lvl3pPr marL="1143000" indent="-228600" algn="l" rtl="0" fontAlgn="base">
        <a:lnSpc>
          <a:spcPct val="110000"/>
        </a:lnSpc>
        <a:spcBef>
          <a:spcPts val="600"/>
        </a:spcBef>
        <a:spcAft>
          <a:spcPts val="600"/>
        </a:spcAft>
        <a:buClr>
          <a:schemeClr val="accent2"/>
        </a:buClr>
        <a:buSzPct val="110000"/>
        <a:buChar char="•"/>
        <a:defRPr sz="2100">
          <a:solidFill>
            <a:schemeClr val="tx2"/>
          </a:solidFill>
          <a:latin typeface="+mn-lt"/>
          <a:ea typeface="+mn-ea"/>
        </a:defRPr>
      </a:lvl3pPr>
      <a:lvl4pPr marL="1600200" indent="-228600" algn="l" rtl="0" fontAlgn="base">
        <a:lnSpc>
          <a:spcPct val="110000"/>
        </a:lnSpc>
        <a:spcBef>
          <a:spcPts val="600"/>
        </a:spcBef>
        <a:spcAft>
          <a:spcPts val="600"/>
        </a:spcAft>
        <a:buClr>
          <a:schemeClr val="accent2"/>
        </a:buClr>
        <a:buSzPct val="110000"/>
        <a:buFont typeface="Arial" charset="0"/>
        <a:buChar char="–"/>
        <a:defRPr sz="2000">
          <a:solidFill>
            <a:schemeClr val="tx2"/>
          </a:solidFill>
          <a:latin typeface="+mn-lt"/>
          <a:ea typeface="+mn-ea"/>
        </a:defRPr>
      </a:lvl4pPr>
      <a:lvl5pPr marL="2057400" indent="-228600" algn="l" rtl="0" fontAlgn="base">
        <a:lnSpc>
          <a:spcPct val="110000"/>
        </a:lnSpc>
        <a:spcBef>
          <a:spcPts val="600"/>
        </a:spcBef>
        <a:spcAft>
          <a:spcPts val="600"/>
        </a:spcAft>
        <a:buClr>
          <a:schemeClr val="accent2"/>
        </a:buClr>
        <a:buSzPct val="110000"/>
        <a:buFont typeface="Arial" charset="0"/>
        <a:buChar char="›"/>
        <a:defRPr sz="2000">
          <a:solidFill>
            <a:schemeClr val="tx2"/>
          </a:solidFill>
          <a:latin typeface="+mn-lt"/>
          <a:ea typeface="+mn-ea"/>
        </a:defRPr>
      </a:lvl5pPr>
      <a:lvl6pPr marL="2514600" indent="-228600" algn="l" rtl="0" fontAlgn="base">
        <a:lnSpc>
          <a:spcPct val="110000"/>
        </a:lnSpc>
        <a:spcBef>
          <a:spcPts val="600"/>
        </a:spcBef>
        <a:spcAft>
          <a:spcPts val="600"/>
        </a:spcAft>
        <a:buClr>
          <a:schemeClr val="accent2"/>
        </a:buClr>
        <a:buSzPct val="110000"/>
        <a:buFont typeface="Arial" charset="0"/>
        <a:buChar char="›"/>
        <a:defRPr sz="2000">
          <a:solidFill>
            <a:schemeClr val="tx2"/>
          </a:solidFill>
          <a:latin typeface="+mn-lt"/>
          <a:ea typeface="+mn-ea"/>
        </a:defRPr>
      </a:lvl6pPr>
      <a:lvl7pPr marL="2971800" indent="-228600" algn="l" rtl="0" fontAlgn="base">
        <a:lnSpc>
          <a:spcPct val="110000"/>
        </a:lnSpc>
        <a:spcBef>
          <a:spcPts val="600"/>
        </a:spcBef>
        <a:spcAft>
          <a:spcPts val="600"/>
        </a:spcAft>
        <a:buClr>
          <a:schemeClr val="accent2"/>
        </a:buClr>
        <a:buSzPct val="110000"/>
        <a:buFont typeface="Arial" charset="0"/>
        <a:buChar char="›"/>
        <a:defRPr sz="2000">
          <a:solidFill>
            <a:schemeClr val="tx2"/>
          </a:solidFill>
          <a:latin typeface="+mn-lt"/>
          <a:ea typeface="+mn-ea"/>
        </a:defRPr>
      </a:lvl7pPr>
      <a:lvl8pPr marL="3429000" indent="-228600" algn="l" rtl="0" fontAlgn="base">
        <a:lnSpc>
          <a:spcPct val="110000"/>
        </a:lnSpc>
        <a:spcBef>
          <a:spcPts val="600"/>
        </a:spcBef>
        <a:spcAft>
          <a:spcPts val="600"/>
        </a:spcAft>
        <a:buClr>
          <a:schemeClr val="accent2"/>
        </a:buClr>
        <a:buSzPct val="110000"/>
        <a:buFont typeface="Arial" charset="0"/>
        <a:buChar char="›"/>
        <a:defRPr sz="2000">
          <a:solidFill>
            <a:schemeClr val="tx2"/>
          </a:solidFill>
          <a:latin typeface="+mn-lt"/>
          <a:ea typeface="+mn-ea"/>
        </a:defRPr>
      </a:lvl8pPr>
      <a:lvl9pPr marL="3886200" indent="-228600" algn="l" rtl="0" fontAlgn="base">
        <a:lnSpc>
          <a:spcPct val="110000"/>
        </a:lnSpc>
        <a:spcBef>
          <a:spcPts val="600"/>
        </a:spcBef>
        <a:spcAft>
          <a:spcPts val="600"/>
        </a:spcAft>
        <a:buClr>
          <a:schemeClr val="accent2"/>
        </a:buClr>
        <a:buSzPct val="110000"/>
        <a:buFont typeface="Arial" charset="0"/>
        <a:buChar char="›"/>
        <a:defRPr sz="2000">
          <a:solidFill>
            <a:schemeClr val="tx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2.emf"/><Relationship Id="rId1" Type="http://schemas.openxmlformats.org/officeDocument/2006/relationships/vmlDrawing" Target="../drawings/vmlDrawing1.vml"/><Relationship Id="rId2" Type="http://schemas.openxmlformats.org/officeDocument/2006/relationships/slideLayout" Target="../slideLayouts/slideLayout106.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23.emf"/><Relationship Id="rId5" Type="http://schemas.openxmlformats.org/officeDocument/2006/relationships/oleObject" Target="../embeddings/oleObject3.bin"/><Relationship Id="rId6" Type="http://schemas.openxmlformats.org/officeDocument/2006/relationships/image" Target="../media/image24.emf"/><Relationship Id="rId1" Type="http://schemas.openxmlformats.org/officeDocument/2006/relationships/vmlDrawing" Target="../drawings/vmlDrawing2.vml"/><Relationship Id="rId2" Type="http://schemas.openxmlformats.org/officeDocument/2006/relationships/slideLayout" Target="../slideLayouts/slideLayout106.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25.emf"/><Relationship Id="rId5" Type="http://schemas.openxmlformats.org/officeDocument/2006/relationships/oleObject" Target="../embeddings/oleObject5.bin"/><Relationship Id="rId6" Type="http://schemas.openxmlformats.org/officeDocument/2006/relationships/image" Target="../media/image26.emf"/><Relationship Id="rId1" Type="http://schemas.openxmlformats.org/officeDocument/2006/relationships/vmlDrawing" Target="../drawings/vmlDrawing3.vml"/><Relationship Id="rId2" Type="http://schemas.openxmlformats.org/officeDocument/2006/relationships/slideLayout" Target="../slideLayouts/slideLayout106.xml"/></Relationships>
</file>

<file path=ppt/slides/_rels/slide14.xml.rels><?xml version="1.0" encoding="UTF-8" standalone="yes"?>
<Relationships xmlns="http://schemas.openxmlformats.org/package/2006/relationships"><Relationship Id="rId3" Type="http://schemas.openxmlformats.org/officeDocument/2006/relationships/image" Target="../media/image28.wmf"/><Relationship Id="rId4" Type="http://schemas.openxmlformats.org/officeDocument/2006/relationships/oleObject" Target="../embeddings/oleObject6.bin"/><Relationship Id="rId5" Type="http://schemas.openxmlformats.org/officeDocument/2006/relationships/image" Target="../media/image27.emf"/><Relationship Id="rId1" Type="http://schemas.openxmlformats.org/officeDocument/2006/relationships/vmlDrawing" Target="../drawings/vmlDrawing4.vml"/><Relationship Id="rId2" Type="http://schemas.openxmlformats.org/officeDocument/2006/relationships/slideLayout" Target="../slideLayouts/slideLayout106.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29.emf"/><Relationship Id="rId5" Type="http://schemas.openxmlformats.org/officeDocument/2006/relationships/oleObject" Target="../embeddings/oleObject8.bin"/><Relationship Id="rId6" Type="http://schemas.openxmlformats.org/officeDocument/2006/relationships/image" Target="../media/image30.emf"/><Relationship Id="rId7" Type="http://schemas.openxmlformats.org/officeDocument/2006/relationships/oleObject" Target="../embeddings/oleObject9.bin"/><Relationship Id="rId8" Type="http://schemas.openxmlformats.org/officeDocument/2006/relationships/image" Target="../media/image31.emf"/><Relationship Id="rId1" Type="http://schemas.openxmlformats.org/officeDocument/2006/relationships/vmlDrawing" Target="../drawings/vmlDrawing5.vml"/><Relationship Id="rId2" Type="http://schemas.openxmlformats.org/officeDocument/2006/relationships/slideLayout" Target="../slideLayouts/slideLayout106.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0.bin"/><Relationship Id="rId4" Type="http://schemas.openxmlformats.org/officeDocument/2006/relationships/image" Target="../media/image32.emf"/><Relationship Id="rId5" Type="http://schemas.openxmlformats.org/officeDocument/2006/relationships/oleObject" Target="../embeddings/oleObject11.bin"/><Relationship Id="rId6" Type="http://schemas.openxmlformats.org/officeDocument/2006/relationships/image" Target="../media/image33.emf"/><Relationship Id="rId7" Type="http://schemas.openxmlformats.org/officeDocument/2006/relationships/oleObject" Target="../embeddings/oleObject12.bin"/><Relationship Id="rId8" Type="http://schemas.openxmlformats.org/officeDocument/2006/relationships/image" Target="../media/image34.emf"/><Relationship Id="rId9" Type="http://schemas.openxmlformats.org/officeDocument/2006/relationships/oleObject" Target="../embeddings/oleObject13.bin"/><Relationship Id="rId10" Type="http://schemas.openxmlformats.org/officeDocument/2006/relationships/image" Target="../media/image35.emf"/><Relationship Id="rId1" Type="http://schemas.openxmlformats.org/officeDocument/2006/relationships/vmlDrawing" Target="../drawings/vmlDrawing6.vml"/><Relationship Id="rId2" Type="http://schemas.openxmlformats.org/officeDocument/2006/relationships/slideLayout" Target="../slideLayouts/slideLayout10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image" Target="../media/image36.wmf"/><Relationship Id="rId3"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image" Target="../media/image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4.bin"/><Relationship Id="rId4" Type="http://schemas.openxmlformats.org/officeDocument/2006/relationships/image" Target="../media/image44.emf"/><Relationship Id="rId5" Type="http://schemas.openxmlformats.org/officeDocument/2006/relationships/oleObject" Target="../embeddings/oleObject15.bin"/><Relationship Id="rId6" Type="http://schemas.openxmlformats.org/officeDocument/2006/relationships/image" Target="../media/image45.emf"/><Relationship Id="rId7" Type="http://schemas.openxmlformats.org/officeDocument/2006/relationships/oleObject" Target="../embeddings/oleObject16.bin"/><Relationship Id="rId8" Type="http://schemas.openxmlformats.org/officeDocument/2006/relationships/image" Target="../media/image46.emf"/><Relationship Id="rId1" Type="http://schemas.openxmlformats.org/officeDocument/2006/relationships/vmlDrawing" Target="../drawings/vmlDrawing7.vml"/><Relationship Id="rId2" Type="http://schemas.openxmlformats.org/officeDocument/2006/relationships/slideLayout" Target="../slideLayouts/slideLayout10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2.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eg"/><Relationship Id="rId6" Type="http://schemas.openxmlformats.org/officeDocument/2006/relationships/image" Target="../media/image50.jpeg"/><Relationship Id="rId7" Type="http://schemas.openxmlformats.org/officeDocument/2006/relationships/image" Target="../media/image51.jpeg"/><Relationship Id="rId1" Type="http://schemas.openxmlformats.org/officeDocument/2006/relationships/slideLayout" Target="../slideLayouts/slideLayout61.xml"/><Relationship Id="rId2" Type="http://schemas.openxmlformats.org/officeDocument/2006/relationships/notesSlide" Target="../notesSlides/notesSlide3.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61.xml"/><Relationship Id="rId2" Type="http://schemas.openxmlformats.org/officeDocument/2006/relationships/notesSlide" Target="../notesSlides/notesSlide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jpeg"/><Relationship Id="rId1" Type="http://schemas.openxmlformats.org/officeDocument/2006/relationships/slideLayout" Target="../slideLayouts/slideLayout37.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5.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51.jpeg"/><Relationship Id="rId5" Type="http://schemas.openxmlformats.org/officeDocument/2006/relationships/image" Target="../media/image52.png"/><Relationship Id="rId1" Type="http://schemas.openxmlformats.org/officeDocument/2006/relationships/slideLayout" Target="../slideLayouts/slideLayout61.xml"/><Relationship Id="rId2" Type="http://schemas.openxmlformats.org/officeDocument/2006/relationships/notesSlide" Target="../notesSlides/notesSlide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7.xml"/><Relationship Id="rId3" Type="http://schemas.openxmlformats.org/officeDocument/2006/relationships/image" Target="../media/image5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8.xml"/><Relationship Id="rId3" Type="http://schemas.openxmlformats.org/officeDocument/2006/relationships/image" Target="../media/image5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9.xml"/><Relationship Id="rId3" Type="http://schemas.openxmlformats.org/officeDocument/2006/relationships/image" Target="../media/image5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0.xml"/><Relationship Id="rId3" Type="http://schemas.openxmlformats.org/officeDocument/2006/relationships/image" Target="../media/image5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2.xml"/><Relationship Id="rId3" Type="http://schemas.openxmlformats.org/officeDocument/2006/relationships/image" Target="../media/image5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4.xml"/><Relationship Id="rId3"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6.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61.xml"/><Relationship Id="rId2" Type="http://schemas.openxmlformats.org/officeDocument/2006/relationships/notesSlide" Target="../notesSlides/notesSlide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8.xml"/><Relationship Id="rId3" Type="http://schemas.openxmlformats.org/officeDocument/2006/relationships/image" Target="../media/image6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9.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64.png"/><Relationship Id="rId5" Type="http://schemas.openxmlformats.org/officeDocument/2006/relationships/oleObject" Target="../embeddings/oleObject17.bin"/><Relationship Id="rId6" Type="http://schemas.openxmlformats.org/officeDocument/2006/relationships/image" Target="../media/image63.png"/><Relationship Id="rId1" Type="http://schemas.openxmlformats.org/officeDocument/2006/relationships/vmlDrawing" Target="../drawings/vmlDrawing8.vml"/><Relationship Id="rId2" Type="http://schemas.openxmlformats.org/officeDocument/2006/relationships/slideLayout" Target="../slideLayouts/slideLayout61.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4.png"/><Relationship Id="rId1" Type="http://schemas.openxmlformats.org/officeDocument/2006/relationships/slideLayout" Target="../slideLayouts/slideLayout61.xml"/><Relationship Id="rId2" Type="http://schemas.openxmlformats.org/officeDocument/2006/relationships/notesSlide" Target="../notesSlides/notesSlide2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22.xml"/><Relationship Id="rId3" Type="http://schemas.openxmlformats.org/officeDocument/2006/relationships/image" Target="../media/image6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23.xml"/><Relationship Id="rId3" Type="http://schemas.openxmlformats.org/officeDocument/2006/relationships/image" Target="../media/image6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15.png"/><Relationship Id="rId3" Type="http://schemas.openxmlformats.org/officeDocument/2006/relationships/image" Target="../media/image1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52.xml.rels><?xml version="1.0" encoding="UTF-8" standalone="yes"?>
<Relationships xmlns="http://schemas.openxmlformats.org/package/2006/relationships"><Relationship Id="rId11" Type="http://schemas.openxmlformats.org/officeDocument/2006/relationships/image" Target="../media/image70.wmf"/><Relationship Id="rId12" Type="http://schemas.openxmlformats.org/officeDocument/2006/relationships/oleObject" Target="../embeddings/oleObject22.bin"/><Relationship Id="rId13" Type="http://schemas.openxmlformats.org/officeDocument/2006/relationships/image" Target="../media/image71.wmf"/><Relationship Id="rId1" Type="http://schemas.openxmlformats.org/officeDocument/2006/relationships/vmlDrawing" Target="../drawings/vmlDrawing9.vml"/><Relationship Id="rId2" Type="http://schemas.openxmlformats.org/officeDocument/2006/relationships/slideLayout" Target="../slideLayouts/slideLayout84.xml"/><Relationship Id="rId3" Type="http://schemas.openxmlformats.org/officeDocument/2006/relationships/image" Target="../media/image72.png"/><Relationship Id="rId4" Type="http://schemas.openxmlformats.org/officeDocument/2006/relationships/oleObject" Target="../embeddings/oleObject18.bin"/><Relationship Id="rId5" Type="http://schemas.openxmlformats.org/officeDocument/2006/relationships/image" Target="../media/image67.wmf"/><Relationship Id="rId6" Type="http://schemas.openxmlformats.org/officeDocument/2006/relationships/oleObject" Target="../embeddings/oleObject19.bin"/><Relationship Id="rId7" Type="http://schemas.openxmlformats.org/officeDocument/2006/relationships/image" Target="../media/image68.wmf"/><Relationship Id="rId8" Type="http://schemas.openxmlformats.org/officeDocument/2006/relationships/oleObject" Target="../embeddings/oleObject20.bin"/><Relationship Id="rId9" Type="http://schemas.openxmlformats.org/officeDocument/2006/relationships/image" Target="../media/image69.wmf"/><Relationship Id="rId10" Type="http://schemas.openxmlformats.org/officeDocument/2006/relationships/oleObject" Target="../embeddings/oleObject21.bin"/></Relationships>
</file>

<file path=ppt/slides/_rels/slide53.xml.rels><?xml version="1.0" encoding="UTF-8" standalone="yes"?>
<Relationships xmlns="http://schemas.openxmlformats.org/package/2006/relationships"><Relationship Id="rId11" Type="http://schemas.openxmlformats.org/officeDocument/2006/relationships/image" Target="../media/image70.wmf"/><Relationship Id="rId12" Type="http://schemas.openxmlformats.org/officeDocument/2006/relationships/oleObject" Target="../embeddings/oleObject27.bin"/><Relationship Id="rId13" Type="http://schemas.openxmlformats.org/officeDocument/2006/relationships/image" Target="../media/image71.wmf"/><Relationship Id="rId1" Type="http://schemas.openxmlformats.org/officeDocument/2006/relationships/vmlDrawing" Target="../drawings/vmlDrawing10.vml"/><Relationship Id="rId2" Type="http://schemas.openxmlformats.org/officeDocument/2006/relationships/slideLayout" Target="../slideLayouts/slideLayout84.xml"/><Relationship Id="rId3" Type="http://schemas.openxmlformats.org/officeDocument/2006/relationships/image" Target="../media/image75.png"/><Relationship Id="rId4" Type="http://schemas.openxmlformats.org/officeDocument/2006/relationships/oleObject" Target="../embeddings/oleObject23.bin"/><Relationship Id="rId5" Type="http://schemas.openxmlformats.org/officeDocument/2006/relationships/image" Target="../media/image67.wmf"/><Relationship Id="rId6" Type="http://schemas.openxmlformats.org/officeDocument/2006/relationships/oleObject" Target="../embeddings/oleObject24.bin"/><Relationship Id="rId7" Type="http://schemas.openxmlformats.org/officeDocument/2006/relationships/image" Target="../media/image73.wmf"/><Relationship Id="rId8" Type="http://schemas.openxmlformats.org/officeDocument/2006/relationships/oleObject" Target="../embeddings/oleObject25.bin"/><Relationship Id="rId9" Type="http://schemas.openxmlformats.org/officeDocument/2006/relationships/image" Target="../media/image74.wmf"/><Relationship Id="rId10" Type="http://schemas.openxmlformats.org/officeDocument/2006/relationships/oleObject" Target="../embeddings/oleObject26.bin"/></Relationships>
</file>

<file path=ppt/slides/_rels/slide54.xml.rels><?xml version="1.0" encoding="UTF-8" standalone="yes"?>
<Relationships xmlns="http://schemas.openxmlformats.org/package/2006/relationships"><Relationship Id="rId11" Type="http://schemas.openxmlformats.org/officeDocument/2006/relationships/image" Target="../media/image71.wmf"/><Relationship Id="rId12" Type="http://schemas.openxmlformats.org/officeDocument/2006/relationships/oleObject" Target="../embeddings/oleObject32.bin"/><Relationship Id="rId13" Type="http://schemas.openxmlformats.org/officeDocument/2006/relationships/image" Target="../media/image77.wmf"/><Relationship Id="rId1" Type="http://schemas.openxmlformats.org/officeDocument/2006/relationships/vmlDrawing" Target="../drawings/vmlDrawing11.vml"/><Relationship Id="rId2" Type="http://schemas.openxmlformats.org/officeDocument/2006/relationships/slideLayout" Target="../slideLayouts/slideLayout84.xml"/><Relationship Id="rId3" Type="http://schemas.openxmlformats.org/officeDocument/2006/relationships/image" Target="../media/image78.png"/><Relationship Id="rId4" Type="http://schemas.openxmlformats.org/officeDocument/2006/relationships/oleObject" Target="../embeddings/oleObject28.bin"/><Relationship Id="rId5" Type="http://schemas.openxmlformats.org/officeDocument/2006/relationships/image" Target="../media/image76.wmf"/><Relationship Id="rId6" Type="http://schemas.openxmlformats.org/officeDocument/2006/relationships/oleObject" Target="../embeddings/oleObject29.bin"/><Relationship Id="rId7" Type="http://schemas.openxmlformats.org/officeDocument/2006/relationships/image" Target="../media/image67.wmf"/><Relationship Id="rId8" Type="http://schemas.openxmlformats.org/officeDocument/2006/relationships/oleObject" Target="../embeddings/oleObject30.bin"/><Relationship Id="rId9" Type="http://schemas.openxmlformats.org/officeDocument/2006/relationships/image" Target="../media/image70.wmf"/><Relationship Id="rId10" Type="http://schemas.openxmlformats.org/officeDocument/2006/relationships/oleObject" Target="../embeddings/oleObject31.bin"/></Relationships>
</file>

<file path=ppt/slides/_rels/slide55.xml.rels><?xml version="1.0" encoding="UTF-8" standalone="yes"?>
<Relationships xmlns="http://schemas.openxmlformats.org/package/2006/relationships"><Relationship Id="rId11" Type="http://schemas.openxmlformats.org/officeDocument/2006/relationships/oleObject" Target="../embeddings/oleObject36.bin"/><Relationship Id="rId12" Type="http://schemas.openxmlformats.org/officeDocument/2006/relationships/image" Target="../media/image71.wmf"/><Relationship Id="rId13" Type="http://schemas.openxmlformats.org/officeDocument/2006/relationships/oleObject" Target="../embeddings/oleObject37.bin"/><Relationship Id="rId14" Type="http://schemas.openxmlformats.org/officeDocument/2006/relationships/image" Target="../media/image80.wmf"/><Relationship Id="rId1" Type="http://schemas.openxmlformats.org/officeDocument/2006/relationships/vmlDrawing" Target="../drawings/vmlDrawing12.vml"/><Relationship Id="rId2" Type="http://schemas.openxmlformats.org/officeDocument/2006/relationships/slideLayout" Target="../slideLayouts/slideLayout84.xml"/><Relationship Id="rId3" Type="http://schemas.openxmlformats.org/officeDocument/2006/relationships/notesSlide" Target="../notesSlides/notesSlide24.xml"/><Relationship Id="rId4" Type="http://schemas.openxmlformats.org/officeDocument/2006/relationships/image" Target="../media/image81.png"/><Relationship Id="rId5" Type="http://schemas.openxmlformats.org/officeDocument/2006/relationships/oleObject" Target="../embeddings/oleObject33.bin"/><Relationship Id="rId6" Type="http://schemas.openxmlformats.org/officeDocument/2006/relationships/image" Target="../media/image79.wmf"/><Relationship Id="rId7" Type="http://schemas.openxmlformats.org/officeDocument/2006/relationships/oleObject" Target="../embeddings/oleObject34.bin"/><Relationship Id="rId8" Type="http://schemas.openxmlformats.org/officeDocument/2006/relationships/image" Target="../media/image67.wmf"/><Relationship Id="rId9" Type="http://schemas.openxmlformats.org/officeDocument/2006/relationships/oleObject" Target="../embeddings/oleObject35.bin"/><Relationship Id="rId10" Type="http://schemas.openxmlformats.org/officeDocument/2006/relationships/image" Target="../media/image70.w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8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12.png"/><Relationship Id="rId1" Type="http://schemas.openxmlformats.org/officeDocument/2006/relationships/slideLayout" Target="../slideLayouts/slideLayout100.xml"/><Relationship Id="rId2" Type="http://schemas.openxmlformats.org/officeDocument/2006/relationships/notesSlide" Target="../notesSlides/notesSlide25.xml"/></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1" Type="http://schemas.openxmlformats.org/officeDocument/2006/relationships/slideLayout" Target="../slideLayouts/slideLayout100.xml"/><Relationship Id="rId2" Type="http://schemas.openxmlformats.org/officeDocument/2006/relationships/notesSlide" Target="../notesSlides/notesSlide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0.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1" Type="http://schemas.openxmlformats.org/officeDocument/2006/relationships/slideLayout" Target="../slideLayouts/slideLayout100.xml"/><Relationship Id="rId2" Type="http://schemas.openxmlformats.org/officeDocument/2006/relationships/notesSlide" Target="../notesSlides/notesSlide27.xml"/></Relationships>
</file>

<file path=ppt/slides/_rels/slide61.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1" Type="http://schemas.openxmlformats.org/officeDocument/2006/relationships/slideLayout" Target="../slideLayouts/slideLayout100.xml"/><Relationship Id="rId2" Type="http://schemas.openxmlformats.org/officeDocument/2006/relationships/notesSlide" Target="../notesSlides/notesSlide28.xml"/></Relationships>
</file>

<file path=ppt/slides/_rels/slide62.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png"/><Relationship Id="rId1" Type="http://schemas.openxmlformats.org/officeDocument/2006/relationships/slideLayout" Target="../slideLayouts/slideLayout100.xml"/><Relationship Id="rId2" Type="http://schemas.openxmlformats.org/officeDocument/2006/relationships/notesSlide" Target="../notesSlides/notesSlide29.xml"/></Relationships>
</file>

<file path=ppt/slides/_rels/slide63.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1" Type="http://schemas.openxmlformats.org/officeDocument/2006/relationships/slideLayout" Target="../slideLayouts/slideLayout100.xml"/><Relationship Id="rId2" Type="http://schemas.openxmlformats.org/officeDocument/2006/relationships/notesSlide" Target="../notesSlides/notesSlide30.xml"/></Relationships>
</file>

<file path=ppt/slides/_rels/slide64.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91.png"/><Relationship Id="rId1" Type="http://schemas.openxmlformats.org/officeDocument/2006/relationships/slideLayout" Target="../slideLayouts/slideLayout100.xml"/><Relationship Id="rId2" Type="http://schemas.openxmlformats.org/officeDocument/2006/relationships/notesSlide" Target="../notesSlides/notesSlide31.xml"/></Relationships>
</file>

<file path=ppt/slides/_rels/slide65.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92.png"/><Relationship Id="rId1" Type="http://schemas.openxmlformats.org/officeDocument/2006/relationships/slideLayout" Target="../slideLayouts/slideLayout100.xml"/><Relationship Id="rId2" Type="http://schemas.openxmlformats.org/officeDocument/2006/relationships/notesSlide" Target="../notesSlides/notesSlide32.xml"/></Relationships>
</file>

<file path=ppt/slides/_rels/slide66.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1" Type="http://schemas.openxmlformats.org/officeDocument/2006/relationships/slideLayout" Target="../slideLayouts/slideLayout100.xml"/><Relationship Id="rId2" Type="http://schemas.openxmlformats.org/officeDocument/2006/relationships/notesSlide" Target="../notesSlides/notesSlide3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34.xml"/><Relationship Id="rId3" Type="http://schemas.openxmlformats.org/officeDocument/2006/relationships/image" Target="../media/image8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35.xml"/><Relationship Id="rId3" Type="http://schemas.openxmlformats.org/officeDocument/2006/relationships/image" Target="../media/image8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36.xml"/><Relationship Id="rId3" Type="http://schemas.openxmlformats.org/officeDocument/2006/relationships/image" Target="../media/image9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4.png"/><Relationship Id="rId1" Type="http://schemas.openxmlformats.org/officeDocument/2006/relationships/slideLayout" Target="../slideLayouts/slideLayout100.xml"/><Relationship Id="rId2" Type="http://schemas.openxmlformats.org/officeDocument/2006/relationships/notesSlide" Target="../notesSlides/notesSlide3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3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3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4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4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42.xml"/></Relationships>
</file>

<file path=ppt/slides/_rels/slide76.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1" Type="http://schemas.openxmlformats.org/officeDocument/2006/relationships/slideLayout" Target="../slideLayouts/slideLayout100.xml"/><Relationship Id="rId2" Type="http://schemas.openxmlformats.org/officeDocument/2006/relationships/notesSlide" Target="../notesSlides/notesSlide4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44.xml"/><Relationship Id="rId3" Type="http://schemas.openxmlformats.org/officeDocument/2006/relationships/image" Target="../media/image97.pn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100.xml"/><Relationship Id="rId4" Type="http://schemas.openxmlformats.org/officeDocument/2006/relationships/notesSlide" Target="../notesSlides/notesSlide45.xml"/><Relationship Id="rId5" Type="http://schemas.openxmlformats.org/officeDocument/2006/relationships/image" Target="../media/image98.png"/><Relationship Id="rId1" Type="http://schemas.microsoft.com/office/2007/relationships/media" Target="../media/media1.avi"/><Relationship Id="rId2" Type="http://schemas.openxmlformats.org/officeDocument/2006/relationships/video" Target="../media/media1.avi"/></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png"/><Relationship Id="rId3"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506" name="Rectangle 2"/>
          <p:cNvSpPr>
            <a:spLocks noGrp="1" noChangeArrowheads="1"/>
          </p:cNvSpPr>
          <p:nvPr>
            <p:ph type="ctrTitle"/>
          </p:nvPr>
        </p:nvSpPr>
        <p:spPr>
          <a:xfrm>
            <a:off x="685805" y="1066804"/>
            <a:ext cx="7772400" cy="1143000"/>
          </a:xfrm>
        </p:spPr>
        <p:txBody>
          <a:bodyPr/>
          <a:lstStyle/>
          <a:p>
            <a:r>
              <a:rPr lang="en-US" dirty="0" smtClean="0"/>
              <a:t>Sampling and Reconstruction of Visual Appearance</a:t>
            </a:r>
            <a:endParaRPr lang="en-US" dirty="0"/>
          </a:p>
        </p:txBody>
      </p:sp>
      <p:sp>
        <p:nvSpPr>
          <p:cNvPr id="1045507" name="Rectangle 3"/>
          <p:cNvSpPr>
            <a:spLocks noGrp="1" noChangeArrowheads="1"/>
          </p:cNvSpPr>
          <p:nvPr>
            <p:ph type="subTitle" idx="1"/>
          </p:nvPr>
        </p:nvSpPr>
        <p:spPr>
          <a:xfrm>
            <a:off x="457200" y="2488978"/>
            <a:ext cx="8229600" cy="1752600"/>
          </a:xfrm>
        </p:spPr>
        <p:txBody>
          <a:bodyPr/>
          <a:lstStyle/>
          <a:p>
            <a:r>
              <a:rPr lang="en-US" dirty="0" smtClean="0">
                <a:latin typeface="+mj-lt"/>
              </a:rPr>
              <a:t>CSE 274 </a:t>
            </a:r>
            <a:r>
              <a:rPr lang="en-US" dirty="0" smtClean="0">
                <a:latin typeface="+mj-lt"/>
              </a:rPr>
              <a:t>[</a:t>
            </a:r>
            <a:r>
              <a:rPr lang="en-US" dirty="0" smtClean="0">
                <a:latin typeface="+mj-lt"/>
              </a:rPr>
              <a:t>Fall</a:t>
            </a:r>
            <a:r>
              <a:rPr lang="en-US" dirty="0" smtClean="0">
                <a:latin typeface="+mj-lt"/>
              </a:rPr>
              <a:t> </a:t>
            </a:r>
            <a:r>
              <a:rPr lang="en-US" dirty="0" smtClean="0">
                <a:latin typeface="+mj-lt"/>
              </a:rPr>
              <a:t>2018]</a:t>
            </a:r>
            <a:r>
              <a:rPr lang="en-US" dirty="0">
                <a:latin typeface="+mj-lt"/>
              </a:rPr>
              <a:t>, Lecture </a:t>
            </a:r>
            <a:r>
              <a:rPr lang="en-US" dirty="0" smtClean="0">
                <a:latin typeface="+mj-lt"/>
              </a:rPr>
              <a:t>7</a:t>
            </a:r>
            <a:endParaRPr lang="en-US" dirty="0">
              <a:latin typeface="+mj-lt"/>
            </a:endParaRPr>
          </a:p>
          <a:p>
            <a:r>
              <a:rPr lang="en-US" dirty="0" smtClean="0">
                <a:latin typeface="+mj-lt"/>
              </a:rPr>
              <a:t>Ravi </a:t>
            </a:r>
            <a:r>
              <a:rPr lang="en-US" dirty="0">
                <a:latin typeface="+mj-lt"/>
              </a:rPr>
              <a:t>Ramamoorthi</a:t>
            </a:r>
          </a:p>
        </p:txBody>
      </p:sp>
      <p:sp>
        <p:nvSpPr>
          <p:cNvPr id="1045508" name="Rectangle 4"/>
          <p:cNvSpPr>
            <a:spLocks noChangeArrowheads="1"/>
          </p:cNvSpPr>
          <p:nvPr/>
        </p:nvSpPr>
        <p:spPr bwMode="auto">
          <a:xfrm>
            <a:off x="133350" y="2525713"/>
            <a:ext cx="9144000"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bodyPr>
          <a:lstStyle/>
          <a:p>
            <a:endParaRPr lang="en-US"/>
          </a:p>
        </p:txBody>
      </p:sp>
      <p:sp>
        <p:nvSpPr>
          <p:cNvPr id="1045509" name="Rectangle 5"/>
          <p:cNvSpPr>
            <a:spLocks noChangeArrowheads="1"/>
          </p:cNvSpPr>
          <p:nvPr/>
        </p:nvSpPr>
        <p:spPr bwMode="auto">
          <a:xfrm>
            <a:off x="123825" y="2525713"/>
            <a:ext cx="9144000"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bodyPr>
          <a:lstStyle/>
          <a:p>
            <a:endParaRPr lang="en-US"/>
          </a:p>
        </p:txBody>
      </p:sp>
      <p:sp>
        <p:nvSpPr>
          <p:cNvPr id="1045510" name="Rectangle 6"/>
          <p:cNvSpPr>
            <a:spLocks noChangeArrowheads="1"/>
          </p:cNvSpPr>
          <p:nvPr/>
        </p:nvSpPr>
        <p:spPr bwMode="auto">
          <a:xfrm>
            <a:off x="111125" y="2525713"/>
            <a:ext cx="9144000"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bodyPr>
          <a:lstStyle/>
          <a:p>
            <a:endParaRPr lang="en-US"/>
          </a:p>
        </p:txBody>
      </p:sp>
      <p:sp>
        <p:nvSpPr>
          <p:cNvPr id="1045511" name="Rectangle 7"/>
          <p:cNvSpPr>
            <a:spLocks noChangeArrowheads="1"/>
          </p:cNvSpPr>
          <p:nvPr/>
        </p:nvSpPr>
        <p:spPr bwMode="auto">
          <a:xfrm>
            <a:off x="133350" y="2525713"/>
            <a:ext cx="9144000"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bodyPr>
          <a:lstStyle/>
          <a:p>
            <a:endParaRPr lang="en-US"/>
          </a:p>
        </p:txBody>
      </p:sp>
      <p:sp>
        <p:nvSpPr>
          <p:cNvPr id="1045516" name="Text Box 12"/>
          <p:cNvSpPr txBox="1">
            <a:spLocks noChangeArrowheads="1"/>
          </p:cNvSpPr>
          <p:nvPr/>
        </p:nvSpPr>
        <p:spPr bwMode="auto">
          <a:xfrm>
            <a:off x="2390008" y="3744864"/>
            <a:ext cx="42883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spAutoFit/>
          </a:bodyPr>
          <a:lstStyle/>
          <a:p>
            <a:pPr algn="l" eaLnBrk="1" hangingPunct="1"/>
            <a:r>
              <a:rPr lang="en-US" sz="2400" dirty="0">
                <a:latin typeface="+mj-lt"/>
              </a:rPr>
              <a:t>http://</a:t>
            </a:r>
            <a:r>
              <a:rPr lang="en-US" sz="2400" dirty="0" err="1">
                <a:latin typeface="+mj-lt"/>
              </a:rPr>
              <a:t>www.cs.ucsd.edu</a:t>
            </a:r>
            <a:r>
              <a:rPr lang="en-US" sz="2400" dirty="0">
                <a:latin typeface="+mj-lt"/>
              </a:rPr>
              <a:t>/~</a:t>
            </a:r>
            <a:r>
              <a:rPr lang="en-US" sz="2400" dirty="0" err="1">
                <a:latin typeface="+mj-lt"/>
              </a:rPr>
              <a:t>ravir</a:t>
            </a:r>
            <a:endParaRPr lang="en-US" sz="2400" dirty="0">
              <a:latin typeface="+mj-lt"/>
            </a:endParaRPr>
          </a:p>
        </p:txBody>
      </p:sp>
      <p:pic>
        <p:nvPicPr>
          <p:cNvPr id="4" name="Picture 3"/>
          <p:cNvPicPr>
            <a:picLocks noChangeAspect="1"/>
          </p:cNvPicPr>
          <p:nvPr/>
        </p:nvPicPr>
        <p:blipFill>
          <a:blip r:embed="rId2"/>
          <a:stretch>
            <a:fillRect/>
          </a:stretch>
        </p:blipFill>
        <p:spPr>
          <a:xfrm>
            <a:off x="25231" y="4570776"/>
            <a:ext cx="2581934" cy="1449769"/>
          </a:xfrm>
          <a:prstGeom prst="rect">
            <a:avLst/>
          </a:prstGeom>
        </p:spPr>
      </p:pic>
      <p:pic>
        <p:nvPicPr>
          <p:cNvPr id="5" name="Picture 4"/>
          <p:cNvPicPr>
            <a:picLocks noChangeAspect="1"/>
          </p:cNvPicPr>
          <p:nvPr/>
        </p:nvPicPr>
        <p:blipFill>
          <a:blip r:embed="rId3"/>
          <a:stretch>
            <a:fillRect/>
          </a:stretch>
        </p:blipFill>
        <p:spPr>
          <a:xfrm>
            <a:off x="2632398" y="4583465"/>
            <a:ext cx="1925935" cy="1426879"/>
          </a:xfrm>
          <a:prstGeom prst="rect">
            <a:avLst/>
          </a:prstGeom>
        </p:spPr>
      </p:pic>
      <p:pic>
        <p:nvPicPr>
          <p:cNvPr id="6" name="Picture 5"/>
          <p:cNvPicPr>
            <a:picLocks noChangeAspect="1"/>
          </p:cNvPicPr>
          <p:nvPr/>
        </p:nvPicPr>
        <p:blipFill>
          <a:blip r:embed="rId4"/>
          <a:stretch>
            <a:fillRect/>
          </a:stretch>
        </p:blipFill>
        <p:spPr>
          <a:xfrm>
            <a:off x="4566750" y="4567094"/>
            <a:ext cx="2452665" cy="1438256"/>
          </a:xfrm>
          <a:prstGeom prst="rect">
            <a:avLst/>
          </a:prstGeom>
        </p:spPr>
      </p:pic>
      <p:pic>
        <p:nvPicPr>
          <p:cNvPr id="7" name="Picture 6"/>
          <p:cNvPicPr>
            <a:picLocks noChangeAspect="1"/>
          </p:cNvPicPr>
          <p:nvPr/>
        </p:nvPicPr>
        <p:blipFill>
          <a:blip r:embed="rId5"/>
          <a:stretch>
            <a:fillRect/>
          </a:stretch>
        </p:blipFill>
        <p:spPr>
          <a:xfrm>
            <a:off x="7019235" y="4576383"/>
            <a:ext cx="2124765" cy="141215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3026" name="Rectangle 2"/>
          <p:cNvSpPr>
            <a:spLocks noGrp="1" noChangeArrowheads="1"/>
          </p:cNvSpPr>
          <p:nvPr>
            <p:ph type="title"/>
          </p:nvPr>
        </p:nvSpPr>
        <p:spPr/>
        <p:txBody>
          <a:bodyPr/>
          <a:lstStyle/>
          <a:p>
            <a:r>
              <a:rPr lang="en-US" dirty="0" smtClean="0"/>
              <a:t>Background: Fourier Analysis</a:t>
            </a:r>
            <a:endParaRPr lang="en-US" dirty="0"/>
          </a:p>
        </p:txBody>
      </p:sp>
      <p:sp>
        <p:nvSpPr>
          <p:cNvPr id="1153027" name="Rectangle 3"/>
          <p:cNvSpPr>
            <a:spLocks noGrp="1" noChangeArrowheads="1"/>
          </p:cNvSpPr>
          <p:nvPr>
            <p:ph type="body" idx="1"/>
          </p:nvPr>
        </p:nvSpPr>
        <p:spPr>
          <a:xfrm>
            <a:off x="457200" y="1304925"/>
            <a:ext cx="8686800" cy="5029200"/>
          </a:xfrm>
        </p:spPr>
        <p:txBody>
          <a:bodyPr/>
          <a:lstStyle/>
          <a:p>
            <a:pPr>
              <a:buFont typeface="Wingdings" charset="0"/>
              <a:buNone/>
            </a:pPr>
            <a:r>
              <a:rPr lang="en-US" sz="2400"/>
              <a:t>Analysis in the frequency (not spatial) domain</a:t>
            </a:r>
          </a:p>
          <a:p>
            <a:pPr lvl="1"/>
            <a:r>
              <a:rPr lang="en-US"/>
              <a:t>Sum of sine waves, with possibly different offsets (phase)</a:t>
            </a:r>
          </a:p>
          <a:p>
            <a:pPr lvl="1"/>
            <a:r>
              <a:rPr lang="en-US"/>
              <a:t>Each wave different frequency, amplitude</a:t>
            </a:r>
          </a:p>
          <a:p>
            <a:pPr lvl="1"/>
            <a:endParaRPr lang="en-US"/>
          </a:p>
          <a:p>
            <a:endParaRPr lang="en-US"/>
          </a:p>
          <a:p>
            <a:endParaRPr lang="en-US"/>
          </a:p>
        </p:txBody>
      </p:sp>
      <p:pic>
        <p:nvPicPr>
          <p:cNvPr id="1153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025" y="2560638"/>
            <a:ext cx="6489700" cy="413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9479455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074" name="Rectangle 2"/>
          <p:cNvSpPr>
            <a:spLocks noGrp="1" noChangeArrowheads="1"/>
          </p:cNvSpPr>
          <p:nvPr>
            <p:ph type="title"/>
          </p:nvPr>
        </p:nvSpPr>
        <p:spPr/>
        <p:txBody>
          <a:bodyPr/>
          <a:lstStyle/>
          <a:p>
            <a:r>
              <a:rPr lang="en-US"/>
              <a:t>Fourier Transform</a:t>
            </a:r>
          </a:p>
        </p:txBody>
      </p:sp>
      <p:sp>
        <p:nvSpPr>
          <p:cNvPr id="1155075" name="Rectangle 3"/>
          <p:cNvSpPr>
            <a:spLocks noGrp="1" noChangeArrowheads="1"/>
          </p:cNvSpPr>
          <p:nvPr>
            <p:ph type="body" idx="1"/>
          </p:nvPr>
        </p:nvSpPr>
        <p:spPr>
          <a:xfrm>
            <a:off x="0" y="1527175"/>
            <a:ext cx="9144000" cy="5029200"/>
          </a:xfrm>
        </p:spPr>
        <p:txBody>
          <a:bodyPr/>
          <a:lstStyle/>
          <a:p>
            <a:r>
              <a:rPr lang="en-US" dirty="0"/>
              <a:t>Tool for converting from spatial to frequency domain</a:t>
            </a:r>
          </a:p>
          <a:p>
            <a:endParaRPr lang="en-US" dirty="0" smtClean="0"/>
          </a:p>
          <a:p>
            <a:endParaRPr lang="en-US" dirty="0"/>
          </a:p>
          <a:p>
            <a:r>
              <a:rPr lang="en-US" dirty="0" smtClean="0"/>
              <a:t>Or </a:t>
            </a:r>
            <a:r>
              <a:rPr lang="en-US" dirty="0"/>
              <a:t>vice versa</a:t>
            </a:r>
          </a:p>
          <a:p>
            <a:r>
              <a:rPr lang="en-US" dirty="0"/>
              <a:t>One of most important mathematical ideas</a:t>
            </a:r>
          </a:p>
          <a:p>
            <a:r>
              <a:rPr lang="en-US" dirty="0"/>
              <a:t>Computational algorithm: Fast Fourier Transform</a:t>
            </a:r>
          </a:p>
          <a:p>
            <a:pPr lvl="1"/>
            <a:r>
              <a:rPr lang="en-US" dirty="0"/>
              <a:t>One of 10 great algorithms scientific computing</a:t>
            </a:r>
          </a:p>
          <a:p>
            <a:pPr lvl="1"/>
            <a:r>
              <a:rPr lang="en-US" dirty="0"/>
              <a:t>Makes Fourier processing possible (images etc.)</a:t>
            </a:r>
          </a:p>
          <a:p>
            <a:pPr lvl="1"/>
            <a:r>
              <a:rPr lang="en-US" dirty="0"/>
              <a:t>Not discussed here, but look up if interested</a:t>
            </a:r>
          </a:p>
          <a:p>
            <a:endParaRPr lang="en-US" dirty="0"/>
          </a:p>
        </p:txBody>
      </p:sp>
      <p:graphicFrame>
        <p:nvGraphicFramePr>
          <p:cNvPr id="4" name="Object 5"/>
          <p:cNvGraphicFramePr>
            <a:graphicFrameLocks noChangeAspect="1"/>
          </p:cNvGraphicFramePr>
          <p:nvPr>
            <p:extLst>
              <p:ext uri="{D42A27DB-BD31-4B8C-83A1-F6EECF244321}">
                <p14:modId xmlns:p14="http://schemas.microsoft.com/office/powerpoint/2010/main" val="2660937793"/>
              </p:ext>
            </p:extLst>
          </p:nvPr>
        </p:nvGraphicFramePr>
        <p:xfrm>
          <a:off x="3869601" y="2074349"/>
          <a:ext cx="4028353" cy="1915297"/>
        </p:xfrm>
        <a:graphic>
          <a:graphicData uri="http://schemas.openxmlformats.org/presentationml/2006/ole">
            <mc:AlternateContent xmlns:mc="http://schemas.openxmlformats.org/markup-compatibility/2006">
              <mc:Choice xmlns:v="urn:schemas-microsoft-com:vml" Requires="v">
                <p:oleObj spid="_x0000_s77825" name="Equation" r:id="rId3" imgW="2032000" imgH="965200" progId="Equation.DSMT4">
                  <p:embed/>
                </p:oleObj>
              </mc:Choice>
              <mc:Fallback>
                <p:oleObj name="Equation" r:id="rId3" imgW="2032000" imgH="965200" progId="Equation.DSMT4">
                  <p:embed/>
                  <p:pic>
                    <p:nvPicPr>
                      <p:cNvPr id="0" name=""/>
                      <p:cNvPicPr>
                        <a:picLocks noChangeAspect="1" noChangeArrowheads="1"/>
                      </p:cNvPicPr>
                      <p:nvPr/>
                    </p:nvPicPr>
                    <p:blipFill>
                      <a:blip r:embed="rId4"/>
                      <a:srcRect/>
                      <a:stretch>
                        <a:fillRect/>
                      </a:stretch>
                    </p:blipFill>
                    <p:spPr bwMode="auto">
                      <a:xfrm>
                        <a:off x="3869601" y="2074349"/>
                        <a:ext cx="4028353" cy="1915297"/>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3324265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22" name="Rectangle 2"/>
          <p:cNvSpPr>
            <a:spLocks noGrp="1" noChangeArrowheads="1"/>
          </p:cNvSpPr>
          <p:nvPr>
            <p:ph type="title"/>
          </p:nvPr>
        </p:nvSpPr>
        <p:spPr/>
        <p:txBody>
          <a:bodyPr/>
          <a:lstStyle/>
          <a:p>
            <a:r>
              <a:rPr lang="en-US"/>
              <a:t>Fourier Transform</a:t>
            </a:r>
          </a:p>
        </p:txBody>
      </p:sp>
      <p:sp>
        <p:nvSpPr>
          <p:cNvPr id="1157123" name="Rectangle 3"/>
          <p:cNvSpPr>
            <a:spLocks noGrp="1" noChangeArrowheads="1"/>
          </p:cNvSpPr>
          <p:nvPr>
            <p:ph type="body" idx="1"/>
          </p:nvPr>
        </p:nvSpPr>
        <p:spPr/>
        <p:txBody>
          <a:bodyPr/>
          <a:lstStyle/>
          <a:p>
            <a:r>
              <a:rPr lang="en-US" dirty="0"/>
              <a:t>Simple case, function sum of sines, cosines</a:t>
            </a:r>
          </a:p>
          <a:p>
            <a:endParaRPr lang="en-US" dirty="0"/>
          </a:p>
          <a:p>
            <a:endParaRPr lang="en-US" dirty="0"/>
          </a:p>
          <a:p>
            <a:endParaRPr lang="en-US" dirty="0"/>
          </a:p>
          <a:p>
            <a:r>
              <a:rPr lang="en-US" dirty="0"/>
              <a:t>Continuous infinite case </a:t>
            </a:r>
          </a:p>
        </p:txBody>
      </p:sp>
      <p:graphicFrame>
        <p:nvGraphicFramePr>
          <p:cNvPr id="1157125" name="Object 5"/>
          <p:cNvGraphicFramePr>
            <a:graphicFrameLocks noChangeAspect="1"/>
          </p:cNvGraphicFramePr>
          <p:nvPr>
            <p:extLst>
              <p:ext uri="{D42A27DB-BD31-4B8C-83A1-F6EECF244321}">
                <p14:modId xmlns:p14="http://schemas.microsoft.com/office/powerpoint/2010/main" val="2777980993"/>
              </p:ext>
            </p:extLst>
          </p:nvPr>
        </p:nvGraphicFramePr>
        <p:xfrm>
          <a:off x="2644775" y="1982788"/>
          <a:ext cx="3602038" cy="2063750"/>
        </p:xfrm>
        <a:graphic>
          <a:graphicData uri="http://schemas.openxmlformats.org/presentationml/2006/ole">
            <mc:AlternateContent xmlns:mc="http://schemas.openxmlformats.org/markup-compatibility/2006">
              <mc:Choice xmlns:v="urn:schemas-microsoft-com:vml" Requires="v">
                <p:oleObj spid="_x0000_s78849" name="Equation" r:id="rId3" imgW="1397000" imgH="800100" progId="Equation.DSMT4">
                  <p:embed/>
                </p:oleObj>
              </mc:Choice>
              <mc:Fallback>
                <p:oleObj name="Equation" r:id="rId3" imgW="1397000" imgH="800100" progId="Equation.DSMT4">
                  <p:embed/>
                  <p:pic>
                    <p:nvPicPr>
                      <p:cNvPr id="0" name=""/>
                      <p:cNvPicPr>
                        <a:picLocks noChangeAspect="1" noChangeArrowheads="1"/>
                      </p:cNvPicPr>
                      <p:nvPr/>
                    </p:nvPicPr>
                    <p:blipFill>
                      <a:blip r:embed="rId4"/>
                      <a:srcRect/>
                      <a:stretch>
                        <a:fillRect/>
                      </a:stretch>
                    </p:blipFill>
                    <p:spPr bwMode="auto">
                      <a:xfrm>
                        <a:off x="2644775" y="1982788"/>
                        <a:ext cx="3602038" cy="2063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157126" name="Object 6"/>
          <p:cNvGraphicFramePr>
            <a:graphicFrameLocks noChangeAspect="1"/>
          </p:cNvGraphicFramePr>
          <p:nvPr>
            <p:extLst>
              <p:ext uri="{D42A27DB-BD31-4B8C-83A1-F6EECF244321}">
                <p14:modId xmlns:p14="http://schemas.microsoft.com/office/powerpoint/2010/main" val="2634083484"/>
              </p:ext>
            </p:extLst>
          </p:nvPr>
        </p:nvGraphicFramePr>
        <p:xfrm>
          <a:off x="1289050" y="4662488"/>
          <a:ext cx="6292850" cy="1768475"/>
        </p:xfrm>
        <a:graphic>
          <a:graphicData uri="http://schemas.openxmlformats.org/presentationml/2006/ole">
            <mc:AlternateContent xmlns:mc="http://schemas.openxmlformats.org/markup-compatibility/2006">
              <mc:Choice xmlns:v="urn:schemas-microsoft-com:vml" Requires="v">
                <p:oleObj spid="_x0000_s78850" name="Equation" r:id="rId5" imgW="2438400" imgH="685800" progId="Equation.DSMT4">
                  <p:embed/>
                </p:oleObj>
              </mc:Choice>
              <mc:Fallback>
                <p:oleObj name="Equation" r:id="rId5" imgW="2438400" imgH="685800" progId="Equation.DSMT4">
                  <p:embed/>
                  <p:pic>
                    <p:nvPicPr>
                      <p:cNvPr id="0" name=""/>
                      <p:cNvPicPr>
                        <a:picLocks noChangeAspect="1" noChangeArrowheads="1"/>
                      </p:cNvPicPr>
                      <p:nvPr/>
                    </p:nvPicPr>
                    <p:blipFill>
                      <a:blip r:embed="rId6"/>
                      <a:srcRect/>
                      <a:stretch>
                        <a:fillRect/>
                      </a:stretch>
                    </p:blipFill>
                    <p:spPr bwMode="auto">
                      <a:xfrm>
                        <a:off x="1289050" y="4662488"/>
                        <a:ext cx="6292850" cy="176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158365475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57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02" name="Rectangle 2"/>
          <p:cNvSpPr>
            <a:spLocks noGrp="1" noChangeArrowheads="1"/>
          </p:cNvSpPr>
          <p:nvPr>
            <p:ph type="title"/>
          </p:nvPr>
        </p:nvSpPr>
        <p:spPr/>
        <p:txBody>
          <a:bodyPr/>
          <a:lstStyle/>
          <a:p>
            <a:r>
              <a:rPr lang="en-US"/>
              <a:t>Fourier Transform</a:t>
            </a:r>
          </a:p>
        </p:txBody>
      </p:sp>
      <p:sp>
        <p:nvSpPr>
          <p:cNvPr id="1177603" name="Rectangle 3"/>
          <p:cNvSpPr>
            <a:spLocks noGrp="1" noChangeArrowheads="1"/>
          </p:cNvSpPr>
          <p:nvPr>
            <p:ph type="body" idx="1"/>
          </p:nvPr>
        </p:nvSpPr>
        <p:spPr/>
        <p:txBody>
          <a:bodyPr/>
          <a:lstStyle/>
          <a:p>
            <a:r>
              <a:rPr lang="en-US"/>
              <a:t>Simple case, function sum of sines, cosines</a:t>
            </a:r>
          </a:p>
          <a:p>
            <a:endParaRPr lang="en-US"/>
          </a:p>
          <a:p>
            <a:endParaRPr lang="en-US"/>
          </a:p>
          <a:p>
            <a:endParaRPr lang="en-US"/>
          </a:p>
          <a:p>
            <a:r>
              <a:rPr lang="en-US"/>
              <a:t>Discrete case </a:t>
            </a:r>
          </a:p>
        </p:txBody>
      </p:sp>
      <p:graphicFrame>
        <p:nvGraphicFramePr>
          <p:cNvPr id="1177604" name="Object 4"/>
          <p:cNvGraphicFramePr>
            <a:graphicFrameLocks noChangeAspect="1"/>
          </p:cNvGraphicFramePr>
          <p:nvPr>
            <p:extLst>
              <p:ext uri="{D42A27DB-BD31-4B8C-83A1-F6EECF244321}">
                <p14:modId xmlns:p14="http://schemas.microsoft.com/office/powerpoint/2010/main" val="3416260668"/>
              </p:ext>
            </p:extLst>
          </p:nvPr>
        </p:nvGraphicFramePr>
        <p:xfrm>
          <a:off x="2644775" y="1982788"/>
          <a:ext cx="3602038" cy="2063750"/>
        </p:xfrm>
        <a:graphic>
          <a:graphicData uri="http://schemas.openxmlformats.org/presentationml/2006/ole">
            <mc:AlternateContent xmlns:mc="http://schemas.openxmlformats.org/markup-compatibility/2006">
              <mc:Choice xmlns:v="urn:schemas-microsoft-com:vml" Requires="v">
                <p:oleObj spid="_x0000_s79873" name="Equation" r:id="rId3" imgW="1397000" imgH="800100" progId="Equation.DSMT4">
                  <p:embed/>
                </p:oleObj>
              </mc:Choice>
              <mc:Fallback>
                <p:oleObj name="Equation" r:id="rId3" imgW="1397000" imgH="800100" progId="Equation.DSMT4">
                  <p:embed/>
                  <p:pic>
                    <p:nvPicPr>
                      <p:cNvPr id="0" name=""/>
                      <p:cNvPicPr>
                        <a:picLocks noChangeAspect="1" noChangeArrowheads="1"/>
                      </p:cNvPicPr>
                      <p:nvPr/>
                    </p:nvPicPr>
                    <p:blipFill>
                      <a:blip r:embed="rId4"/>
                      <a:srcRect/>
                      <a:stretch>
                        <a:fillRect/>
                      </a:stretch>
                    </p:blipFill>
                    <p:spPr bwMode="auto">
                      <a:xfrm>
                        <a:off x="2644775" y="1982788"/>
                        <a:ext cx="3602038" cy="2063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177605" name="Object 5"/>
          <p:cNvGraphicFramePr>
            <a:graphicFrameLocks noChangeAspect="1"/>
          </p:cNvGraphicFramePr>
          <p:nvPr>
            <p:extLst>
              <p:ext uri="{D42A27DB-BD31-4B8C-83A1-F6EECF244321}">
                <p14:modId xmlns:p14="http://schemas.microsoft.com/office/powerpoint/2010/main" val="2693330760"/>
              </p:ext>
            </p:extLst>
          </p:nvPr>
        </p:nvGraphicFramePr>
        <p:xfrm>
          <a:off x="220663" y="4630738"/>
          <a:ext cx="8696325" cy="2198687"/>
        </p:xfrm>
        <a:graphic>
          <a:graphicData uri="http://schemas.openxmlformats.org/presentationml/2006/ole">
            <mc:AlternateContent xmlns:mc="http://schemas.openxmlformats.org/markup-compatibility/2006">
              <mc:Choice xmlns:v="urn:schemas-microsoft-com:vml" Requires="v">
                <p:oleObj spid="_x0000_s79874" name="Equation" r:id="rId5" imgW="4368800" imgH="1104900" progId="Equation.DSMT4">
                  <p:embed/>
                </p:oleObj>
              </mc:Choice>
              <mc:Fallback>
                <p:oleObj name="Equation" r:id="rId5" imgW="4368800" imgH="1104900" progId="Equation.DSMT4">
                  <p:embed/>
                  <p:pic>
                    <p:nvPicPr>
                      <p:cNvPr id="0" name=""/>
                      <p:cNvPicPr>
                        <a:picLocks noChangeAspect="1" noChangeArrowheads="1"/>
                      </p:cNvPicPr>
                      <p:nvPr/>
                    </p:nvPicPr>
                    <p:blipFill>
                      <a:blip r:embed="rId6"/>
                      <a:srcRect/>
                      <a:stretch>
                        <a:fillRect/>
                      </a:stretch>
                    </p:blipFill>
                    <p:spPr bwMode="auto">
                      <a:xfrm>
                        <a:off x="220663" y="4630738"/>
                        <a:ext cx="8696325" cy="2198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301673433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77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8626" name="Rectangle 2"/>
          <p:cNvSpPr>
            <a:spLocks noGrp="1" noChangeArrowheads="1"/>
          </p:cNvSpPr>
          <p:nvPr>
            <p:ph type="title"/>
          </p:nvPr>
        </p:nvSpPr>
        <p:spPr/>
        <p:txBody>
          <a:bodyPr/>
          <a:lstStyle/>
          <a:p>
            <a:r>
              <a:rPr lang="en-US"/>
              <a:t>Fourier Transform: Examples 1</a:t>
            </a:r>
          </a:p>
        </p:txBody>
      </p:sp>
      <p:pic>
        <p:nvPicPr>
          <p:cNvPr id="11786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2238" y="1566863"/>
            <a:ext cx="4937125" cy="506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aphicFrame>
        <p:nvGraphicFramePr>
          <p:cNvPr id="1178631" name="Object 7"/>
          <p:cNvGraphicFramePr>
            <a:graphicFrameLocks noGrp="1" noChangeAspect="1"/>
          </p:cNvGraphicFramePr>
          <p:nvPr>
            <p:ph idx="1"/>
            <p:extLst>
              <p:ext uri="{D42A27DB-BD31-4B8C-83A1-F6EECF244321}">
                <p14:modId xmlns:p14="http://schemas.microsoft.com/office/powerpoint/2010/main" val="77724292"/>
              </p:ext>
            </p:extLst>
          </p:nvPr>
        </p:nvGraphicFramePr>
        <p:xfrm>
          <a:off x="681038" y="5010150"/>
          <a:ext cx="2713037" cy="1554163"/>
        </p:xfrm>
        <a:graphic>
          <a:graphicData uri="http://schemas.openxmlformats.org/presentationml/2006/ole">
            <mc:AlternateContent xmlns:mc="http://schemas.openxmlformats.org/markup-compatibility/2006">
              <mc:Choice xmlns:v="urn:schemas-microsoft-com:vml" Requires="v">
                <p:oleObj spid="_x0000_s80897" name="Equation" r:id="rId4" imgW="1397000" imgH="800100" progId="Equation.DSMT4">
                  <p:embed/>
                </p:oleObj>
              </mc:Choice>
              <mc:Fallback>
                <p:oleObj name="Equation" r:id="rId4" imgW="1397000" imgH="800100" progId="Equation.DSMT4">
                  <p:embed/>
                  <p:pic>
                    <p:nvPicPr>
                      <p:cNvPr id="0" name=""/>
                      <p:cNvPicPr>
                        <a:picLocks noChangeAspect="1" noChangeArrowheads="1"/>
                      </p:cNvPicPr>
                      <p:nvPr/>
                    </p:nvPicPr>
                    <p:blipFill>
                      <a:blip r:embed="rId5"/>
                      <a:srcRect/>
                      <a:stretch>
                        <a:fillRect/>
                      </a:stretch>
                    </p:blipFill>
                    <p:spPr bwMode="auto">
                      <a:xfrm>
                        <a:off x="681038" y="5010150"/>
                        <a:ext cx="2713037" cy="1554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5921" dir="2700000" algn="ctr" rotWithShape="0">
                                <a:srgbClr val="808080">
                                  <a:alpha val="74998"/>
                                </a:srgbClr>
                              </a:outerShdw>
                            </a:effectLst>
                          </a14:hiddenEffects>
                        </a:ext>
                      </a:extLst>
                    </p:spPr>
                  </p:pic>
                </p:oleObj>
              </mc:Fallback>
            </mc:AlternateContent>
          </a:graphicData>
        </a:graphic>
      </p:graphicFrame>
      <p:sp>
        <p:nvSpPr>
          <p:cNvPr id="1178633" name="Text Box 9"/>
          <p:cNvSpPr txBox="1">
            <a:spLocks noChangeArrowheads="1"/>
          </p:cNvSpPr>
          <p:nvPr/>
        </p:nvSpPr>
        <p:spPr bwMode="auto">
          <a:xfrm>
            <a:off x="750888" y="17684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457200" indent="-457200" algn="l">
              <a:defRPr sz="2400">
                <a:solidFill>
                  <a:schemeClr val="tx1"/>
                </a:solidFill>
                <a:latin typeface="Times New Roman" charset="0"/>
                <a:ea typeface="ＭＳ Ｐゴシック" charset="0"/>
              </a:defRPr>
            </a:lvl1pPr>
            <a:lvl2pPr marL="914400" indent="-457200" algn="l">
              <a:defRPr sz="2400">
                <a:solidFill>
                  <a:schemeClr val="tx1"/>
                </a:solidFill>
                <a:latin typeface="Times New Roman" charset="0"/>
                <a:ea typeface="ＭＳ Ｐゴシック" charset="0"/>
              </a:defRPr>
            </a:lvl2pPr>
            <a:lvl3pPr marL="1371600" indent="-457200" algn="l">
              <a:defRPr sz="2400">
                <a:solidFill>
                  <a:schemeClr val="tx1"/>
                </a:solidFill>
                <a:latin typeface="Times New Roman" charset="0"/>
                <a:ea typeface="ＭＳ Ｐゴシック" charset="0"/>
              </a:defRPr>
            </a:lvl3pPr>
            <a:lvl4pPr marL="1828800" indent="-457200" algn="l">
              <a:defRPr sz="2400">
                <a:solidFill>
                  <a:schemeClr val="tx1"/>
                </a:solidFill>
                <a:latin typeface="Times New Roman" charset="0"/>
                <a:ea typeface="ＭＳ Ｐゴシック" charset="0"/>
              </a:defRPr>
            </a:lvl4pPr>
            <a:lvl5pPr marL="2286000" indent="-457200" algn="l">
              <a:defRPr sz="2400">
                <a:solidFill>
                  <a:schemeClr val="tx1"/>
                </a:solidFill>
                <a:latin typeface="Times New Roman" charset="0"/>
                <a:ea typeface="ＭＳ Ｐゴシック" charset="0"/>
              </a:defRPr>
            </a:lvl5pPr>
            <a:lvl6pPr marL="2743200" indent="-457200" eaLnBrk="0" fontAlgn="base" hangingPunct="0">
              <a:spcBef>
                <a:spcPct val="0"/>
              </a:spcBef>
              <a:spcAft>
                <a:spcPct val="0"/>
              </a:spcAft>
              <a:defRPr sz="2400">
                <a:solidFill>
                  <a:schemeClr val="tx1"/>
                </a:solidFill>
                <a:latin typeface="Times New Roman" charset="0"/>
                <a:ea typeface="ＭＳ Ｐゴシック" charset="0"/>
              </a:defRPr>
            </a:lvl6pPr>
            <a:lvl7pPr marL="3200400" indent="-457200" eaLnBrk="0" fontAlgn="base" hangingPunct="0">
              <a:spcBef>
                <a:spcPct val="0"/>
              </a:spcBef>
              <a:spcAft>
                <a:spcPct val="0"/>
              </a:spcAft>
              <a:defRPr sz="2400">
                <a:solidFill>
                  <a:schemeClr val="tx1"/>
                </a:solidFill>
                <a:latin typeface="Times New Roman" charset="0"/>
                <a:ea typeface="ＭＳ Ｐゴシック" charset="0"/>
              </a:defRPr>
            </a:lvl7pPr>
            <a:lvl8pPr marL="3657600" indent="-457200" eaLnBrk="0" fontAlgn="base" hangingPunct="0">
              <a:spcBef>
                <a:spcPct val="0"/>
              </a:spcBef>
              <a:spcAft>
                <a:spcPct val="0"/>
              </a:spcAft>
              <a:defRPr sz="2400">
                <a:solidFill>
                  <a:schemeClr val="tx1"/>
                </a:solidFill>
                <a:latin typeface="Times New Roman" charset="0"/>
                <a:ea typeface="ＭＳ Ｐゴシック" charset="0"/>
              </a:defRPr>
            </a:lvl8pPr>
            <a:lvl9pPr marL="4114800" indent="-4572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a:solidFill>
                <a:srgbClr val="FFFFFF"/>
              </a:solidFill>
            </a:endParaRPr>
          </a:p>
        </p:txBody>
      </p:sp>
      <p:sp>
        <p:nvSpPr>
          <p:cNvPr id="1178634" name="Text Box 10"/>
          <p:cNvSpPr txBox="1">
            <a:spLocks noChangeArrowheads="1"/>
          </p:cNvSpPr>
          <p:nvPr/>
        </p:nvSpPr>
        <p:spPr bwMode="auto">
          <a:xfrm>
            <a:off x="525463" y="1708150"/>
            <a:ext cx="333375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sz="2400">
                <a:solidFill>
                  <a:srgbClr val="FFFFFF"/>
                </a:solidFill>
                <a:latin typeface="Arial" charset="0"/>
              </a:rPr>
              <a:t>Single sine curve    (+constant DC term)</a:t>
            </a:r>
          </a:p>
          <a:p>
            <a:pPr algn="l"/>
            <a:endParaRPr lang="en-US" sz="2400">
              <a:solidFill>
                <a:srgbClr val="FFFFFF"/>
              </a:solidFill>
            </a:endParaRPr>
          </a:p>
          <a:p>
            <a:pPr algn="l">
              <a:buFontTx/>
              <a:buChar char="•"/>
            </a:pPr>
            <a:endParaRPr lang="en-US" sz="2400">
              <a:solidFill>
                <a:srgbClr val="FFFFFF"/>
              </a:solidFill>
            </a:endParaRPr>
          </a:p>
          <a:p>
            <a:pPr algn="l">
              <a:buFontTx/>
              <a:buChar char="•"/>
            </a:pPr>
            <a:endParaRPr lang="en-US" sz="2400">
              <a:solidFill>
                <a:srgbClr val="FFFFFF"/>
              </a:solidFill>
            </a:endParaRPr>
          </a:p>
          <a:p>
            <a:pPr algn="l">
              <a:buFontTx/>
              <a:buChar char="•"/>
            </a:pPr>
            <a:endParaRPr lang="en-US" sz="2400">
              <a:solidFill>
                <a:srgbClr val="FFFFFF"/>
              </a:solidFill>
            </a:endParaRPr>
          </a:p>
          <a:p>
            <a:pPr algn="l"/>
            <a:endParaRPr lang="en-US" sz="2400">
              <a:solidFill>
                <a:srgbClr val="FFFFFF"/>
              </a:solidFill>
            </a:endParaRPr>
          </a:p>
          <a:p>
            <a:pPr algn="l">
              <a:buFontTx/>
              <a:buChar char="•"/>
            </a:pPr>
            <a:endParaRPr lang="en-US" sz="2400">
              <a:solidFill>
                <a:srgbClr val="FFFFFF"/>
              </a:solidFill>
            </a:endParaRPr>
          </a:p>
          <a:p>
            <a:pPr algn="l">
              <a:buFontTx/>
              <a:buChar char="•"/>
            </a:pPr>
            <a:endParaRPr lang="en-US" sz="2400">
              <a:solidFill>
                <a:srgbClr val="FFFFFF"/>
              </a:solidFill>
            </a:endParaRPr>
          </a:p>
          <a:p>
            <a:pPr algn="l">
              <a:buFontTx/>
              <a:buChar char="•"/>
            </a:pPr>
            <a:endParaRPr lang="en-US" sz="2400">
              <a:solidFill>
                <a:srgbClr val="FFFFFF"/>
              </a:solidFill>
            </a:endParaRPr>
          </a:p>
          <a:p>
            <a:pPr algn="l">
              <a:buFontTx/>
              <a:buChar char="•"/>
            </a:pPr>
            <a:endParaRPr lang="en-US" sz="2400">
              <a:solidFill>
                <a:srgbClr val="FFFFFF"/>
              </a:solidFill>
            </a:endParaRPr>
          </a:p>
        </p:txBody>
      </p:sp>
    </p:spTree>
    <p:extLst>
      <p:ext uri="{BB962C8B-B14F-4D97-AF65-F5344CB8AC3E}">
        <p14:creationId xmlns:p14="http://schemas.microsoft.com/office/powerpoint/2010/main" val="25130055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1698" name="Rectangle 2"/>
          <p:cNvSpPr>
            <a:spLocks noGrp="1" noChangeArrowheads="1"/>
          </p:cNvSpPr>
          <p:nvPr>
            <p:ph type="title"/>
          </p:nvPr>
        </p:nvSpPr>
        <p:spPr/>
        <p:txBody>
          <a:bodyPr/>
          <a:lstStyle/>
          <a:p>
            <a:r>
              <a:rPr lang="en-US"/>
              <a:t>Fourier Transform Examples 2</a:t>
            </a:r>
          </a:p>
        </p:txBody>
      </p:sp>
      <p:graphicFrame>
        <p:nvGraphicFramePr>
          <p:cNvPr id="1181699" name="Object 3"/>
          <p:cNvGraphicFramePr>
            <a:graphicFrameLocks noChangeAspect="1"/>
          </p:cNvGraphicFramePr>
          <p:nvPr>
            <p:extLst>
              <p:ext uri="{D42A27DB-BD31-4B8C-83A1-F6EECF244321}">
                <p14:modId xmlns:p14="http://schemas.microsoft.com/office/powerpoint/2010/main" val="4184765936"/>
              </p:ext>
            </p:extLst>
          </p:nvPr>
        </p:nvGraphicFramePr>
        <p:xfrm>
          <a:off x="1322388" y="1195388"/>
          <a:ext cx="6291262" cy="1768475"/>
        </p:xfrm>
        <a:graphic>
          <a:graphicData uri="http://schemas.openxmlformats.org/presentationml/2006/ole">
            <mc:AlternateContent xmlns:mc="http://schemas.openxmlformats.org/markup-compatibility/2006">
              <mc:Choice xmlns:v="urn:schemas-microsoft-com:vml" Requires="v">
                <p:oleObj spid="_x0000_s81921" name="Equation" r:id="rId3" imgW="2438400" imgH="685800" progId="Equation.DSMT4">
                  <p:embed/>
                </p:oleObj>
              </mc:Choice>
              <mc:Fallback>
                <p:oleObj name="Equation" r:id="rId3" imgW="2438400" imgH="685800" progId="Equation.DSMT4">
                  <p:embed/>
                  <p:pic>
                    <p:nvPicPr>
                      <p:cNvPr id="0" name=""/>
                      <p:cNvPicPr>
                        <a:picLocks noChangeAspect="1" noChangeArrowheads="1"/>
                      </p:cNvPicPr>
                      <p:nvPr/>
                    </p:nvPicPr>
                    <p:blipFill>
                      <a:blip r:embed="rId4"/>
                      <a:srcRect/>
                      <a:stretch>
                        <a:fillRect/>
                      </a:stretch>
                    </p:blipFill>
                    <p:spPr bwMode="auto">
                      <a:xfrm>
                        <a:off x="1322388" y="1195388"/>
                        <a:ext cx="6291262" cy="176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181700" name="Rectangle 4"/>
          <p:cNvSpPr>
            <a:spLocks noGrp="1" noChangeArrowheads="1"/>
          </p:cNvSpPr>
          <p:nvPr>
            <p:ph type="body" idx="1"/>
          </p:nvPr>
        </p:nvSpPr>
        <p:spPr/>
        <p:txBody>
          <a:bodyPr/>
          <a:lstStyle/>
          <a:p>
            <a:endParaRPr lang="en-US" dirty="0"/>
          </a:p>
          <a:p>
            <a:endParaRPr lang="en-US" dirty="0"/>
          </a:p>
          <a:p>
            <a:r>
              <a:rPr lang="en-US" dirty="0"/>
              <a:t>Common examples</a:t>
            </a:r>
          </a:p>
        </p:txBody>
      </p:sp>
      <p:graphicFrame>
        <p:nvGraphicFramePr>
          <p:cNvPr id="1181701" name="Object 5"/>
          <p:cNvGraphicFramePr>
            <a:graphicFrameLocks noChangeAspect="1"/>
          </p:cNvGraphicFramePr>
          <p:nvPr>
            <p:extLst>
              <p:ext uri="{D42A27DB-BD31-4B8C-83A1-F6EECF244321}">
                <p14:modId xmlns:p14="http://schemas.microsoft.com/office/powerpoint/2010/main" val="506957542"/>
              </p:ext>
            </p:extLst>
          </p:nvPr>
        </p:nvGraphicFramePr>
        <p:xfrm>
          <a:off x="2924175" y="4071938"/>
          <a:ext cx="3562350" cy="2963862"/>
        </p:xfrm>
        <a:graphic>
          <a:graphicData uri="http://schemas.openxmlformats.org/presentationml/2006/ole">
            <mc:AlternateContent xmlns:mc="http://schemas.openxmlformats.org/markup-compatibility/2006">
              <mc:Choice xmlns:v="urn:schemas-microsoft-com:vml" Requires="v">
                <p:oleObj spid="_x0000_s81922" name="Equation" r:id="rId5" imgW="1663700" imgH="1384300" progId="Equation.DSMT4">
                  <p:embed/>
                </p:oleObj>
              </mc:Choice>
              <mc:Fallback>
                <p:oleObj name="Equation" r:id="rId5" imgW="1663700" imgH="1384300" progId="Equation.DSMT4">
                  <p:embed/>
                  <p:pic>
                    <p:nvPicPr>
                      <p:cNvPr id="0" name=""/>
                      <p:cNvPicPr>
                        <a:picLocks noChangeAspect="1" noChangeArrowheads="1"/>
                      </p:cNvPicPr>
                      <p:nvPr/>
                    </p:nvPicPr>
                    <p:blipFill>
                      <a:blip r:embed="rId6"/>
                      <a:srcRect/>
                      <a:stretch>
                        <a:fillRect/>
                      </a:stretch>
                    </p:blipFill>
                    <p:spPr bwMode="auto">
                      <a:xfrm>
                        <a:off x="2924175" y="4071938"/>
                        <a:ext cx="3562350" cy="2963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181702" name="Object 6"/>
          <p:cNvGraphicFramePr>
            <a:graphicFrameLocks noChangeAspect="1"/>
          </p:cNvGraphicFramePr>
          <p:nvPr>
            <p:extLst>
              <p:ext uri="{D42A27DB-BD31-4B8C-83A1-F6EECF244321}">
                <p14:modId xmlns:p14="http://schemas.microsoft.com/office/powerpoint/2010/main" val="626822371"/>
              </p:ext>
            </p:extLst>
          </p:nvPr>
        </p:nvGraphicFramePr>
        <p:xfrm>
          <a:off x="3405188" y="3641725"/>
          <a:ext cx="2259012" cy="401638"/>
        </p:xfrm>
        <a:graphic>
          <a:graphicData uri="http://schemas.openxmlformats.org/presentationml/2006/ole">
            <mc:AlternateContent xmlns:mc="http://schemas.openxmlformats.org/markup-compatibility/2006">
              <mc:Choice xmlns:v="urn:schemas-microsoft-com:vml" Requires="v">
                <p:oleObj spid="_x0000_s81923" name="Equation" r:id="rId7" imgW="1143000" imgH="203200" progId="Equation.DSMT4">
                  <p:embed/>
                </p:oleObj>
              </mc:Choice>
              <mc:Fallback>
                <p:oleObj name="Equation" r:id="rId7" imgW="1143000" imgH="203200" progId="Equation.DSMT4">
                  <p:embed/>
                  <p:pic>
                    <p:nvPicPr>
                      <p:cNvPr id="0" name=""/>
                      <p:cNvPicPr>
                        <a:picLocks noChangeAspect="1" noChangeArrowheads="1"/>
                      </p:cNvPicPr>
                      <p:nvPr/>
                    </p:nvPicPr>
                    <p:blipFill>
                      <a:blip r:embed="rId8"/>
                      <a:srcRect/>
                      <a:stretch>
                        <a:fillRect/>
                      </a:stretch>
                    </p:blipFill>
                    <p:spPr bwMode="auto">
                      <a:xfrm>
                        <a:off x="3405188" y="3641725"/>
                        <a:ext cx="2259012" cy="401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27061469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2722" name="Rectangle 2"/>
          <p:cNvSpPr>
            <a:spLocks noGrp="1" noChangeArrowheads="1"/>
          </p:cNvSpPr>
          <p:nvPr>
            <p:ph type="title"/>
          </p:nvPr>
        </p:nvSpPr>
        <p:spPr/>
        <p:txBody>
          <a:bodyPr/>
          <a:lstStyle/>
          <a:p>
            <a:r>
              <a:rPr lang="en-US"/>
              <a:t>Fourier Transform Properties</a:t>
            </a:r>
          </a:p>
        </p:txBody>
      </p:sp>
      <p:graphicFrame>
        <p:nvGraphicFramePr>
          <p:cNvPr id="1182723" name="Object 3"/>
          <p:cNvGraphicFramePr>
            <a:graphicFrameLocks noChangeAspect="1"/>
          </p:cNvGraphicFramePr>
          <p:nvPr>
            <p:extLst>
              <p:ext uri="{D42A27DB-BD31-4B8C-83A1-F6EECF244321}">
                <p14:modId xmlns:p14="http://schemas.microsoft.com/office/powerpoint/2010/main" val="1179902653"/>
              </p:ext>
            </p:extLst>
          </p:nvPr>
        </p:nvGraphicFramePr>
        <p:xfrm>
          <a:off x="1322388" y="1195388"/>
          <a:ext cx="6291262" cy="1768475"/>
        </p:xfrm>
        <a:graphic>
          <a:graphicData uri="http://schemas.openxmlformats.org/presentationml/2006/ole">
            <mc:AlternateContent xmlns:mc="http://schemas.openxmlformats.org/markup-compatibility/2006">
              <mc:Choice xmlns:v="urn:schemas-microsoft-com:vml" Requires="v">
                <p:oleObj spid="_x0000_s82945" name="Equation" r:id="rId3" imgW="2438400" imgH="685800" progId="Equation.DSMT4">
                  <p:embed/>
                </p:oleObj>
              </mc:Choice>
              <mc:Fallback>
                <p:oleObj name="Equation" r:id="rId3" imgW="2438400" imgH="685800" progId="Equation.DSMT4">
                  <p:embed/>
                  <p:pic>
                    <p:nvPicPr>
                      <p:cNvPr id="0" name=""/>
                      <p:cNvPicPr>
                        <a:picLocks noChangeAspect="1" noChangeArrowheads="1"/>
                      </p:cNvPicPr>
                      <p:nvPr/>
                    </p:nvPicPr>
                    <p:blipFill>
                      <a:blip r:embed="rId4"/>
                      <a:srcRect/>
                      <a:stretch>
                        <a:fillRect/>
                      </a:stretch>
                    </p:blipFill>
                    <p:spPr bwMode="auto">
                      <a:xfrm>
                        <a:off x="1322388" y="1195388"/>
                        <a:ext cx="6291262" cy="176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182724" name="Rectangle 4"/>
          <p:cNvSpPr>
            <a:spLocks noGrp="1" noChangeArrowheads="1"/>
          </p:cNvSpPr>
          <p:nvPr>
            <p:ph type="body" idx="1"/>
          </p:nvPr>
        </p:nvSpPr>
        <p:spPr>
          <a:xfrm>
            <a:off x="457200" y="1527175"/>
            <a:ext cx="8229600" cy="5330825"/>
          </a:xfrm>
        </p:spPr>
        <p:txBody>
          <a:bodyPr/>
          <a:lstStyle/>
          <a:p>
            <a:endParaRPr lang="en-US" dirty="0"/>
          </a:p>
          <a:p>
            <a:endParaRPr lang="en-US" dirty="0"/>
          </a:p>
          <a:p>
            <a:r>
              <a:rPr lang="en-US" dirty="0"/>
              <a:t>Common properties</a:t>
            </a:r>
          </a:p>
          <a:p>
            <a:pPr lvl="1"/>
            <a:r>
              <a:rPr lang="en-US" dirty="0"/>
              <a:t>Linearity: </a:t>
            </a:r>
          </a:p>
          <a:p>
            <a:pPr lvl="1"/>
            <a:endParaRPr lang="en-US" dirty="0"/>
          </a:p>
          <a:p>
            <a:pPr lvl="1"/>
            <a:r>
              <a:rPr lang="en-US" dirty="0"/>
              <a:t>Derivatives: [integrate by parts]</a:t>
            </a:r>
          </a:p>
          <a:p>
            <a:pPr lvl="1"/>
            <a:endParaRPr lang="en-US" dirty="0"/>
          </a:p>
          <a:p>
            <a:pPr lvl="1"/>
            <a:r>
              <a:rPr lang="en-US" dirty="0"/>
              <a:t>2D Fourier Transform</a:t>
            </a:r>
          </a:p>
          <a:p>
            <a:pPr lvl="1"/>
            <a:endParaRPr lang="en-US" dirty="0"/>
          </a:p>
          <a:p>
            <a:r>
              <a:rPr lang="en-US" dirty="0"/>
              <a:t>Convolution (next)</a:t>
            </a:r>
          </a:p>
        </p:txBody>
      </p:sp>
      <p:graphicFrame>
        <p:nvGraphicFramePr>
          <p:cNvPr id="1182725" name="Object 5"/>
          <p:cNvGraphicFramePr>
            <a:graphicFrameLocks noChangeAspect="1"/>
          </p:cNvGraphicFramePr>
          <p:nvPr>
            <p:extLst>
              <p:ext uri="{D42A27DB-BD31-4B8C-83A1-F6EECF244321}">
                <p14:modId xmlns:p14="http://schemas.microsoft.com/office/powerpoint/2010/main" val="2313119807"/>
              </p:ext>
            </p:extLst>
          </p:nvPr>
        </p:nvGraphicFramePr>
        <p:xfrm>
          <a:off x="5840413" y="3876675"/>
          <a:ext cx="3090862" cy="1030288"/>
        </p:xfrm>
        <a:graphic>
          <a:graphicData uri="http://schemas.openxmlformats.org/presentationml/2006/ole">
            <mc:AlternateContent xmlns:mc="http://schemas.openxmlformats.org/markup-compatibility/2006">
              <mc:Choice xmlns:v="urn:schemas-microsoft-com:vml" Requires="v">
                <p:oleObj spid="_x0000_s82946" name="Equation" r:id="rId5" imgW="1714500" imgH="571500" progId="Equation.DSMT4">
                  <p:embed/>
                </p:oleObj>
              </mc:Choice>
              <mc:Fallback>
                <p:oleObj name="Equation" r:id="rId5" imgW="1714500" imgH="571500" progId="Equation.DSMT4">
                  <p:embed/>
                  <p:pic>
                    <p:nvPicPr>
                      <p:cNvPr id="0" name=""/>
                      <p:cNvPicPr>
                        <a:picLocks noChangeAspect="1" noChangeArrowheads="1"/>
                      </p:cNvPicPr>
                      <p:nvPr/>
                    </p:nvPicPr>
                    <p:blipFill>
                      <a:blip r:embed="rId6"/>
                      <a:srcRect/>
                      <a:stretch>
                        <a:fillRect/>
                      </a:stretch>
                    </p:blipFill>
                    <p:spPr bwMode="auto">
                      <a:xfrm>
                        <a:off x="5840413" y="3876675"/>
                        <a:ext cx="3090862" cy="1030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182726" name="Object 6"/>
          <p:cNvGraphicFramePr>
            <a:graphicFrameLocks noChangeAspect="1"/>
          </p:cNvGraphicFramePr>
          <p:nvPr>
            <p:extLst>
              <p:ext uri="{D42A27DB-BD31-4B8C-83A1-F6EECF244321}">
                <p14:modId xmlns:p14="http://schemas.microsoft.com/office/powerpoint/2010/main" val="2349973464"/>
              </p:ext>
            </p:extLst>
          </p:nvPr>
        </p:nvGraphicFramePr>
        <p:xfrm>
          <a:off x="2774950" y="3340100"/>
          <a:ext cx="4421188" cy="366713"/>
        </p:xfrm>
        <a:graphic>
          <a:graphicData uri="http://schemas.openxmlformats.org/presentationml/2006/ole">
            <mc:AlternateContent xmlns:mc="http://schemas.openxmlformats.org/markup-compatibility/2006">
              <mc:Choice xmlns:v="urn:schemas-microsoft-com:vml" Requires="v">
                <p:oleObj spid="_x0000_s82947" name="Equation" r:id="rId7" imgW="2451100" imgH="203200" progId="Equation.DSMT4">
                  <p:embed/>
                </p:oleObj>
              </mc:Choice>
              <mc:Fallback>
                <p:oleObj name="Equation" r:id="rId7" imgW="2451100" imgH="203200" progId="Equation.DSMT4">
                  <p:embed/>
                  <p:pic>
                    <p:nvPicPr>
                      <p:cNvPr id="0" name=""/>
                      <p:cNvPicPr>
                        <a:picLocks noChangeAspect="1" noChangeArrowheads="1"/>
                      </p:cNvPicPr>
                      <p:nvPr/>
                    </p:nvPicPr>
                    <p:blipFill>
                      <a:blip r:embed="rId8"/>
                      <a:srcRect/>
                      <a:stretch>
                        <a:fillRect/>
                      </a:stretch>
                    </p:blipFill>
                    <p:spPr bwMode="auto">
                      <a:xfrm>
                        <a:off x="2774950" y="3340100"/>
                        <a:ext cx="4421188"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182727" name="Object 7"/>
          <p:cNvGraphicFramePr>
            <a:graphicFrameLocks noChangeAspect="1"/>
          </p:cNvGraphicFramePr>
          <p:nvPr>
            <p:extLst>
              <p:ext uri="{D42A27DB-BD31-4B8C-83A1-F6EECF244321}">
                <p14:modId xmlns:p14="http://schemas.microsoft.com/office/powerpoint/2010/main" val="1911124281"/>
              </p:ext>
            </p:extLst>
          </p:nvPr>
        </p:nvGraphicFramePr>
        <p:xfrm>
          <a:off x="3729038" y="4887913"/>
          <a:ext cx="5395912" cy="1535112"/>
        </p:xfrm>
        <a:graphic>
          <a:graphicData uri="http://schemas.openxmlformats.org/presentationml/2006/ole">
            <mc:AlternateContent xmlns:mc="http://schemas.openxmlformats.org/markup-compatibility/2006">
              <mc:Choice xmlns:v="urn:schemas-microsoft-com:vml" Requires="v">
                <p:oleObj spid="_x0000_s82948" name="Equation" r:id="rId9" imgW="3390900" imgH="965200" progId="Equation.DSMT4">
                  <p:embed/>
                </p:oleObj>
              </mc:Choice>
              <mc:Fallback>
                <p:oleObj name="Equation" r:id="rId9" imgW="3390900" imgH="965200" progId="Equation.DSMT4">
                  <p:embed/>
                  <p:pic>
                    <p:nvPicPr>
                      <p:cNvPr id="0" name=""/>
                      <p:cNvPicPr>
                        <a:picLocks noChangeAspect="1" noChangeArrowheads="1"/>
                      </p:cNvPicPr>
                      <p:nvPr/>
                    </p:nvPicPr>
                    <p:blipFill>
                      <a:blip r:embed="rId10"/>
                      <a:srcRect/>
                      <a:stretch>
                        <a:fillRect/>
                      </a:stretch>
                    </p:blipFill>
                    <p:spPr bwMode="auto">
                      <a:xfrm>
                        <a:off x="3729038" y="4887913"/>
                        <a:ext cx="5395912" cy="1535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74581870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827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8272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827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8146" name="Rectangle 2"/>
          <p:cNvSpPr>
            <a:spLocks noGrp="1" noChangeArrowheads="1"/>
          </p:cNvSpPr>
          <p:nvPr>
            <p:ph type="title"/>
          </p:nvPr>
        </p:nvSpPr>
        <p:spPr/>
        <p:txBody>
          <a:bodyPr/>
          <a:lstStyle/>
          <a:p>
            <a:r>
              <a:rPr lang="en-US"/>
              <a:t>Sampling Theorem, Bandlimiting</a:t>
            </a:r>
          </a:p>
        </p:txBody>
      </p:sp>
      <p:sp>
        <p:nvSpPr>
          <p:cNvPr id="1158147" name="Rectangle 3"/>
          <p:cNvSpPr>
            <a:spLocks noGrp="1" noChangeArrowheads="1"/>
          </p:cNvSpPr>
          <p:nvPr>
            <p:ph type="body" idx="1"/>
          </p:nvPr>
        </p:nvSpPr>
        <p:spPr>
          <a:xfrm>
            <a:off x="457200" y="1352550"/>
            <a:ext cx="8229600" cy="5029200"/>
          </a:xfrm>
        </p:spPr>
        <p:txBody>
          <a:bodyPr/>
          <a:lstStyle/>
          <a:p>
            <a:r>
              <a:rPr lang="en-US"/>
              <a:t>A signal can be reconstructed from its samples, if the original signal has no frequencies above half the sampling frequency – Shannon</a:t>
            </a:r>
          </a:p>
          <a:p>
            <a:r>
              <a:rPr lang="en-US"/>
              <a:t>The minimum sampling rate for a bandlimited function is called the Nyquist rate</a:t>
            </a:r>
          </a:p>
          <a:p>
            <a:endParaRPr lang="en-US"/>
          </a:p>
        </p:txBody>
      </p:sp>
      <p:pic>
        <p:nvPicPr>
          <p:cNvPr id="1158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 y="3822700"/>
            <a:ext cx="3751263" cy="292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158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4338" y="4394200"/>
            <a:ext cx="4668837" cy="159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1351080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0674" name="Rectangle 2"/>
          <p:cNvSpPr>
            <a:spLocks noGrp="1" noChangeArrowheads="1"/>
          </p:cNvSpPr>
          <p:nvPr>
            <p:ph type="title"/>
          </p:nvPr>
        </p:nvSpPr>
        <p:spPr/>
        <p:txBody>
          <a:bodyPr/>
          <a:lstStyle/>
          <a:p>
            <a:r>
              <a:rPr lang="en-US"/>
              <a:t>Sampling Theorem, Bandlimiting</a:t>
            </a:r>
          </a:p>
        </p:txBody>
      </p:sp>
      <p:sp>
        <p:nvSpPr>
          <p:cNvPr id="1180675" name="Rectangle 3"/>
          <p:cNvSpPr>
            <a:spLocks noGrp="1" noChangeArrowheads="1"/>
          </p:cNvSpPr>
          <p:nvPr>
            <p:ph type="body" idx="1"/>
          </p:nvPr>
        </p:nvSpPr>
        <p:spPr>
          <a:xfrm>
            <a:off x="457200" y="1527175"/>
            <a:ext cx="8686800" cy="5029200"/>
          </a:xfrm>
        </p:spPr>
        <p:txBody>
          <a:bodyPr/>
          <a:lstStyle/>
          <a:p>
            <a:r>
              <a:rPr lang="en-US"/>
              <a:t>A signal can be reconstructed from its samples, if the original signal has no frequencies above half the sampling frequency – Shannon</a:t>
            </a:r>
          </a:p>
          <a:p>
            <a:r>
              <a:rPr lang="en-US"/>
              <a:t>The minimum sampling rate for a bandlimited function is called the Nyquist rate</a:t>
            </a:r>
          </a:p>
          <a:p>
            <a:r>
              <a:rPr lang="en-US"/>
              <a:t>A signal is bandlimited if the highest frequency is bounded.  This frequency is called the bandwidth</a:t>
            </a:r>
          </a:p>
          <a:p>
            <a:r>
              <a:rPr lang="en-US"/>
              <a:t>In general, when we transform, we want to filter to bandlimit before sampling, to avoid aliasing</a:t>
            </a:r>
          </a:p>
          <a:p>
            <a:endParaRPr lang="en-US"/>
          </a:p>
        </p:txBody>
      </p:sp>
    </p:spTree>
    <p:extLst>
      <p:ext uri="{BB962C8B-B14F-4D97-AF65-F5344CB8AC3E}">
        <p14:creationId xmlns:p14="http://schemas.microsoft.com/office/powerpoint/2010/main" val="17894113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9170" name="Rectangle 2"/>
          <p:cNvSpPr>
            <a:spLocks noGrp="1" noChangeArrowheads="1"/>
          </p:cNvSpPr>
          <p:nvPr>
            <p:ph type="title"/>
          </p:nvPr>
        </p:nvSpPr>
        <p:spPr/>
        <p:txBody>
          <a:bodyPr/>
          <a:lstStyle/>
          <a:p>
            <a:r>
              <a:rPr lang="en-US"/>
              <a:t>Antialiasing</a:t>
            </a:r>
          </a:p>
        </p:txBody>
      </p:sp>
      <p:sp>
        <p:nvSpPr>
          <p:cNvPr id="1159171" name="Rectangle 3"/>
          <p:cNvSpPr>
            <a:spLocks noGrp="1" noChangeArrowheads="1"/>
          </p:cNvSpPr>
          <p:nvPr>
            <p:ph type="body" idx="1"/>
          </p:nvPr>
        </p:nvSpPr>
        <p:spPr/>
        <p:txBody>
          <a:bodyPr/>
          <a:lstStyle/>
          <a:p>
            <a:r>
              <a:rPr lang="en-US"/>
              <a:t>Sample at higher rate</a:t>
            </a:r>
          </a:p>
          <a:p>
            <a:pPr lvl="1"/>
            <a:r>
              <a:rPr lang="en-US"/>
              <a:t>Not always possible </a:t>
            </a:r>
          </a:p>
          <a:p>
            <a:pPr lvl="1"/>
            <a:r>
              <a:rPr lang="en-US"/>
              <a:t>Real world: lines have infinitely high frequencies, can</a:t>
            </a:r>
            <a:r>
              <a:rPr lang="ja-JP" altLang="en-US">
                <a:latin typeface="Arial"/>
              </a:rPr>
              <a:t>’</a:t>
            </a:r>
            <a:r>
              <a:rPr lang="en-US"/>
              <a:t>t sample at high enough resolution</a:t>
            </a:r>
          </a:p>
          <a:p>
            <a:r>
              <a:rPr lang="en-US"/>
              <a:t>Prefilter to bandlimit signal</a:t>
            </a:r>
          </a:p>
          <a:p>
            <a:pPr lvl="1"/>
            <a:r>
              <a:rPr lang="en-US"/>
              <a:t>Low-pass filtering (blurring)</a:t>
            </a:r>
          </a:p>
          <a:p>
            <a:pPr lvl="1"/>
            <a:r>
              <a:rPr lang="en-US"/>
              <a:t>Trade blurriness for aliasing</a:t>
            </a:r>
          </a:p>
          <a:p>
            <a:pPr lvl="1"/>
            <a:endParaRPr lang="en-US"/>
          </a:p>
          <a:p>
            <a:endParaRPr lang="en-US"/>
          </a:p>
        </p:txBody>
      </p:sp>
    </p:spTree>
    <p:extLst>
      <p:ext uri="{BB962C8B-B14F-4D97-AF65-F5344CB8AC3E}">
        <p14:creationId xmlns:p14="http://schemas.microsoft.com/office/powerpoint/2010/main" val="39251428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2434" name="Rectangle 2"/>
          <p:cNvSpPr>
            <a:spLocks noGrp="1" noChangeArrowheads="1"/>
          </p:cNvSpPr>
          <p:nvPr>
            <p:ph type="title"/>
          </p:nvPr>
        </p:nvSpPr>
        <p:spPr>
          <a:xfrm>
            <a:off x="0" y="533400"/>
            <a:ext cx="9144000" cy="685800"/>
          </a:xfrm>
        </p:spPr>
        <p:txBody>
          <a:bodyPr/>
          <a:lstStyle/>
          <a:p>
            <a:r>
              <a:rPr lang="en-US" dirty="0" smtClean="0"/>
              <a:t>Basics of Denoising, Frequency Analysis</a:t>
            </a:r>
            <a:endParaRPr lang="en-US" dirty="0"/>
          </a:p>
        </p:txBody>
      </p:sp>
      <p:sp>
        <p:nvSpPr>
          <p:cNvPr id="2" name="Content Placeholder 1"/>
          <p:cNvSpPr>
            <a:spLocks noGrp="1"/>
          </p:cNvSpPr>
          <p:nvPr>
            <p:ph idx="1"/>
          </p:nvPr>
        </p:nvSpPr>
        <p:spPr>
          <a:xfrm>
            <a:off x="457200" y="1365055"/>
            <a:ext cx="8229600" cy="5029200"/>
          </a:xfrm>
        </p:spPr>
        <p:txBody>
          <a:bodyPr/>
          <a:lstStyle/>
          <a:p>
            <a:pPr marL="0" indent="0">
              <a:buNone/>
            </a:pPr>
            <a:r>
              <a:rPr lang="en-US" i="1" dirty="0" smtClean="0"/>
              <a:t>Monte Carlo Rendering (biggest application)</a:t>
            </a:r>
          </a:p>
          <a:p>
            <a:r>
              <a:rPr lang="en-US" dirty="0" smtClean="0"/>
              <a:t>Basic idea </a:t>
            </a:r>
            <a:r>
              <a:rPr lang="en-US" dirty="0"/>
              <a:t>of </a:t>
            </a:r>
            <a:r>
              <a:rPr lang="en-US" dirty="0" smtClean="0"/>
              <a:t>denoising</a:t>
            </a:r>
          </a:p>
          <a:p>
            <a:r>
              <a:rPr lang="en-US" dirty="0" smtClean="0"/>
              <a:t>Frequency analysis one key concept </a:t>
            </a:r>
          </a:p>
          <a:p>
            <a:r>
              <a:rPr lang="en-US" dirty="0" smtClean="0"/>
              <a:t>Presentation of key papers at next class</a:t>
            </a:r>
          </a:p>
          <a:p>
            <a:r>
              <a:rPr lang="en-US" dirty="0" smtClean="0"/>
              <a:t>Relevant to other applications as well </a:t>
            </a:r>
          </a:p>
          <a:p>
            <a:endParaRPr lang="en-US" dirty="0" smtClean="0"/>
          </a:p>
        </p:txBody>
      </p:sp>
    </p:spTree>
    <p:extLst>
      <p:ext uri="{BB962C8B-B14F-4D97-AF65-F5344CB8AC3E}">
        <p14:creationId xmlns:p14="http://schemas.microsoft.com/office/powerpoint/2010/main" val="35610894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0194" name="Rectangle 2"/>
          <p:cNvSpPr>
            <a:spLocks noGrp="1" noChangeArrowheads="1"/>
          </p:cNvSpPr>
          <p:nvPr>
            <p:ph type="title"/>
          </p:nvPr>
        </p:nvSpPr>
        <p:spPr/>
        <p:txBody>
          <a:bodyPr/>
          <a:lstStyle/>
          <a:p>
            <a:r>
              <a:rPr lang="en-US"/>
              <a:t>Ideal bandlimiting filter</a:t>
            </a:r>
          </a:p>
        </p:txBody>
      </p:sp>
      <p:sp>
        <p:nvSpPr>
          <p:cNvPr id="1160195" name="Rectangle 3"/>
          <p:cNvSpPr>
            <a:spLocks noGrp="1" noChangeArrowheads="1"/>
          </p:cNvSpPr>
          <p:nvPr>
            <p:ph type="body" idx="1"/>
          </p:nvPr>
        </p:nvSpPr>
        <p:spPr/>
        <p:txBody>
          <a:bodyPr/>
          <a:lstStyle/>
          <a:p>
            <a:r>
              <a:rPr lang="en-US" dirty="0"/>
              <a:t>Formal derivation is </a:t>
            </a:r>
            <a:r>
              <a:rPr lang="en-US" dirty="0" smtClean="0"/>
              <a:t>exercise</a:t>
            </a:r>
            <a:endParaRPr lang="en-US" dirty="0"/>
          </a:p>
        </p:txBody>
      </p:sp>
      <p:pic>
        <p:nvPicPr>
          <p:cNvPr id="1160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213" y="2151063"/>
            <a:ext cx="7031037" cy="447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cxnSp>
        <p:nvCxnSpPr>
          <p:cNvPr id="3" name="Straight Arrow Connector 2"/>
          <p:cNvCxnSpPr/>
          <p:nvPr/>
        </p:nvCxnSpPr>
        <p:spPr bwMode="auto">
          <a:xfrm>
            <a:off x="3595037" y="4080948"/>
            <a:ext cx="1120531" cy="18677"/>
          </a:xfrm>
          <a:prstGeom prst="straightConnector1">
            <a:avLst/>
          </a:prstGeom>
          <a:solidFill>
            <a:schemeClr val="accent1"/>
          </a:solidFill>
          <a:ln w="38100" cap="flat" cmpd="sng" algn="ctr">
            <a:solidFill>
              <a:schemeClr val="bg1"/>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4" name="TextBox 13"/>
          <p:cNvSpPr txBox="1"/>
          <p:nvPr/>
        </p:nvSpPr>
        <p:spPr>
          <a:xfrm>
            <a:off x="5713795" y="4678614"/>
            <a:ext cx="2072728" cy="369332"/>
          </a:xfrm>
          <a:prstGeom prst="rect">
            <a:avLst/>
          </a:prstGeom>
          <a:noFill/>
          <a:ln w="0">
            <a:solidFill>
              <a:srgbClr val="333333"/>
            </a:solidFill>
          </a:ln>
        </p:spPr>
        <p:txBody>
          <a:bodyPr wrap="none" rtlCol="0">
            <a:spAutoFit/>
          </a:bodyPr>
          <a:lstStyle/>
          <a:p>
            <a:r>
              <a:rPr lang="en-US" dirty="0" smtClean="0">
                <a:solidFill>
                  <a:srgbClr val="333333"/>
                </a:solidFill>
                <a:latin typeface="Arial"/>
              </a:rPr>
              <a:t>if full width </a:t>
            </a:r>
            <a:r>
              <a:rPr lang="en-US" dirty="0" err="1" smtClean="0">
                <a:solidFill>
                  <a:srgbClr val="333333"/>
                </a:solidFill>
                <a:latin typeface="Arial"/>
              </a:rPr>
              <a:t>f</a:t>
            </a:r>
            <a:r>
              <a:rPr lang="en-US" baseline="-25000" dirty="0" err="1" smtClean="0">
                <a:solidFill>
                  <a:srgbClr val="333333"/>
                </a:solidFill>
                <a:latin typeface="Arial"/>
              </a:rPr>
              <a:t>max</a:t>
            </a:r>
            <a:r>
              <a:rPr lang="en-US" dirty="0" smtClean="0">
                <a:solidFill>
                  <a:srgbClr val="333333"/>
                </a:solidFill>
                <a:latin typeface="Arial"/>
              </a:rPr>
              <a:t> = 1</a:t>
            </a:r>
            <a:endParaRPr lang="en-US" dirty="0">
              <a:solidFill>
                <a:srgbClr val="333333"/>
              </a:solidFill>
              <a:latin typeface="Arial"/>
            </a:endParaRPr>
          </a:p>
        </p:txBody>
      </p:sp>
    </p:spTree>
    <p:extLst>
      <p:ext uri="{BB962C8B-B14F-4D97-AF65-F5344CB8AC3E}">
        <p14:creationId xmlns:p14="http://schemas.microsoft.com/office/powerpoint/2010/main" val="9666366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5314" name="Rectangle 2"/>
          <p:cNvSpPr>
            <a:spLocks noGrp="1" noChangeArrowheads="1"/>
          </p:cNvSpPr>
          <p:nvPr>
            <p:ph type="title"/>
          </p:nvPr>
        </p:nvSpPr>
        <p:spPr/>
        <p:txBody>
          <a:bodyPr/>
          <a:lstStyle/>
          <a:p>
            <a:r>
              <a:rPr lang="en-US"/>
              <a:t>Convolution 1</a:t>
            </a:r>
          </a:p>
        </p:txBody>
      </p:sp>
      <p:pic>
        <p:nvPicPr>
          <p:cNvPr id="1165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88" y="1546225"/>
            <a:ext cx="8602662" cy="501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7529944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6338" name="Rectangle 2"/>
          <p:cNvSpPr>
            <a:spLocks noGrp="1" noChangeArrowheads="1"/>
          </p:cNvSpPr>
          <p:nvPr>
            <p:ph type="title"/>
          </p:nvPr>
        </p:nvSpPr>
        <p:spPr/>
        <p:txBody>
          <a:bodyPr/>
          <a:lstStyle/>
          <a:p>
            <a:r>
              <a:rPr lang="en-US"/>
              <a:t>Convolution 2</a:t>
            </a:r>
          </a:p>
        </p:txBody>
      </p:sp>
      <p:pic>
        <p:nvPicPr>
          <p:cNvPr id="11663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63" y="1762125"/>
            <a:ext cx="8775700" cy="475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1336459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62" name="Rectangle 2"/>
          <p:cNvSpPr>
            <a:spLocks noGrp="1" noChangeArrowheads="1"/>
          </p:cNvSpPr>
          <p:nvPr>
            <p:ph type="title"/>
          </p:nvPr>
        </p:nvSpPr>
        <p:spPr/>
        <p:txBody>
          <a:bodyPr/>
          <a:lstStyle/>
          <a:p>
            <a:r>
              <a:rPr lang="en-US"/>
              <a:t>Convolution 3</a:t>
            </a:r>
          </a:p>
        </p:txBody>
      </p:sp>
      <p:pic>
        <p:nvPicPr>
          <p:cNvPr id="11673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1825625"/>
            <a:ext cx="8599487" cy="430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052679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8386" name="Rectangle 2"/>
          <p:cNvSpPr>
            <a:spLocks noGrp="1" noChangeArrowheads="1"/>
          </p:cNvSpPr>
          <p:nvPr>
            <p:ph type="title"/>
          </p:nvPr>
        </p:nvSpPr>
        <p:spPr/>
        <p:txBody>
          <a:bodyPr/>
          <a:lstStyle/>
          <a:p>
            <a:r>
              <a:rPr lang="en-US"/>
              <a:t>Convolution 4</a:t>
            </a:r>
          </a:p>
        </p:txBody>
      </p:sp>
      <p:pic>
        <p:nvPicPr>
          <p:cNvPr id="11683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75" y="1782763"/>
            <a:ext cx="8543925" cy="423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8875582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9410" name="Rectangle 2"/>
          <p:cNvSpPr>
            <a:spLocks noGrp="1" noChangeArrowheads="1"/>
          </p:cNvSpPr>
          <p:nvPr>
            <p:ph type="title"/>
          </p:nvPr>
        </p:nvSpPr>
        <p:spPr/>
        <p:txBody>
          <a:bodyPr/>
          <a:lstStyle/>
          <a:p>
            <a:r>
              <a:rPr lang="en-US"/>
              <a:t>Convolution 5</a:t>
            </a:r>
          </a:p>
        </p:txBody>
      </p:sp>
      <p:pic>
        <p:nvPicPr>
          <p:cNvPr id="11694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1731963"/>
            <a:ext cx="9001125" cy="453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5412514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1458" name="Rectangle 2"/>
          <p:cNvSpPr>
            <a:spLocks noGrp="1" noChangeArrowheads="1"/>
          </p:cNvSpPr>
          <p:nvPr>
            <p:ph type="title"/>
          </p:nvPr>
        </p:nvSpPr>
        <p:spPr/>
        <p:txBody>
          <a:bodyPr/>
          <a:lstStyle/>
          <a:p>
            <a:r>
              <a:rPr lang="en-US"/>
              <a:t>Convolution in Frequency Domain</a:t>
            </a:r>
          </a:p>
        </p:txBody>
      </p:sp>
      <p:graphicFrame>
        <p:nvGraphicFramePr>
          <p:cNvPr id="1171459" name="Object 3"/>
          <p:cNvGraphicFramePr>
            <a:graphicFrameLocks noChangeAspect="1"/>
          </p:cNvGraphicFramePr>
          <p:nvPr>
            <p:extLst>
              <p:ext uri="{D42A27DB-BD31-4B8C-83A1-F6EECF244321}">
                <p14:modId xmlns:p14="http://schemas.microsoft.com/office/powerpoint/2010/main" val="3983151093"/>
              </p:ext>
            </p:extLst>
          </p:nvPr>
        </p:nvGraphicFramePr>
        <p:xfrm>
          <a:off x="1314450" y="1201738"/>
          <a:ext cx="6291263" cy="1768475"/>
        </p:xfrm>
        <a:graphic>
          <a:graphicData uri="http://schemas.openxmlformats.org/presentationml/2006/ole">
            <mc:AlternateContent xmlns:mc="http://schemas.openxmlformats.org/markup-compatibility/2006">
              <mc:Choice xmlns:v="urn:schemas-microsoft-com:vml" Requires="v">
                <p:oleObj spid="_x0000_s83969" name="Equation" r:id="rId3" imgW="2438400" imgH="685800" progId="Equation.DSMT4">
                  <p:embed/>
                </p:oleObj>
              </mc:Choice>
              <mc:Fallback>
                <p:oleObj name="Equation" r:id="rId3" imgW="2438400" imgH="685800" progId="Equation.DSMT4">
                  <p:embed/>
                  <p:pic>
                    <p:nvPicPr>
                      <p:cNvPr id="0" name=""/>
                      <p:cNvPicPr>
                        <a:picLocks noChangeAspect="1" noChangeArrowheads="1"/>
                      </p:cNvPicPr>
                      <p:nvPr/>
                    </p:nvPicPr>
                    <p:blipFill>
                      <a:blip r:embed="rId4"/>
                      <a:srcRect/>
                      <a:stretch>
                        <a:fillRect/>
                      </a:stretch>
                    </p:blipFill>
                    <p:spPr bwMode="auto">
                      <a:xfrm>
                        <a:off x="1314450" y="1201738"/>
                        <a:ext cx="6291263" cy="176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171460" name="Rectangle 4"/>
          <p:cNvSpPr>
            <a:spLocks noGrp="1" noChangeArrowheads="1"/>
          </p:cNvSpPr>
          <p:nvPr>
            <p:ph type="body" idx="1"/>
          </p:nvPr>
        </p:nvSpPr>
        <p:spPr/>
        <p:txBody>
          <a:bodyPr/>
          <a:lstStyle/>
          <a:p>
            <a:endParaRPr lang="en-US"/>
          </a:p>
          <a:p>
            <a:endParaRPr lang="en-US"/>
          </a:p>
          <a:p>
            <a:r>
              <a:rPr lang="en-US"/>
              <a:t>Convolution (f is signal ; g is filter [or vice versa])</a:t>
            </a:r>
          </a:p>
          <a:p>
            <a:endParaRPr lang="en-US"/>
          </a:p>
          <a:p>
            <a:endParaRPr lang="en-US"/>
          </a:p>
          <a:p>
            <a:r>
              <a:rPr lang="en-US"/>
              <a:t>Fourier analysis (frequency domain multiplication)</a:t>
            </a:r>
          </a:p>
        </p:txBody>
      </p:sp>
      <p:graphicFrame>
        <p:nvGraphicFramePr>
          <p:cNvPr id="1171463" name="Object 7"/>
          <p:cNvGraphicFramePr>
            <a:graphicFrameLocks noChangeAspect="1"/>
          </p:cNvGraphicFramePr>
          <p:nvPr>
            <p:extLst>
              <p:ext uri="{D42A27DB-BD31-4B8C-83A1-F6EECF244321}">
                <p14:modId xmlns:p14="http://schemas.microsoft.com/office/powerpoint/2010/main" val="3293669797"/>
              </p:ext>
            </p:extLst>
          </p:nvPr>
        </p:nvGraphicFramePr>
        <p:xfrm>
          <a:off x="1998663" y="3209925"/>
          <a:ext cx="6115050" cy="1584325"/>
        </p:xfrm>
        <a:graphic>
          <a:graphicData uri="http://schemas.openxmlformats.org/presentationml/2006/ole">
            <mc:AlternateContent xmlns:mc="http://schemas.openxmlformats.org/markup-compatibility/2006">
              <mc:Choice xmlns:v="urn:schemas-microsoft-com:vml" Requires="v">
                <p:oleObj spid="_x0000_s83970" name="Equation" r:id="rId5" imgW="2743200" imgH="711200" progId="Equation.DSMT4">
                  <p:embed/>
                </p:oleObj>
              </mc:Choice>
              <mc:Fallback>
                <p:oleObj name="Equation" r:id="rId5" imgW="2743200" imgH="711200" progId="Equation.DSMT4">
                  <p:embed/>
                  <p:pic>
                    <p:nvPicPr>
                      <p:cNvPr id="0" name=""/>
                      <p:cNvPicPr>
                        <a:picLocks noChangeAspect="1" noChangeArrowheads="1"/>
                      </p:cNvPicPr>
                      <p:nvPr/>
                    </p:nvPicPr>
                    <p:blipFill>
                      <a:blip r:embed="rId6"/>
                      <a:srcRect/>
                      <a:stretch>
                        <a:fillRect/>
                      </a:stretch>
                    </p:blipFill>
                    <p:spPr bwMode="auto">
                      <a:xfrm>
                        <a:off x="1998663" y="3209925"/>
                        <a:ext cx="6115050"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171464" name="Object 8"/>
          <p:cNvGraphicFramePr>
            <a:graphicFrameLocks noChangeAspect="1"/>
          </p:cNvGraphicFramePr>
          <p:nvPr>
            <p:extLst>
              <p:ext uri="{D42A27DB-BD31-4B8C-83A1-F6EECF244321}">
                <p14:modId xmlns:p14="http://schemas.microsoft.com/office/powerpoint/2010/main" val="1147828536"/>
              </p:ext>
            </p:extLst>
          </p:nvPr>
        </p:nvGraphicFramePr>
        <p:xfrm>
          <a:off x="3152775" y="5346700"/>
          <a:ext cx="2406650" cy="452438"/>
        </p:xfrm>
        <a:graphic>
          <a:graphicData uri="http://schemas.openxmlformats.org/presentationml/2006/ole">
            <mc:AlternateContent xmlns:mc="http://schemas.openxmlformats.org/markup-compatibility/2006">
              <mc:Choice xmlns:v="urn:schemas-microsoft-com:vml" Requires="v">
                <p:oleObj spid="_x0000_s83971" name="Equation" r:id="rId7" imgW="1079500" imgH="203200" progId="Equation.DSMT4">
                  <p:embed/>
                </p:oleObj>
              </mc:Choice>
              <mc:Fallback>
                <p:oleObj name="Equation" r:id="rId7" imgW="1079500" imgH="203200" progId="Equation.DSMT4">
                  <p:embed/>
                  <p:pic>
                    <p:nvPicPr>
                      <p:cNvPr id="0" name=""/>
                      <p:cNvPicPr>
                        <a:picLocks noChangeAspect="1" noChangeArrowheads="1"/>
                      </p:cNvPicPr>
                      <p:nvPr/>
                    </p:nvPicPr>
                    <p:blipFill>
                      <a:blip r:embed="rId8"/>
                      <a:srcRect/>
                      <a:stretch>
                        <a:fillRect/>
                      </a:stretch>
                    </p:blipFill>
                    <p:spPr bwMode="auto">
                      <a:xfrm>
                        <a:off x="3152775" y="5346700"/>
                        <a:ext cx="2406650"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61757396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7146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714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2098" name="Rectangle 2"/>
          <p:cNvSpPr>
            <a:spLocks noGrp="1" noChangeArrowheads="1"/>
          </p:cNvSpPr>
          <p:nvPr>
            <p:ph type="ctrTitle"/>
          </p:nvPr>
        </p:nvSpPr>
        <p:spPr>
          <a:xfrm>
            <a:off x="693603" y="2289858"/>
            <a:ext cx="7768354" cy="1110233"/>
          </a:xfrm>
          <a:noFill/>
          <a:ln/>
          <a:effectLst>
            <a:outerShdw blurRad="63500" dist="17961" dir="2700000" algn="ctr" rotWithShape="0">
              <a:schemeClr val="bg2"/>
            </a:outerShdw>
          </a:effectLst>
        </p:spPr>
        <p:txBody>
          <a:bodyPr/>
          <a:lstStyle/>
          <a:p>
            <a:r>
              <a:rPr lang="en-US" sz="5600"/>
              <a:t>A Frequency Analysis of Light Transport</a:t>
            </a:r>
            <a:endParaRPr lang="en-US"/>
          </a:p>
        </p:txBody>
      </p:sp>
      <p:sp>
        <p:nvSpPr>
          <p:cNvPr id="1412099" name="Rectangle 3"/>
          <p:cNvSpPr>
            <a:spLocks noGrp="1" noChangeArrowheads="1"/>
          </p:cNvSpPr>
          <p:nvPr>
            <p:ph type="subTitle" idx="1"/>
          </p:nvPr>
        </p:nvSpPr>
        <p:spPr>
          <a:xfrm>
            <a:off x="0" y="4302152"/>
            <a:ext cx="9144000" cy="1734739"/>
          </a:xfrm>
        </p:spPr>
        <p:txBody>
          <a:bodyPr/>
          <a:lstStyle/>
          <a:p>
            <a:r>
              <a:rPr lang="en-US" sz="2700"/>
              <a:t>F. Durand, </a:t>
            </a:r>
            <a:r>
              <a:rPr lang="en-US" sz="2000"/>
              <a:t>MIT CSAIL</a:t>
            </a:r>
            <a:endParaRPr lang="en-US" sz="2700"/>
          </a:p>
          <a:p>
            <a:r>
              <a:rPr lang="en-US" sz="2700"/>
              <a:t>N. Holzschuch, C. Soler, </a:t>
            </a:r>
            <a:r>
              <a:rPr lang="en-US" sz="2000"/>
              <a:t>ARTIS/GRAVIR-IMAG INRIA</a:t>
            </a:r>
            <a:endParaRPr lang="en-US" sz="2700"/>
          </a:p>
          <a:p>
            <a:r>
              <a:rPr lang="en-US" sz="2700"/>
              <a:t>E. Chan, </a:t>
            </a:r>
            <a:r>
              <a:rPr lang="en-US" sz="2000"/>
              <a:t>MIT CSAIL</a:t>
            </a:r>
            <a:endParaRPr lang="en-US" sz="2700"/>
          </a:p>
          <a:p>
            <a:r>
              <a:rPr lang="en-US" sz="2700"/>
              <a:t>F. Sillion, </a:t>
            </a:r>
            <a:r>
              <a:rPr lang="en-US" sz="2000"/>
              <a:t>ARTIS/GRAVIR-IMAG INRIA</a:t>
            </a:r>
            <a:endParaRPr lang="en-US"/>
          </a:p>
        </p:txBody>
      </p:sp>
    </p:spTree>
    <p:extLst>
      <p:ext uri="{BB962C8B-B14F-4D97-AF65-F5344CB8AC3E}">
        <p14:creationId xmlns:p14="http://schemas.microsoft.com/office/powerpoint/2010/main" val="38201802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1554" name="Rectangle 2"/>
          <p:cNvSpPr>
            <a:spLocks noGrp="1" noChangeArrowheads="1"/>
          </p:cNvSpPr>
          <p:nvPr>
            <p:ph type="title"/>
          </p:nvPr>
        </p:nvSpPr>
        <p:spPr>
          <a:noFill/>
          <a:ln/>
          <a:effectLst>
            <a:outerShdw blurRad="63500" dist="17961" dir="2700000" algn="ctr" rotWithShape="0">
              <a:schemeClr val="bg2"/>
            </a:outerShdw>
          </a:effectLst>
        </p:spPr>
        <p:txBody>
          <a:bodyPr/>
          <a:lstStyle/>
          <a:p>
            <a:r>
              <a:rPr lang="en-US"/>
              <a:t>Illumination effects</a:t>
            </a:r>
          </a:p>
        </p:txBody>
      </p:sp>
      <p:sp>
        <p:nvSpPr>
          <p:cNvPr id="1431555" name="Rectangle 3"/>
          <p:cNvSpPr>
            <a:spLocks noGrp="1" noChangeArrowheads="1"/>
          </p:cNvSpPr>
          <p:nvPr>
            <p:ph type="body" idx="1"/>
          </p:nvPr>
        </p:nvSpPr>
        <p:spPr/>
        <p:txBody>
          <a:bodyPr/>
          <a:lstStyle/>
          <a:p>
            <a:r>
              <a:rPr lang="en-US"/>
              <a:t>Blurry reflections:</a:t>
            </a:r>
          </a:p>
        </p:txBody>
      </p:sp>
      <p:grpSp>
        <p:nvGrpSpPr>
          <p:cNvPr id="1431562" name="Group 10"/>
          <p:cNvGrpSpPr>
            <a:grpSpLocks/>
          </p:cNvGrpSpPr>
          <p:nvPr/>
        </p:nvGrpSpPr>
        <p:grpSpPr bwMode="auto">
          <a:xfrm>
            <a:off x="222531" y="3538880"/>
            <a:ext cx="8457622" cy="2200227"/>
            <a:chOff x="154" y="3072"/>
            <a:chExt cx="5853" cy="1522"/>
          </a:xfrm>
        </p:grpSpPr>
        <p:pic>
          <p:nvPicPr>
            <p:cNvPr id="1431556" name="Picture 4" descr="sigm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 y="3072"/>
              <a:ext cx="1172" cy="1170"/>
            </a:xfrm>
            <a:prstGeom prst="rect">
              <a:avLst/>
            </a:prstGeom>
            <a:noFill/>
            <a:extLst>
              <a:ext uri="{909E8E84-426E-40dd-AFC4-6F175D3DCCD1}">
                <a14:hiddenFill xmlns:a14="http://schemas.microsoft.com/office/drawing/2010/main">
                  <a:solidFill>
                    <a:srgbClr val="FFFFFF"/>
                  </a:solidFill>
                </a14:hiddenFill>
              </a:ext>
            </a:extLst>
          </p:spPr>
        </p:pic>
        <p:pic>
          <p:nvPicPr>
            <p:cNvPr id="1431557" name="Picture 5" descr="sigma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6" y="3072"/>
              <a:ext cx="1170" cy="1170"/>
            </a:xfrm>
            <a:prstGeom prst="rect">
              <a:avLst/>
            </a:prstGeom>
            <a:noFill/>
            <a:extLst>
              <a:ext uri="{909E8E84-426E-40dd-AFC4-6F175D3DCCD1}">
                <a14:hiddenFill xmlns:a14="http://schemas.microsoft.com/office/drawing/2010/main">
                  <a:solidFill>
                    <a:srgbClr val="FFFFFF"/>
                  </a:solidFill>
                </a14:hiddenFill>
              </a:ext>
            </a:extLst>
          </p:spPr>
        </p:pic>
        <p:pic>
          <p:nvPicPr>
            <p:cNvPr id="1431558" name="Picture 6" descr="sigma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6" y="3072"/>
              <a:ext cx="1171" cy="1170"/>
            </a:xfrm>
            <a:prstGeom prst="rect">
              <a:avLst/>
            </a:prstGeom>
            <a:noFill/>
            <a:extLst>
              <a:ext uri="{909E8E84-426E-40dd-AFC4-6F175D3DCCD1}">
                <a14:hiddenFill xmlns:a14="http://schemas.microsoft.com/office/drawing/2010/main">
                  <a:solidFill>
                    <a:srgbClr val="FFFFFF"/>
                  </a:solidFill>
                </a14:hiddenFill>
              </a:ext>
            </a:extLst>
          </p:spPr>
        </p:pic>
        <p:pic>
          <p:nvPicPr>
            <p:cNvPr id="1431559" name="Picture 7" descr="sigma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7" y="3072"/>
              <a:ext cx="1170" cy="1170"/>
            </a:xfrm>
            <a:prstGeom prst="rect">
              <a:avLst/>
            </a:prstGeom>
            <a:noFill/>
            <a:extLst>
              <a:ext uri="{909E8E84-426E-40dd-AFC4-6F175D3DCCD1}">
                <a14:hiddenFill xmlns:a14="http://schemas.microsoft.com/office/drawing/2010/main">
                  <a:solidFill>
                    <a:srgbClr val="FFFFFF"/>
                  </a:solidFill>
                </a14:hiddenFill>
              </a:ext>
            </a:extLst>
          </p:spPr>
        </p:pic>
        <p:pic>
          <p:nvPicPr>
            <p:cNvPr id="1431560" name="Picture 8" descr="sigma5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37" y="3072"/>
              <a:ext cx="1170" cy="1170"/>
            </a:xfrm>
            <a:prstGeom prst="rect">
              <a:avLst/>
            </a:prstGeom>
            <a:noFill/>
            <a:extLst>
              <a:ext uri="{909E8E84-426E-40dd-AFC4-6F175D3DCCD1}">
                <a14:hiddenFill xmlns:a14="http://schemas.microsoft.com/office/drawing/2010/main">
                  <a:solidFill>
                    <a:srgbClr val="FFFFFF"/>
                  </a:solidFill>
                </a14:hiddenFill>
              </a:ext>
            </a:extLst>
          </p:spPr>
        </p:pic>
        <p:sp>
          <p:nvSpPr>
            <p:cNvPr id="1431561" name="Text Box 9"/>
            <p:cNvSpPr txBox="1">
              <a:spLocks noChangeArrowheads="1"/>
            </p:cNvSpPr>
            <p:nvPr/>
          </p:nvSpPr>
          <p:spPr bwMode="auto">
            <a:xfrm>
              <a:off x="623" y="4370"/>
              <a:ext cx="2346" cy="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500">
                  <a:solidFill>
                    <a:srgbClr val="FFFFFF"/>
                  </a:solidFill>
                </a:rPr>
                <a:t>From [Ramamoorthi and Hanrahan 2001]</a:t>
              </a:r>
            </a:p>
          </p:txBody>
        </p:sp>
      </p:grpSp>
    </p:spTree>
    <p:extLst>
      <p:ext uri="{BB962C8B-B14F-4D97-AF65-F5344CB8AC3E}">
        <p14:creationId xmlns:p14="http://schemas.microsoft.com/office/powerpoint/2010/main" val="157343881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2578" name="Rectangle 2"/>
          <p:cNvSpPr>
            <a:spLocks noGrp="1" noChangeArrowheads="1"/>
          </p:cNvSpPr>
          <p:nvPr>
            <p:ph type="title"/>
          </p:nvPr>
        </p:nvSpPr>
        <p:spPr>
          <a:noFill/>
          <a:ln/>
          <a:effectLst>
            <a:outerShdw blurRad="63500" dist="17961" dir="2700000" algn="ctr" rotWithShape="0">
              <a:schemeClr val="bg2"/>
            </a:outerShdw>
          </a:effectLst>
        </p:spPr>
        <p:txBody>
          <a:bodyPr/>
          <a:lstStyle/>
          <a:p>
            <a:r>
              <a:rPr lang="en-US"/>
              <a:t>Illumination effects</a:t>
            </a:r>
          </a:p>
        </p:txBody>
      </p:sp>
      <p:sp>
        <p:nvSpPr>
          <p:cNvPr id="1432579" name="Rectangle 3"/>
          <p:cNvSpPr>
            <a:spLocks noGrp="1" noChangeArrowheads="1"/>
          </p:cNvSpPr>
          <p:nvPr>
            <p:ph type="body" idx="1"/>
          </p:nvPr>
        </p:nvSpPr>
        <p:spPr/>
        <p:txBody>
          <a:bodyPr/>
          <a:lstStyle/>
          <a:p>
            <a:r>
              <a:rPr lang="en-US"/>
              <a:t>Shadow boundaries:</a:t>
            </a:r>
          </a:p>
        </p:txBody>
      </p:sp>
      <p:pic>
        <p:nvPicPr>
          <p:cNvPr id="1432580" name="Picture 4"/>
          <p:cNvPicPr>
            <a:picLocks noChangeAspect="1" noChangeArrowheads="1"/>
          </p:cNvPicPr>
          <p:nvPr/>
        </p:nvPicPr>
        <p:blipFill>
          <a:blip r:embed="rId3">
            <a:extLst>
              <a:ext uri="{28A0092B-C50C-407E-A947-70E740481C1C}">
                <a14:useLocalDpi xmlns:a14="http://schemas.microsoft.com/office/drawing/2010/main" val="0"/>
              </a:ext>
            </a:extLst>
          </a:blip>
          <a:srcRect l="3549" t="6551" r="2135" b="3827"/>
          <a:stretch>
            <a:fillRect/>
          </a:stretch>
        </p:blipFill>
        <p:spPr bwMode="auto">
          <a:xfrm>
            <a:off x="127161" y="2612235"/>
            <a:ext cx="4319124" cy="3256971"/>
          </a:xfrm>
          <a:prstGeom prst="rect">
            <a:avLst/>
          </a:prstGeom>
          <a:noFill/>
          <a:extLst>
            <a:ext uri="{909E8E84-426E-40dd-AFC4-6F175D3DCCD1}">
              <a14:hiddenFill xmlns:a14="http://schemas.microsoft.com/office/drawing/2010/main">
                <a:solidFill>
                  <a:srgbClr val="FFFFFF"/>
                </a:solidFill>
              </a14:hiddenFill>
            </a:ext>
          </a:extLst>
        </p:spPr>
      </p:pic>
      <p:pic>
        <p:nvPicPr>
          <p:cNvPr id="1432581" name="Picture 5"/>
          <p:cNvPicPr>
            <a:picLocks noChangeAspect="1" noChangeArrowheads="1"/>
          </p:cNvPicPr>
          <p:nvPr/>
        </p:nvPicPr>
        <p:blipFill>
          <a:blip r:embed="rId4">
            <a:extLst>
              <a:ext uri="{28A0092B-C50C-407E-A947-70E740481C1C}">
                <a14:useLocalDpi xmlns:a14="http://schemas.microsoft.com/office/drawing/2010/main" val="0"/>
              </a:ext>
            </a:extLst>
          </a:blip>
          <a:srcRect l="952" t="6842" r="1414" b="2983"/>
          <a:stretch>
            <a:fillRect/>
          </a:stretch>
        </p:blipFill>
        <p:spPr bwMode="auto">
          <a:xfrm>
            <a:off x="4560447" y="2591989"/>
            <a:ext cx="4472295" cy="3277210"/>
          </a:xfrm>
          <a:prstGeom prst="rect">
            <a:avLst/>
          </a:prstGeom>
          <a:noFill/>
          <a:extLst>
            <a:ext uri="{909E8E84-426E-40dd-AFC4-6F175D3DCCD1}">
              <a14:hiddenFill xmlns:a14="http://schemas.microsoft.com/office/drawing/2010/main">
                <a:solidFill>
                  <a:srgbClr val="FFFFFF"/>
                </a:solidFill>
              </a14:hiddenFill>
            </a:ext>
          </a:extLst>
        </p:spPr>
      </p:pic>
      <p:sp>
        <p:nvSpPr>
          <p:cNvPr id="1432582" name="Text Box 6"/>
          <p:cNvSpPr txBox="1">
            <a:spLocks noChangeArrowheads="1"/>
          </p:cNvSpPr>
          <p:nvPr/>
        </p:nvSpPr>
        <p:spPr bwMode="auto">
          <a:xfrm>
            <a:off x="2" y="6551537"/>
            <a:ext cx="1847892" cy="314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38" tIns="41623" rIns="83238" bIns="41623">
            <a:spAutoFit/>
          </a:bodyPr>
          <a:lstStyle/>
          <a:p>
            <a:pPr algn="l"/>
            <a:r>
              <a:rPr lang="en-US" sz="1500">
                <a:solidFill>
                  <a:srgbClr val="FFFFFF"/>
                </a:solidFill>
              </a:rPr>
              <a:t>© U. Assarsson 2005.</a:t>
            </a:r>
          </a:p>
        </p:txBody>
      </p:sp>
      <p:sp>
        <p:nvSpPr>
          <p:cNvPr id="1432584" name="Text Box 8"/>
          <p:cNvSpPr txBox="1">
            <a:spLocks noChangeArrowheads="1"/>
          </p:cNvSpPr>
          <p:nvPr/>
        </p:nvSpPr>
        <p:spPr bwMode="auto">
          <a:xfrm>
            <a:off x="1121301" y="5937144"/>
            <a:ext cx="2332299" cy="42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38" tIns="41623" rIns="83238" bIns="41623">
            <a:spAutoFit/>
          </a:bodyPr>
          <a:lstStyle/>
          <a:p>
            <a:r>
              <a:rPr lang="en-US" sz="2200">
                <a:solidFill>
                  <a:srgbClr val="FFFFFF"/>
                </a:solidFill>
                <a:latin typeface="Arial" charset="0"/>
              </a:rPr>
              <a:t>Point light source</a:t>
            </a:r>
          </a:p>
        </p:txBody>
      </p:sp>
      <p:sp>
        <p:nvSpPr>
          <p:cNvPr id="1432585" name="Text Box 9"/>
          <p:cNvSpPr txBox="1">
            <a:spLocks noChangeArrowheads="1"/>
          </p:cNvSpPr>
          <p:nvPr/>
        </p:nvSpPr>
        <p:spPr bwMode="auto">
          <a:xfrm>
            <a:off x="5629520" y="5931361"/>
            <a:ext cx="2298010" cy="42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38" tIns="41623" rIns="83238" bIns="41623">
            <a:spAutoFit/>
          </a:bodyPr>
          <a:lstStyle/>
          <a:p>
            <a:r>
              <a:rPr lang="en-US" sz="2200">
                <a:solidFill>
                  <a:srgbClr val="FFFFFF"/>
                </a:solidFill>
                <a:latin typeface="Arial" charset="0"/>
              </a:rPr>
              <a:t>Area light source</a:t>
            </a:r>
          </a:p>
        </p:txBody>
      </p:sp>
    </p:spTree>
    <p:extLst>
      <p:ext uri="{BB962C8B-B14F-4D97-AF65-F5344CB8AC3E}">
        <p14:creationId xmlns:p14="http://schemas.microsoft.com/office/powerpoint/2010/main" val="15279793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smtClean="0"/>
              <a:t>Cook et al. [1984] results</a:t>
            </a:r>
          </a:p>
        </p:txBody>
      </p:sp>
      <p:pic>
        <p:nvPicPr>
          <p:cNvPr id="8196" name="Picture 2"/>
          <p:cNvPicPr>
            <a:picLocks noChangeAspect="1" noChangeArrowheads="1"/>
          </p:cNvPicPr>
          <p:nvPr/>
        </p:nvPicPr>
        <p:blipFill>
          <a:blip r:embed="rId3">
            <a:extLst>
              <a:ext uri="{28A0092B-C50C-407E-A947-70E740481C1C}">
                <a14:useLocalDpi xmlns:a14="http://schemas.microsoft.com/office/drawing/2010/main" val="0"/>
              </a:ext>
            </a:extLst>
          </a:blip>
          <a:srcRect t="11290" b="6273"/>
          <a:stretch>
            <a:fillRect/>
          </a:stretch>
        </p:blipFill>
        <p:spPr bwMode="auto">
          <a:xfrm>
            <a:off x="4830765" y="1076325"/>
            <a:ext cx="3776662" cy="27654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19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7331" y="3995738"/>
            <a:ext cx="3635375" cy="25828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9938" name="Picture 2"/>
          <p:cNvPicPr>
            <a:picLocks noChangeAspect="1" noChangeArrowheads="1"/>
          </p:cNvPicPr>
          <p:nvPr/>
        </p:nvPicPr>
        <p:blipFill>
          <a:blip r:embed="rId5">
            <a:extLst>
              <a:ext uri="{28A0092B-C50C-407E-A947-70E740481C1C}">
                <a14:useLocalDpi xmlns:a14="http://schemas.microsoft.com/office/drawing/2010/main" val="0"/>
              </a:ext>
            </a:extLst>
          </a:blip>
          <a:srcRect l="3831" t="9834" r="1735" b="6561"/>
          <a:stretch>
            <a:fillRect/>
          </a:stretch>
        </p:blipFill>
        <p:spPr bwMode="auto">
          <a:xfrm>
            <a:off x="373069" y="1076326"/>
            <a:ext cx="4122737" cy="23161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9"/>
          <p:cNvSpPr txBox="1">
            <a:spLocks noChangeArrowheads="1"/>
          </p:cNvSpPr>
          <p:nvPr/>
        </p:nvSpPr>
        <p:spPr bwMode="auto">
          <a:xfrm>
            <a:off x="368300" y="3419480"/>
            <a:ext cx="4262438" cy="374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8" rIns="91431" bIns="45718">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nSpc>
                <a:spcPct val="90000"/>
              </a:lnSpc>
              <a:buClr>
                <a:srgbClr val="3379A9"/>
              </a:buClr>
              <a:buSzPct val="80000"/>
              <a:buFont typeface="Monotype Sorts"/>
              <a:buNone/>
            </a:pPr>
            <a:r>
              <a:rPr lang="en-US" altLang="en-US" sz="2000" dirty="0">
                <a:solidFill>
                  <a:srgbClr val="E4E4E4"/>
                </a:solidFill>
                <a:ea typeface="+mn-ea"/>
              </a:rPr>
              <a:t>depth of field</a:t>
            </a:r>
          </a:p>
        </p:txBody>
      </p:sp>
      <p:sp>
        <p:nvSpPr>
          <p:cNvPr id="11" name="TextBox 10"/>
          <p:cNvSpPr txBox="1">
            <a:spLocks noChangeArrowheads="1"/>
          </p:cNvSpPr>
          <p:nvPr/>
        </p:nvSpPr>
        <p:spPr bwMode="auto">
          <a:xfrm>
            <a:off x="4821238" y="3836993"/>
            <a:ext cx="3803650" cy="374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8" rIns="91431" bIns="45718">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nSpc>
                <a:spcPct val="90000"/>
              </a:lnSpc>
              <a:buClr>
                <a:srgbClr val="3379A9"/>
              </a:buClr>
              <a:buSzPct val="80000"/>
              <a:buFont typeface="Monotype Sorts"/>
              <a:buNone/>
            </a:pPr>
            <a:r>
              <a:rPr lang="en-US" altLang="en-US" sz="2000" dirty="0">
                <a:solidFill>
                  <a:srgbClr val="E4E4E4"/>
                </a:solidFill>
                <a:ea typeface="+mn-ea"/>
              </a:rPr>
              <a:t>motion blur</a:t>
            </a:r>
          </a:p>
        </p:txBody>
      </p:sp>
      <p:sp>
        <p:nvSpPr>
          <p:cNvPr id="12" name="TextBox 11"/>
          <p:cNvSpPr txBox="1">
            <a:spLocks noChangeArrowheads="1"/>
          </p:cNvSpPr>
          <p:nvPr/>
        </p:nvSpPr>
        <p:spPr bwMode="auto">
          <a:xfrm>
            <a:off x="5157788" y="4845053"/>
            <a:ext cx="38036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8" rIns="91431" bIns="45718">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gn="l">
              <a:lnSpc>
                <a:spcPct val="90000"/>
              </a:lnSpc>
              <a:buClr>
                <a:srgbClr val="3379A9"/>
              </a:buClr>
              <a:buSzPct val="80000"/>
              <a:buFont typeface="Monotype Sorts"/>
              <a:buNone/>
            </a:pPr>
            <a:r>
              <a:rPr lang="en-US" altLang="en-US" sz="2000" dirty="0">
                <a:solidFill>
                  <a:srgbClr val="E4E4E4"/>
                </a:solidFill>
                <a:ea typeface="+mn-ea"/>
              </a:rPr>
              <a:t>soft shadows</a:t>
            </a:r>
          </a:p>
          <a:p>
            <a:pPr algn="l">
              <a:lnSpc>
                <a:spcPct val="90000"/>
              </a:lnSpc>
              <a:buClr>
                <a:srgbClr val="3379A9"/>
              </a:buClr>
              <a:buSzPct val="80000"/>
              <a:buFont typeface="Monotype Sorts"/>
              <a:buNone/>
            </a:pPr>
            <a:endParaRPr lang="en-US" altLang="en-US" sz="2000" dirty="0">
              <a:solidFill>
                <a:srgbClr val="E4E4E4"/>
              </a:solidFill>
              <a:ea typeface="+mn-ea"/>
            </a:endParaRPr>
          </a:p>
          <a:p>
            <a:pPr algn="l">
              <a:lnSpc>
                <a:spcPct val="90000"/>
              </a:lnSpc>
              <a:buClr>
                <a:srgbClr val="3379A9"/>
              </a:buClr>
              <a:buSzPct val="80000"/>
              <a:buFont typeface="Monotype Sorts"/>
              <a:buNone/>
            </a:pPr>
            <a:r>
              <a:rPr lang="en-US" altLang="en-US" sz="2000" dirty="0">
                <a:solidFill>
                  <a:srgbClr val="E4E4E4"/>
                </a:solidFill>
                <a:ea typeface="+mn-ea"/>
              </a:rPr>
              <a:t>glossy reflection</a:t>
            </a:r>
          </a:p>
        </p:txBody>
      </p:sp>
    </p:spTree>
    <p:extLst>
      <p:ext uri="{BB962C8B-B14F-4D97-AF65-F5344CB8AC3E}">
        <p14:creationId xmlns:p14="http://schemas.microsoft.com/office/powerpoint/2010/main" val="22847785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819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19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5410" name="Rectangle 2"/>
          <p:cNvSpPr>
            <a:spLocks noGrp="1" noChangeArrowheads="1"/>
          </p:cNvSpPr>
          <p:nvPr>
            <p:ph type="title"/>
          </p:nvPr>
        </p:nvSpPr>
        <p:spPr>
          <a:noFill/>
          <a:ln/>
          <a:effectLst>
            <a:outerShdw blurRad="63500" dist="17961" dir="2700000" algn="ctr" rotWithShape="0">
              <a:schemeClr val="bg2"/>
            </a:outerShdw>
          </a:effectLst>
        </p:spPr>
        <p:txBody>
          <a:bodyPr/>
          <a:lstStyle/>
          <a:p>
            <a:r>
              <a:rPr lang="en-US"/>
              <a:t>Problem statement</a:t>
            </a:r>
          </a:p>
        </p:txBody>
      </p:sp>
      <p:sp>
        <p:nvSpPr>
          <p:cNvPr id="1425411" name="Rectangle 3"/>
          <p:cNvSpPr>
            <a:spLocks noGrp="1" noChangeArrowheads="1"/>
          </p:cNvSpPr>
          <p:nvPr>
            <p:ph type="body" idx="1"/>
          </p:nvPr>
        </p:nvSpPr>
        <p:spPr/>
        <p:txBody>
          <a:bodyPr/>
          <a:lstStyle/>
          <a:p>
            <a:r>
              <a:rPr lang="en-US"/>
              <a:t>How does light interaction in a scene explain the frequency content?</a:t>
            </a:r>
          </a:p>
          <a:p>
            <a:r>
              <a:rPr lang="en-US"/>
              <a:t>Theoretical framework:</a:t>
            </a:r>
          </a:p>
          <a:p>
            <a:pPr lvl="1"/>
            <a:r>
              <a:rPr lang="en-US"/>
              <a:t>Understand the frequency spectrum of the radiance function</a:t>
            </a:r>
          </a:p>
          <a:p>
            <a:pPr lvl="1"/>
            <a:r>
              <a:rPr lang="en-US"/>
              <a:t>From the equations of light transport</a:t>
            </a:r>
          </a:p>
        </p:txBody>
      </p:sp>
    </p:spTree>
    <p:extLst>
      <p:ext uri="{BB962C8B-B14F-4D97-AF65-F5344CB8AC3E}">
        <p14:creationId xmlns:p14="http://schemas.microsoft.com/office/powerpoint/2010/main" val="104015384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2530" name="Rectangle 2"/>
          <p:cNvSpPr>
            <a:spLocks noGrp="1" noChangeArrowheads="1"/>
          </p:cNvSpPr>
          <p:nvPr>
            <p:ph type="title"/>
          </p:nvPr>
        </p:nvSpPr>
        <p:spPr>
          <a:noFill/>
          <a:ln/>
          <a:effectLst>
            <a:outerShdw blurRad="63500" dist="17961" dir="2700000" algn="ctr" rotWithShape="0">
              <a:schemeClr val="bg2"/>
            </a:outerShdw>
          </a:effectLst>
        </p:spPr>
        <p:txBody>
          <a:bodyPr/>
          <a:lstStyle/>
          <a:p>
            <a:r>
              <a:rPr lang="en-US"/>
              <a:t>Unified framework:</a:t>
            </a:r>
          </a:p>
        </p:txBody>
      </p:sp>
      <p:sp>
        <p:nvSpPr>
          <p:cNvPr id="1302531" name="Rectangle 3"/>
          <p:cNvSpPr>
            <a:spLocks noGrp="1" noChangeArrowheads="1"/>
          </p:cNvSpPr>
          <p:nvPr>
            <p:ph type="body" idx="1"/>
          </p:nvPr>
        </p:nvSpPr>
        <p:spPr/>
        <p:txBody>
          <a:bodyPr/>
          <a:lstStyle/>
          <a:p>
            <a:endParaRPr lang="en-US" sz="2000"/>
          </a:p>
          <a:p>
            <a:endParaRPr lang="en-US" sz="2000"/>
          </a:p>
          <a:p>
            <a:r>
              <a:rPr lang="en-US"/>
              <a:t>Spatial frequency </a:t>
            </a:r>
            <a:br>
              <a:rPr lang="en-US"/>
            </a:br>
            <a:r>
              <a:rPr lang="en-US"/>
              <a:t>(e.g. shadows, textures)</a:t>
            </a:r>
          </a:p>
          <a:p>
            <a:endParaRPr lang="en-US"/>
          </a:p>
          <a:p>
            <a:r>
              <a:rPr lang="en-US"/>
              <a:t>Angular frequency </a:t>
            </a:r>
            <a:br>
              <a:rPr lang="en-US"/>
            </a:br>
            <a:r>
              <a:rPr lang="en-US"/>
              <a:t>(e.g. blurry highlight)</a:t>
            </a:r>
          </a:p>
        </p:txBody>
      </p:sp>
      <p:grpSp>
        <p:nvGrpSpPr>
          <p:cNvPr id="1302535" name="Group 7"/>
          <p:cNvGrpSpPr>
            <a:grpSpLocks/>
          </p:cNvGrpSpPr>
          <p:nvPr/>
        </p:nvGrpSpPr>
        <p:grpSpPr bwMode="auto">
          <a:xfrm>
            <a:off x="5618184" y="4440931"/>
            <a:ext cx="3121214" cy="1572830"/>
            <a:chOff x="3692" y="2180"/>
            <a:chExt cx="2322" cy="1170"/>
          </a:xfrm>
        </p:grpSpPr>
        <p:pic>
          <p:nvPicPr>
            <p:cNvPr id="1302532" name="Picture 4" descr="sigma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4" y="2180"/>
              <a:ext cx="1170" cy="1170"/>
            </a:xfrm>
            <a:prstGeom prst="rect">
              <a:avLst/>
            </a:prstGeom>
            <a:noFill/>
            <a:extLst>
              <a:ext uri="{909E8E84-426E-40dd-AFC4-6F175D3DCCD1}">
                <a14:hiddenFill xmlns:a14="http://schemas.microsoft.com/office/drawing/2010/main">
                  <a:solidFill>
                    <a:srgbClr val="FFFFFF"/>
                  </a:solidFill>
                </a14:hiddenFill>
              </a:ext>
            </a:extLst>
          </p:spPr>
        </p:pic>
        <p:pic>
          <p:nvPicPr>
            <p:cNvPr id="1302534" name="Picture 6" descr="sigma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2" y="2180"/>
              <a:ext cx="1170" cy="1170"/>
            </a:xfrm>
            <a:prstGeom prst="rect">
              <a:avLst/>
            </a:prstGeom>
            <a:noFill/>
            <a:extLst>
              <a:ext uri="{909E8E84-426E-40dd-AFC4-6F175D3DCCD1}">
                <a14:hiddenFill xmlns:a14="http://schemas.microsoft.com/office/drawing/2010/main">
                  <a:solidFill>
                    <a:srgbClr val="FFFFFF"/>
                  </a:solidFill>
                </a14:hiddenFill>
              </a:ext>
            </a:extLst>
          </p:spPr>
        </p:pic>
      </p:grpSp>
      <p:pic>
        <p:nvPicPr>
          <p:cNvPr id="1302537" name="Picture 9"/>
          <p:cNvPicPr>
            <a:picLocks noChangeAspect="1" noChangeArrowheads="1"/>
          </p:cNvPicPr>
          <p:nvPr/>
        </p:nvPicPr>
        <p:blipFill>
          <a:blip r:embed="rId5">
            <a:extLst>
              <a:ext uri="{28A0092B-C50C-407E-A947-70E740481C1C}">
                <a14:useLocalDpi xmlns:a14="http://schemas.microsoft.com/office/drawing/2010/main" val="0"/>
              </a:ext>
            </a:extLst>
          </a:blip>
          <a:srcRect l="3061" t="26382" r="1183" b="4475"/>
          <a:stretch>
            <a:fillRect/>
          </a:stretch>
        </p:blipFill>
        <p:spPr bwMode="auto">
          <a:xfrm>
            <a:off x="5667320" y="2288410"/>
            <a:ext cx="3027289" cy="1733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36145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2322" name="Rectangle 2"/>
          <p:cNvSpPr>
            <a:spLocks noGrp="1" noChangeArrowheads="1"/>
          </p:cNvSpPr>
          <p:nvPr>
            <p:ph type="title"/>
          </p:nvPr>
        </p:nvSpPr>
        <p:spPr>
          <a:noFill/>
          <a:ln/>
          <a:effectLst>
            <a:outerShdw blurRad="63500" dist="17961" dir="2700000" algn="ctr" rotWithShape="0">
              <a:schemeClr val="bg2"/>
            </a:outerShdw>
          </a:effectLst>
        </p:spPr>
        <p:txBody>
          <a:bodyPr/>
          <a:lstStyle/>
          <a:p>
            <a:r>
              <a:rPr lang="en-US"/>
              <a:t>Local light field</a:t>
            </a:r>
          </a:p>
        </p:txBody>
      </p:sp>
      <p:sp>
        <p:nvSpPr>
          <p:cNvPr id="1592323" name="Rectangle 3"/>
          <p:cNvSpPr>
            <a:spLocks noGrp="1" noChangeArrowheads="1"/>
          </p:cNvSpPr>
          <p:nvPr>
            <p:ph type="body" idx="1"/>
          </p:nvPr>
        </p:nvSpPr>
        <p:spPr/>
        <p:txBody>
          <a:bodyPr/>
          <a:lstStyle/>
          <a:p>
            <a:r>
              <a:rPr lang="en-US"/>
              <a:t>4D light field, around a </a:t>
            </a:r>
            <a:r>
              <a:rPr lang="en-US" i="1"/>
              <a:t>central ray</a:t>
            </a:r>
          </a:p>
        </p:txBody>
      </p:sp>
      <p:pic>
        <p:nvPicPr>
          <p:cNvPr id="1592324" name="Picture 4"/>
          <p:cNvPicPr>
            <a:picLocks noChangeAspect="1" noChangeArrowheads="1"/>
          </p:cNvPicPr>
          <p:nvPr/>
        </p:nvPicPr>
        <p:blipFill>
          <a:blip r:embed="rId3">
            <a:extLst>
              <a:ext uri="{28A0092B-C50C-407E-A947-70E740481C1C}">
                <a14:useLocalDpi xmlns:a14="http://schemas.microsoft.com/office/drawing/2010/main" val="0"/>
              </a:ext>
            </a:extLst>
          </a:blip>
          <a:srcRect r="3897" b="4437"/>
          <a:stretch>
            <a:fillRect/>
          </a:stretch>
        </p:blipFill>
        <p:spPr bwMode="auto">
          <a:xfrm>
            <a:off x="618463" y="3079161"/>
            <a:ext cx="6450508" cy="36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92325" name="Text Box 5"/>
          <p:cNvSpPr txBox="1">
            <a:spLocks noChangeArrowheads="1"/>
          </p:cNvSpPr>
          <p:nvPr/>
        </p:nvSpPr>
        <p:spPr bwMode="auto">
          <a:xfrm>
            <a:off x="2699272" y="4608622"/>
            <a:ext cx="2007114" cy="52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1" tIns="41623" rIns="83241" bIns="41623">
            <a:spAutoFit/>
          </a:bodyPr>
          <a:lstStyle/>
          <a:p>
            <a:r>
              <a:rPr lang="en-US" sz="2900" b="1">
                <a:solidFill>
                  <a:srgbClr val="FFFF00"/>
                </a:solidFill>
              </a:rPr>
              <a:t>Central ray</a:t>
            </a:r>
          </a:p>
        </p:txBody>
      </p:sp>
    </p:spTree>
    <p:extLst>
      <p:ext uri="{BB962C8B-B14F-4D97-AF65-F5344CB8AC3E}">
        <p14:creationId xmlns:p14="http://schemas.microsoft.com/office/powerpoint/2010/main" val="197626803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3346" name="Picture 2"/>
          <p:cNvPicPr>
            <a:picLocks noChangeAspect="1" noChangeArrowheads="1"/>
          </p:cNvPicPr>
          <p:nvPr/>
        </p:nvPicPr>
        <p:blipFill>
          <a:blip r:embed="rId3">
            <a:extLst>
              <a:ext uri="{28A0092B-C50C-407E-A947-70E740481C1C}">
                <a14:useLocalDpi xmlns:a14="http://schemas.microsoft.com/office/drawing/2010/main" val="0"/>
              </a:ext>
            </a:extLst>
          </a:blip>
          <a:srcRect r="1830" b="4437"/>
          <a:stretch>
            <a:fillRect/>
          </a:stretch>
        </p:blipFill>
        <p:spPr bwMode="auto">
          <a:xfrm>
            <a:off x="618464" y="3079161"/>
            <a:ext cx="6589229" cy="36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93347" name="Rectangle 3"/>
          <p:cNvSpPr>
            <a:spLocks noGrp="1" noChangeArrowheads="1"/>
          </p:cNvSpPr>
          <p:nvPr>
            <p:ph type="title"/>
          </p:nvPr>
        </p:nvSpPr>
        <p:spPr>
          <a:noFill/>
          <a:ln/>
          <a:effectLst>
            <a:outerShdw blurRad="63500" dist="17961" dir="2700000" algn="ctr" rotWithShape="0">
              <a:schemeClr val="bg2"/>
            </a:outerShdw>
          </a:effectLst>
        </p:spPr>
        <p:txBody>
          <a:bodyPr/>
          <a:lstStyle/>
          <a:p>
            <a:r>
              <a:rPr lang="en-US"/>
              <a:t>Local light field</a:t>
            </a:r>
          </a:p>
        </p:txBody>
      </p:sp>
      <p:sp>
        <p:nvSpPr>
          <p:cNvPr id="1593348" name="Rectangle 4"/>
          <p:cNvSpPr>
            <a:spLocks noGrp="1" noChangeArrowheads="1"/>
          </p:cNvSpPr>
          <p:nvPr>
            <p:ph type="body" idx="1"/>
          </p:nvPr>
        </p:nvSpPr>
        <p:spPr/>
        <p:txBody>
          <a:bodyPr/>
          <a:lstStyle/>
          <a:p>
            <a:r>
              <a:rPr lang="en-US"/>
              <a:t>4D light field, around a </a:t>
            </a:r>
            <a:r>
              <a:rPr lang="en-US" i="1"/>
              <a:t>central ray</a:t>
            </a:r>
          </a:p>
          <a:p>
            <a:r>
              <a:rPr lang="en-US"/>
              <a:t>We study its spectrum during transport</a:t>
            </a:r>
          </a:p>
        </p:txBody>
      </p:sp>
    </p:spTree>
    <p:extLst>
      <p:ext uri="{BB962C8B-B14F-4D97-AF65-F5344CB8AC3E}">
        <p14:creationId xmlns:p14="http://schemas.microsoft.com/office/powerpoint/2010/main" val="219735069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4370" name="Picture 2"/>
          <p:cNvPicPr>
            <a:picLocks noChangeAspect="1" noChangeArrowheads="1"/>
          </p:cNvPicPr>
          <p:nvPr/>
        </p:nvPicPr>
        <p:blipFill>
          <a:blip r:embed="rId3">
            <a:extLst>
              <a:ext uri="{28A0092B-C50C-407E-A947-70E740481C1C}">
                <a14:useLocalDpi xmlns:a14="http://schemas.microsoft.com/office/drawing/2010/main" val="0"/>
              </a:ext>
            </a:extLst>
          </a:blip>
          <a:srcRect r="797" b="4437"/>
          <a:stretch>
            <a:fillRect/>
          </a:stretch>
        </p:blipFill>
        <p:spPr bwMode="auto">
          <a:xfrm>
            <a:off x="618466" y="3079161"/>
            <a:ext cx="6658589" cy="36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94371" name="Rectangle 3"/>
          <p:cNvSpPr>
            <a:spLocks noGrp="1" noChangeArrowheads="1"/>
          </p:cNvSpPr>
          <p:nvPr>
            <p:ph type="title"/>
          </p:nvPr>
        </p:nvSpPr>
        <p:spPr>
          <a:noFill/>
          <a:ln/>
          <a:effectLst>
            <a:outerShdw blurRad="63500" dist="17961" dir="2700000" algn="ctr" rotWithShape="0">
              <a:schemeClr val="bg2"/>
            </a:outerShdw>
          </a:effectLst>
        </p:spPr>
        <p:txBody>
          <a:bodyPr/>
          <a:lstStyle/>
          <a:p>
            <a:r>
              <a:rPr lang="en-US"/>
              <a:t>Local light field</a:t>
            </a:r>
          </a:p>
        </p:txBody>
      </p:sp>
      <p:sp>
        <p:nvSpPr>
          <p:cNvPr id="1594372" name="Rectangle 4"/>
          <p:cNvSpPr>
            <a:spLocks noGrp="1" noChangeArrowheads="1"/>
          </p:cNvSpPr>
          <p:nvPr>
            <p:ph type="body" idx="1"/>
          </p:nvPr>
        </p:nvSpPr>
        <p:spPr/>
        <p:txBody>
          <a:bodyPr/>
          <a:lstStyle/>
          <a:p>
            <a:r>
              <a:rPr lang="en-US"/>
              <a:t>4D light field, around a </a:t>
            </a:r>
            <a:r>
              <a:rPr lang="en-US" i="1"/>
              <a:t>central ray</a:t>
            </a:r>
          </a:p>
          <a:p>
            <a:r>
              <a:rPr lang="en-US"/>
              <a:t>We study its spectrum during transport</a:t>
            </a:r>
          </a:p>
        </p:txBody>
      </p:sp>
    </p:spTree>
    <p:extLst>
      <p:ext uri="{BB962C8B-B14F-4D97-AF65-F5344CB8AC3E}">
        <p14:creationId xmlns:p14="http://schemas.microsoft.com/office/powerpoint/2010/main" val="201925676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5394" name="Picture 2"/>
          <p:cNvPicPr>
            <a:picLocks noChangeAspect="1" noChangeArrowheads="1"/>
          </p:cNvPicPr>
          <p:nvPr/>
        </p:nvPicPr>
        <p:blipFill>
          <a:blip r:embed="rId3">
            <a:extLst>
              <a:ext uri="{28A0092B-C50C-407E-A947-70E740481C1C}">
                <a14:useLocalDpi xmlns:a14="http://schemas.microsoft.com/office/drawing/2010/main" val="0"/>
              </a:ext>
            </a:extLst>
          </a:blip>
          <a:srcRect r="3897" b="2985"/>
          <a:stretch>
            <a:fillRect/>
          </a:stretch>
        </p:blipFill>
        <p:spPr bwMode="auto">
          <a:xfrm>
            <a:off x="618463" y="3079165"/>
            <a:ext cx="6450508" cy="3666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95395" name="Rectangle 3"/>
          <p:cNvSpPr>
            <a:spLocks noGrp="1" noChangeArrowheads="1"/>
          </p:cNvSpPr>
          <p:nvPr>
            <p:ph type="title"/>
          </p:nvPr>
        </p:nvSpPr>
        <p:spPr>
          <a:noFill/>
          <a:ln/>
          <a:effectLst>
            <a:outerShdw blurRad="63500" dist="17961" dir="2700000" algn="ctr" rotWithShape="0">
              <a:schemeClr val="bg2"/>
            </a:outerShdw>
          </a:effectLst>
        </p:spPr>
        <p:txBody>
          <a:bodyPr/>
          <a:lstStyle/>
          <a:p>
            <a:r>
              <a:rPr lang="en-US"/>
              <a:t>Local light field</a:t>
            </a:r>
          </a:p>
        </p:txBody>
      </p:sp>
      <p:sp>
        <p:nvSpPr>
          <p:cNvPr id="1595396" name="Rectangle 4"/>
          <p:cNvSpPr>
            <a:spLocks noGrp="1" noChangeArrowheads="1"/>
          </p:cNvSpPr>
          <p:nvPr>
            <p:ph type="body" idx="1"/>
          </p:nvPr>
        </p:nvSpPr>
        <p:spPr/>
        <p:txBody>
          <a:bodyPr/>
          <a:lstStyle/>
          <a:p>
            <a:r>
              <a:rPr lang="en-US"/>
              <a:t>4D light field, around a </a:t>
            </a:r>
            <a:r>
              <a:rPr lang="en-US" i="1"/>
              <a:t>central ray</a:t>
            </a:r>
          </a:p>
          <a:p>
            <a:r>
              <a:rPr lang="en-US"/>
              <a:t>We study its spectrum during transport</a:t>
            </a:r>
          </a:p>
        </p:txBody>
      </p:sp>
    </p:spTree>
    <p:extLst>
      <p:ext uri="{BB962C8B-B14F-4D97-AF65-F5344CB8AC3E}">
        <p14:creationId xmlns:p14="http://schemas.microsoft.com/office/powerpoint/2010/main" val="36725591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42" name="Rectangle 2"/>
          <p:cNvSpPr>
            <a:spLocks noGrp="1" noChangeArrowheads="1"/>
          </p:cNvSpPr>
          <p:nvPr>
            <p:ph type="title"/>
          </p:nvPr>
        </p:nvSpPr>
        <p:spPr>
          <a:noFill/>
          <a:ln/>
          <a:effectLst>
            <a:outerShdw blurRad="63500" dist="17961" dir="2700000" algn="ctr" rotWithShape="0">
              <a:schemeClr val="bg2"/>
            </a:outerShdw>
          </a:effectLst>
        </p:spPr>
        <p:txBody>
          <a:bodyPr/>
          <a:lstStyle/>
          <a:p>
            <a:r>
              <a:rPr lang="en-US"/>
              <a:t>Local light field parameterization</a:t>
            </a:r>
          </a:p>
        </p:txBody>
      </p:sp>
      <p:sp>
        <p:nvSpPr>
          <p:cNvPr id="1597443" name="Rectangle 3"/>
          <p:cNvSpPr>
            <a:spLocks noGrp="1" noChangeArrowheads="1"/>
          </p:cNvSpPr>
          <p:nvPr>
            <p:ph type="body" idx="1"/>
          </p:nvPr>
        </p:nvSpPr>
        <p:spPr/>
        <p:txBody>
          <a:bodyPr/>
          <a:lstStyle/>
          <a:p>
            <a:r>
              <a:rPr lang="en-US"/>
              <a:t>Space and angle</a:t>
            </a:r>
          </a:p>
        </p:txBody>
      </p:sp>
      <p:sp>
        <p:nvSpPr>
          <p:cNvPr id="1597444" name="Line 4"/>
          <p:cNvSpPr>
            <a:spLocks noChangeShapeType="1"/>
          </p:cNvSpPr>
          <p:nvPr/>
        </p:nvSpPr>
        <p:spPr bwMode="auto">
          <a:xfrm flipV="1">
            <a:off x="2358250" y="3598137"/>
            <a:ext cx="0" cy="301266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2" tIns="41623" rIns="83242" bIns="41623"/>
          <a:lstStyle/>
          <a:p>
            <a:endParaRPr lang="en-US"/>
          </a:p>
        </p:txBody>
      </p:sp>
      <p:sp>
        <p:nvSpPr>
          <p:cNvPr id="1597445" name="Line 5"/>
          <p:cNvSpPr>
            <a:spLocks noChangeShapeType="1"/>
          </p:cNvSpPr>
          <p:nvPr/>
        </p:nvSpPr>
        <p:spPr bwMode="auto">
          <a:xfrm flipV="1">
            <a:off x="2358250" y="4153255"/>
            <a:ext cx="485522" cy="69390"/>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2" tIns="41623" rIns="83242" bIns="41623"/>
          <a:lstStyle/>
          <a:p>
            <a:endParaRPr lang="en-US"/>
          </a:p>
        </p:txBody>
      </p:sp>
      <p:sp>
        <p:nvSpPr>
          <p:cNvPr id="1597446" name="Line 6"/>
          <p:cNvSpPr>
            <a:spLocks noChangeShapeType="1"/>
          </p:cNvSpPr>
          <p:nvPr/>
        </p:nvSpPr>
        <p:spPr bwMode="auto">
          <a:xfrm flipV="1">
            <a:off x="2358250" y="5818604"/>
            <a:ext cx="485522" cy="69390"/>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2" tIns="41623" rIns="83242" bIns="41623"/>
          <a:lstStyle/>
          <a:p>
            <a:endParaRPr lang="en-US"/>
          </a:p>
        </p:txBody>
      </p:sp>
      <p:sp>
        <p:nvSpPr>
          <p:cNvPr id="1597447" name="Line 7"/>
          <p:cNvSpPr>
            <a:spLocks noChangeShapeType="1"/>
          </p:cNvSpPr>
          <p:nvPr/>
        </p:nvSpPr>
        <p:spPr bwMode="auto">
          <a:xfrm flipV="1">
            <a:off x="2358250" y="4361422"/>
            <a:ext cx="416162" cy="20816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2" tIns="41623" rIns="83242" bIns="41623"/>
          <a:lstStyle/>
          <a:p>
            <a:endParaRPr lang="en-US"/>
          </a:p>
        </p:txBody>
      </p:sp>
      <p:sp>
        <p:nvSpPr>
          <p:cNvPr id="1597448" name="Line 8"/>
          <p:cNvSpPr>
            <a:spLocks noChangeShapeType="1"/>
          </p:cNvSpPr>
          <p:nvPr/>
        </p:nvSpPr>
        <p:spPr bwMode="auto">
          <a:xfrm>
            <a:off x="2358250" y="5402265"/>
            <a:ext cx="485522" cy="69390"/>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2" tIns="41623" rIns="83242" bIns="41623"/>
          <a:lstStyle/>
          <a:p>
            <a:endParaRPr lang="en-US"/>
          </a:p>
        </p:txBody>
      </p:sp>
      <p:sp>
        <p:nvSpPr>
          <p:cNvPr id="1597449" name="Line 9"/>
          <p:cNvSpPr>
            <a:spLocks noChangeShapeType="1"/>
          </p:cNvSpPr>
          <p:nvPr/>
        </p:nvSpPr>
        <p:spPr bwMode="auto">
          <a:xfrm>
            <a:off x="2358250" y="6304329"/>
            <a:ext cx="416162" cy="69390"/>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2" tIns="41623" rIns="83242" bIns="41623"/>
          <a:lstStyle/>
          <a:p>
            <a:endParaRPr lang="en-US"/>
          </a:p>
        </p:txBody>
      </p:sp>
      <p:sp>
        <p:nvSpPr>
          <p:cNvPr id="1597450" name="Line 10"/>
          <p:cNvSpPr>
            <a:spLocks noChangeShapeType="1"/>
          </p:cNvSpPr>
          <p:nvPr/>
        </p:nvSpPr>
        <p:spPr bwMode="auto">
          <a:xfrm>
            <a:off x="2358250" y="5818605"/>
            <a:ext cx="416162" cy="20816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2" tIns="41623" rIns="83242" bIns="41623"/>
          <a:lstStyle/>
          <a:p>
            <a:endParaRPr lang="en-US"/>
          </a:p>
        </p:txBody>
      </p:sp>
      <p:sp>
        <p:nvSpPr>
          <p:cNvPr id="1597451" name="Line 11"/>
          <p:cNvSpPr>
            <a:spLocks noChangeShapeType="1"/>
          </p:cNvSpPr>
          <p:nvPr/>
        </p:nvSpPr>
        <p:spPr bwMode="auto">
          <a:xfrm flipV="1">
            <a:off x="2358250" y="4916540"/>
            <a:ext cx="485522" cy="20816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2" tIns="41623" rIns="83242" bIns="41623"/>
          <a:lstStyle/>
          <a:p>
            <a:endParaRPr lang="en-US"/>
          </a:p>
        </p:txBody>
      </p:sp>
      <p:sp>
        <p:nvSpPr>
          <p:cNvPr id="1597452" name="Line 12"/>
          <p:cNvSpPr>
            <a:spLocks noChangeShapeType="1"/>
          </p:cNvSpPr>
          <p:nvPr/>
        </p:nvSpPr>
        <p:spPr bwMode="auto">
          <a:xfrm>
            <a:off x="2358250" y="4708370"/>
            <a:ext cx="485522" cy="13877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2" tIns="41623" rIns="83242" bIns="41623"/>
          <a:lstStyle/>
          <a:p>
            <a:endParaRPr lang="en-US"/>
          </a:p>
        </p:txBody>
      </p:sp>
      <p:sp>
        <p:nvSpPr>
          <p:cNvPr id="1597453" name="Line 13"/>
          <p:cNvSpPr>
            <a:spLocks noChangeShapeType="1"/>
          </p:cNvSpPr>
          <p:nvPr/>
        </p:nvSpPr>
        <p:spPr bwMode="auto">
          <a:xfrm flipV="1">
            <a:off x="2358250" y="3736918"/>
            <a:ext cx="416162" cy="13877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2" tIns="41623" rIns="83242" bIns="41623"/>
          <a:lstStyle/>
          <a:p>
            <a:endParaRPr lang="en-US"/>
          </a:p>
        </p:txBody>
      </p:sp>
      <p:sp>
        <p:nvSpPr>
          <p:cNvPr id="1597454" name="Line 14"/>
          <p:cNvSpPr>
            <a:spLocks noChangeShapeType="1"/>
          </p:cNvSpPr>
          <p:nvPr/>
        </p:nvSpPr>
        <p:spPr bwMode="auto">
          <a:xfrm>
            <a:off x="2358250" y="3806309"/>
            <a:ext cx="416162" cy="20816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2" tIns="41623" rIns="83242" bIns="41623"/>
          <a:lstStyle/>
          <a:p>
            <a:endParaRPr lang="en-US"/>
          </a:p>
        </p:txBody>
      </p:sp>
      <p:sp>
        <p:nvSpPr>
          <p:cNvPr id="1597455" name="Line 15"/>
          <p:cNvSpPr>
            <a:spLocks noChangeShapeType="1"/>
          </p:cNvSpPr>
          <p:nvPr/>
        </p:nvSpPr>
        <p:spPr bwMode="auto">
          <a:xfrm flipV="1">
            <a:off x="2381370" y="3674755"/>
            <a:ext cx="1387206" cy="555116"/>
          </a:xfrm>
          <a:prstGeom prst="line">
            <a:avLst/>
          </a:prstGeom>
          <a:noFill/>
          <a:ln w="762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2" tIns="41623" rIns="83242" bIns="41623"/>
          <a:lstStyle/>
          <a:p>
            <a:endParaRPr lang="en-US"/>
          </a:p>
        </p:txBody>
      </p:sp>
      <p:sp>
        <p:nvSpPr>
          <p:cNvPr id="1597456" name="Line 16"/>
          <p:cNvSpPr>
            <a:spLocks noChangeShapeType="1"/>
          </p:cNvSpPr>
          <p:nvPr/>
        </p:nvSpPr>
        <p:spPr bwMode="auto">
          <a:xfrm>
            <a:off x="2381371" y="4229871"/>
            <a:ext cx="1456566" cy="0"/>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2" tIns="41623" rIns="83242" bIns="41623"/>
          <a:lstStyle/>
          <a:p>
            <a:endParaRPr lang="en-US"/>
          </a:p>
        </p:txBody>
      </p:sp>
      <p:sp>
        <p:nvSpPr>
          <p:cNvPr id="1597457" name="Line 17"/>
          <p:cNvSpPr>
            <a:spLocks noChangeShapeType="1"/>
          </p:cNvSpPr>
          <p:nvPr/>
        </p:nvSpPr>
        <p:spPr bwMode="auto">
          <a:xfrm flipV="1">
            <a:off x="2173290" y="4299261"/>
            <a:ext cx="0" cy="76328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2" tIns="41623" rIns="83242" bIns="41623"/>
          <a:lstStyle/>
          <a:p>
            <a:endParaRPr lang="en-US"/>
          </a:p>
        </p:txBody>
      </p:sp>
      <p:sp>
        <p:nvSpPr>
          <p:cNvPr id="1597458" name="Arc 18"/>
          <p:cNvSpPr>
            <a:spLocks/>
          </p:cNvSpPr>
          <p:nvPr/>
        </p:nvSpPr>
        <p:spPr bwMode="auto">
          <a:xfrm>
            <a:off x="2381371" y="3867022"/>
            <a:ext cx="971044" cy="352730"/>
          </a:xfrm>
          <a:custGeom>
            <a:avLst/>
            <a:gdLst>
              <a:gd name="G0" fmla="+- 0 0 0"/>
              <a:gd name="G1" fmla="+- 7835 0 0"/>
              <a:gd name="G2" fmla="+- 21600 0 0"/>
              <a:gd name="T0" fmla="*/ 20129 w 21600"/>
              <a:gd name="T1" fmla="*/ 0 h 7835"/>
              <a:gd name="T2" fmla="*/ 21600 w 21600"/>
              <a:gd name="T3" fmla="*/ 7835 h 7835"/>
              <a:gd name="T4" fmla="*/ 0 w 21600"/>
              <a:gd name="T5" fmla="*/ 7835 h 7835"/>
            </a:gdLst>
            <a:ahLst/>
            <a:cxnLst>
              <a:cxn ang="0">
                <a:pos x="T0" y="T1"/>
              </a:cxn>
              <a:cxn ang="0">
                <a:pos x="T2" y="T3"/>
              </a:cxn>
              <a:cxn ang="0">
                <a:pos x="T4" y="T5"/>
              </a:cxn>
            </a:cxnLst>
            <a:rect l="0" t="0" r="r" b="b"/>
            <a:pathLst>
              <a:path w="21600" h="7835" fill="none" extrusionOk="0">
                <a:moveTo>
                  <a:pt x="20128" y="0"/>
                </a:moveTo>
                <a:cubicBezTo>
                  <a:pt x="21101" y="2497"/>
                  <a:pt x="21600" y="5154"/>
                  <a:pt x="21600" y="7835"/>
                </a:cubicBezTo>
              </a:path>
              <a:path w="21600" h="7835" stroke="0" extrusionOk="0">
                <a:moveTo>
                  <a:pt x="20128" y="0"/>
                </a:moveTo>
                <a:cubicBezTo>
                  <a:pt x="21101" y="2497"/>
                  <a:pt x="21600" y="5154"/>
                  <a:pt x="21600" y="7835"/>
                </a:cubicBezTo>
                <a:lnTo>
                  <a:pt x="0" y="7835"/>
                </a:lnTo>
                <a:close/>
              </a:path>
            </a:pathLst>
          </a:custGeom>
          <a:noFill/>
          <a:ln w="762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2" tIns="41623" rIns="83242" bIns="41623" anchor="ctr"/>
          <a:lstStyle/>
          <a:p>
            <a:endParaRPr lang="en-US" b="1">
              <a:solidFill>
                <a:schemeClr val="tx1"/>
              </a:solidFill>
              <a:latin typeface="Times New Roman" charset="0"/>
            </a:endParaRPr>
          </a:p>
        </p:txBody>
      </p:sp>
      <p:sp>
        <p:nvSpPr>
          <p:cNvPr id="1597459" name="Text Box 19"/>
          <p:cNvSpPr txBox="1">
            <a:spLocks noChangeArrowheads="1"/>
          </p:cNvSpPr>
          <p:nvPr/>
        </p:nvSpPr>
        <p:spPr bwMode="auto">
          <a:xfrm>
            <a:off x="972010" y="4268904"/>
            <a:ext cx="1263902" cy="591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2" tIns="41623" rIns="83242" bIns="41623">
            <a:spAutoFit/>
          </a:bodyPr>
          <a:lstStyle/>
          <a:p>
            <a:r>
              <a:rPr lang="en-US" sz="3300" b="1"/>
              <a:t>space</a:t>
            </a:r>
            <a:endParaRPr lang="en-US" sz="3300" b="1" i="1"/>
          </a:p>
        </p:txBody>
      </p:sp>
      <p:sp>
        <p:nvSpPr>
          <p:cNvPr id="1597460" name="Text Box 20"/>
          <p:cNvSpPr txBox="1">
            <a:spLocks noChangeArrowheads="1"/>
          </p:cNvSpPr>
          <p:nvPr/>
        </p:nvSpPr>
        <p:spPr bwMode="auto">
          <a:xfrm>
            <a:off x="3615561" y="3644399"/>
            <a:ext cx="1225056" cy="591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2" tIns="41623" rIns="83242" bIns="41623">
            <a:spAutoFit/>
          </a:bodyPr>
          <a:lstStyle/>
          <a:p>
            <a:r>
              <a:rPr lang="en-US" sz="3300" b="1"/>
              <a:t>angle</a:t>
            </a:r>
            <a:endParaRPr lang="en-US" sz="3300" b="1" i="1">
              <a:latin typeface="Symbol" charset="0"/>
            </a:endParaRPr>
          </a:p>
        </p:txBody>
      </p:sp>
      <p:sp>
        <p:nvSpPr>
          <p:cNvPr id="1597461" name="Text Box 21"/>
          <p:cNvSpPr txBox="1">
            <a:spLocks noChangeArrowheads="1"/>
          </p:cNvSpPr>
          <p:nvPr/>
        </p:nvSpPr>
        <p:spPr bwMode="auto">
          <a:xfrm>
            <a:off x="4017118" y="4754633"/>
            <a:ext cx="2007114" cy="527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2" tIns="41623" rIns="83242" bIns="41623">
            <a:spAutoFit/>
          </a:bodyPr>
          <a:lstStyle/>
          <a:p>
            <a:r>
              <a:rPr lang="en-US" sz="2900" b="1">
                <a:solidFill>
                  <a:srgbClr val="FFFF00"/>
                </a:solidFill>
              </a:rPr>
              <a:t>Central ray</a:t>
            </a:r>
          </a:p>
        </p:txBody>
      </p:sp>
      <p:sp>
        <p:nvSpPr>
          <p:cNvPr id="1597462" name="Line 22"/>
          <p:cNvSpPr>
            <a:spLocks noChangeShapeType="1"/>
          </p:cNvSpPr>
          <p:nvPr/>
        </p:nvSpPr>
        <p:spPr bwMode="auto">
          <a:xfrm>
            <a:off x="2358250" y="5055318"/>
            <a:ext cx="1525927" cy="0"/>
          </a:xfrm>
          <a:prstGeom prst="line">
            <a:avLst/>
          </a:prstGeom>
          <a:noFill/>
          <a:ln w="1270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2" tIns="41623" rIns="83242" bIns="41623"/>
          <a:lstStyle/>
          <a:p>
            <a:endParaRPr lang="en-US"/>
          </a:p>
        </p:txBody>
      </p:sp>
    </p:spTree>
    <p:extLst>
      <p:ext uri="{BB962C8B-B14F-4D97-AF65-F5344CB8AC3E}">
        <p14:creationId xmlns:p14="http://schemas.microsoft.com/office/powerpoint/2010/main" val="418705299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1" name="Picture 11"/>
          <p:cNvPicPr>
            <a:picLocks noChangeAspect="1" noChangeArrowheads="1"/>
          </p:cNvPicPr>
          <p:nvPr/>
        </p:nvPicPr>
        <p:blipFill>
          <a:blip r:embed="rId3">
            <a:extLst>
              <a:ext uri="{28A0092B-C50C-407E-A947-70E740481C1C}">
                <a14:useLocalDpi xmlns:a14="http://schemas.microsoft.com/office/drawing/2010/main" val="0"/>
              </a:ext>
            </a:extLst>
          </a:blip>
          <a:srcRect l="16904" t="18939" r="16904" b="26894"/>
          <a:stretch>
            <a:fillRect/>
          </a:stretch>
        </p:blipFill>
        <p:spPr bwMode="auto">
          <a:xfrm>
            <a:off x="1592397" y="2737999"/>
            <a:ext cx="6061802" cy="3483933"/>
          </a:xfrm>
          <a:prstGeom prst="rect">
            <a:avLst/>
          </a:prstGeom>
          <a:noFill/>
          <a:extLst>
            <a:ext uri="{909E8E84-426E-40dd-AFC4-6F175D3DCCD1}">
              <a14:hiddenFill xmlns:a14="http://schemas.microsoft.com/office/drawing/2010/main">
                <a:solidFill>
                  <a:srgbClr val="FFFFFF"/>
                </a:solidFill>
              </a14:hiddenFill>
            </a:ext>
          </a:extLst>
        </p:spPr>
      </p:pic>
      <p:sp>
        <p:nvSpPr>
          <p:cNvPr id="1484802" name="Rectangle 2"/>
          <p:cNvSpPr>
            <a:spLocks noGrp="1" noChangeArrowheads="1"/>
          </p:cNvSpPr>
          <p:nvPr>
            <p:ph type="title"/>
          </p:nvPr>
        </p:nvSpPr>
        <p:spPr>
          <a:noFill/>
          <a:ln/>
          <a:effectLst>
            <a:outerShdw blurRad="63500" dist="17961" dir="2700000" algn="ctr" rotWithShape="0">
              <a:schemeClr val="bg2"/>
            </a:outerShdw>
          </a:effectLst>
        </p:spPr>
        <p:txBody>
          <a:bodyPr/>
          <a:lstStyle/>
          <a:p>
            <a:r>
              <a:rPr lang="en-US"/>
              <a:t>Local light field representation</a:t>
            </a:r>
          </a:p>
        </p:txBody>
      </p:sp>
      <p:sp>
        <p:nvSpPr>
          <p:cNvPr id="1484803" name="Rectangle 3"/>
          <p:cNvSpPr>
            <a:spLocks noGrp="1" noChangeArrowheads="1"/>
          </p:cNvSpPr>
          <p:nvPr>
            <p:ph type="body" idx="1"/>
          </p:nvPr>
        </p:nvSpPr>
        <p:spPr/>
        <p:txBody>
          <a:bodyPr/>
          <a:lstStyle/>
          <a:p>
            <a:r>
              <a:rPr lang="en-US"/>
              <a:t>Density plot:</a:t>
            </a:r>
          </a:p>
        </p:txBody>
      </p:sp>
      <p:sp>
        <p:nvSpPr>
          <p:cNvPr id="1484806" name="Text Box 6"/>
          <p:cNvSpPr txBox="1">
            <a:spLocks noChangeArrowheads="1"/>
          </p:cNvSpPr>
          <p:nvPr/>
        </p:nvSpPr>
        <p:spPr bwMode="auto">
          <a:xfrm>
            <a:off x="3912467" y="6161214"/>
            <a:ext cx="1282945" cy="6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2" tIns="41623" rIns="83242" bIns="41623">
            <a:spAutoFit/>
          </a:bodyPr>
          <a:lstStyle/>
          <a:p>
            <a:r>
              <a:rPr lang="en-US" sz="3600"/>
              <a:t>Space</a:t>
            </a:r>
          </a:p>
        </p:txBody>
      </p:sp>
      <p:sp>
        <p:nvSpPr>
          <p:cNvPr id="1484807" name="Text Box 7"/>
          <p:cNvSpPr txBox="1">
            <a:spLocks noChangeArrowheads="1"/>
          </p:cNvSpPr>
          <p:nvPr/>
        </p:nvSpPr>
        <p:spPr bwMode="auto">
          <a:xfrm rot="16200000">
            <a:off x="476571" y="4209770"/>
            <a:ext cx="1350205" cy="638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2" tIns="41623" rIns="83242" bIns="41623">
            <a:spAutoFit/>
          </a:bodyPr>
          <a:lstStyle/>
          <a:p>
            <a:r>
              <a:rPr lang="en-US" sz="3600"/>
              <a:t>Angle</a:t>
            </a:r>
          </a:p>
        </p:txBody>
      </p:sp>
    </p:spTree>
    <p:extLst>
      <p:ext uri="{BB962C8B-B14F-4D97-AF65-F5344CB8AC3E}">
        <p14:creationId xmlns:p14="http://schemas.microsoft.com/office/powerpoint/2010/main" val="394112192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6850" name="Rectangle 2"/>
          <p:cNvSpPr>
            <a:spLocks noGrp="1" noChangeArrowheads="1"/>
          </p:cNvSpPr>
          <p:nvPr>
            <p:ph type="title"/>
          </p:nvPr>
        </p:nvSpPr>
        <p:spPr>
          <a:noFill/>
          <a:ln/>
          <a:effectLst>
            <a:outerShdw blurRad="63500" dist="17961" dir="2700000" algn="ctr" rotWithShape="0">
              <a:schemeClr val="bg2"/>
            </a:outerShdw>
          </a:effectLst>
        </p:spPr>
        <p:txBody>
          <a:bodyPr/>
          <a:lstStyle/>
          <a:p>
            <a:r>
              <a:rPr lang="en-US"/>
              <a:t>Local light field</a:t>
            </a:r>
            <a:br>
              <a:rPr lang="en-US"/>
            </a:br>
            <a:r>
              <a:rPr lang="en-US"/>
              <a:t>Fourier spectrum</a:t>
            </a:r>
          </a:p>
        </p:txBody>
      </p:sp>
      <p:sp>
        <p:nvSpPr>
          <p:cNvPr id="1486851" name="Rectangle 3"/>
          <p:cNvSpPr>
            <a:spLocks noGrp="1" noChangeArrowheads="1"/>
          </p:cNvSpPr>
          <p:nvPr>
            <p:ph type="body" idx="1"/>
          </p:nvPr>
        </p:nvSpPr>
        <p:spPr/>
        <p:txBody>
          <a:bodyPr/>
          <a:lstStyle/>
          <a:p>
            <a:r>
              <a:rPr lang="en-US"/>
              <a:t>We are interested in the Fourier spectrum of the local light field</a:t>
            </a:r>
          </a:p>
          <a:p>
            <a:r>
              <a:rPr lang="en-US"/>
              <a:t>Also represented as a density plot</a:t>
            </a:r>
          </a:p>
        </p:txBody>
      </p:sp>
    </p:spTree>
    <p:extLst>
      <p:ext uri="{BB962C8B-B14F-4D97-AF65-F5344CB8AC3E}">
        <p14:creationId xmlns:p14="http://schemas.microsoft.com/office/powerpoint/2010/main" val="192862702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7874" name="Rectangle 2"/>
          <p:cNvSpPr>
            <a:spLocks noGrp="1" noChangeArrowheads="1"/>
          </p:cNvSpPr>
          <p:nvPr>
            <p:ph type="title"/>
          </p:nvPr>
        </p:nvSpPr>
        <p:spPr>
          <a:noFill/>
          <a:ln/>
          <a:effectLst>
            <a:outerShdw blurRad="63500" dist="17961" dir="2700000" algn="ctr" rotWithShape="0">
              <a:schemeClr val="bg2"/>
            </a:outerShdw>
          </a:effectLst>
        </p:spPr>
        <p:txBody>
          <a:bodyPr/>
          <a:lstStyle/>
          <a:p>
            <a:r>
              <a:rPr lang="en-US"/>
              <a:t>Local light field </a:t>
            </a:r>
            <a:br>
              <a:rPr lang="en-US"/>
            </a:br>
            <a:r>
              <a:rPr lang="en-US"/>
              <a:t>Fourier spectrum</a:t>
            </a:r>
          </a:p>
        </p:txBody>
      </p:sp>
      <p:sp>
        <p:nvSpPr>
          <p:cNvPr id="1487877" name="Text Box 5"/>
          <p:cNvSpPr txBox="1">
            <a:spLocks noChangeArrowheads="1"/>
          </p:cNvSpPr>
          <p:nvPr/>
        </p:nvSpPr>
        <p:spPr bwMode="auto">
          <a:xfrm>
            <a:off x="2717159" y="5883657"/>
            <a:ext cx="3448140" cy="6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2" tIns="41623" rIns="83242" bIns="41623">
            <a:spAutoFit/>
          </a:bodyPr>
          <a:lstStyle/>
          <a:p>
            <a:r>
              <a:rPr lang="en-US" sz="3600"/>
              <a:t>Spatial frequency</a:t>
            </a:r>
          </a:p>
        </p:txBody>
      </p:sp>
      <p:sp>
        <p:nvSpPr>
          <p:cNvPr id="1487878" name="Text Box 6"/>
          <p:cNvSpPr txBox="1">
            <a:spLocks noChangeArrowheads="1"/>
          </p:cNvSpPr>
          <p:nvPr/>
        </p:nvSpPr>
        <p:spPr bwMode="auto">
          <a:xfrm rot="16200000">
            <a:off x="-925327" y="3530397"/>
            <a:ext cx="3682922" cy="644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2" tIns="41623" rIns="83242" bIns="41623">
            <a:spAutoFit/>
          </a:bodyPr>
          <a:lstStyle/>
          <a:p>
            <a:r>
              <a:rPr lang="en-US" sz="3600"/>
              <a:t>Angular frequency</a:t>
            </a:r>
          </a:p>
        </p:txBody>
      </p:sp>
      <p:pic>
        <p:nvPicPr>
          <p:cNvPr id="1487883" name="Picture 11"/>
          <p:cNvPicPr>
            <a:picLocks noChangeAspect="1" noChangeArrowheads="1"/>
          </p:cNvPicPr>
          <p:nvPr/>
        </p:nvPicPr>
        <p:blipFill>
          <a:blip r:embed="rId3">
            <a:extLst>
              <a:ext uri="{28A0092B-C50C-407E-A947-70E740481C1C}">
                <a14:useLocalDpi xmlns:a14="http://schemas.microsoft.com/office/drawing/2010/main" val="0"/>
              </a:ext>
            </a:extLst>
          </a:blip>
          <a:srcRect l="14273" t="14963" r="14450" b="18477"/>
          <a:stretch>
            <a:fillRect/>
          </a:stretch>
        </p:blipFill>
        <p:spPr bwMode="auto">
          <a:xfrm>
            <a:off x="1414663" y="1906770"/>
            <a:ext cx="6038681" cy="3960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625782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2034" name="Rectangle 2"/>
          <p:cNvSpPr>
            <a:spLocks noGrp="1" noChangeArrowheads="1"/>
          </p:cNvSpPr>
          <p:nvPr>
            <p:ph type="title"/>
          </p:nvPr>
        </p:nvSpPr>
        <p:spPr/>
        <p:txBody>
          <a:bodyPr/>
          <a:lstStyle/>
          <a:p>
            <a:r>
              <a:rPr lang="en-US"/>
              <a:t>Motivation</a:t>
            </a:r>
          </a:p>
        </p:txBody>
      </p:sp>
      <p:sp>
        <p:nvSpPr>
          <p:cNvPr id="1452035" name="Rectangle 3"/>
          <p:cNvSpPr>
            <a:spLocks noGrp="1" noChangeArrowheads="1"/>
          </p:cNvSpPr>
          <p:nvPr>
            <p:ph type="body" idx="1"/>
          </p:nvPr>
        </p:nvSpPr>
        <p:spPr>
          <a:xfrm>
            <a:off x="182569" y="1527175"/>
            <a:ext cx="9034463" cy="5029200"/>
          </a:xfrm>
        </p:spPr>
        <p:txBody>
          <a:bodyPr/>
          <a:lstStyle/>
          <a:p>
            <a:r>
              <a:rPr lang="en-US" sz="2400" dirty="0">
                <a:latin typeface="Arial" charset="0"/>
              </a:rPr>
              <a:t>Distribution effects (depth of field, motion blur, global illumination, soft shadows) are slow.  Many dimensions sample</a:t>
            </a:r>
          </a:p>
          <a:p>
            <a:endParaRPr lang="en-US" sz="2400" dirty="0">
              <a:latin typeface="Arial" charset="0"/>
            </a:endParaRPr>
          </a:p>
          <a:p>
            <a:endParaRPr lang="en-US" sz="2400" dirty="0">
              <a:latin typeface="Arial" charset="0"/>
            </a:endParaRPr>
          </a:p>
          <a:p>
            <a:endParaRPr lang="en-US" sz="2400" dirty="0">
              <a:latin typeface="Arial" charset="0"/>
            </a:endParaRPr>
          </a:p>
          <a:p>
            <a:endParaRPr lang="en-US" sz="2400" dirty="0">
              <a:latin typeface="Arial" charset="0"/>
            </a:endParaRPr>
          </a:p>
          <a:p>
            <a:r>
              <a:rPr lang="en-US" sz="2400" dirty="0">
                <a:latin typeface="Arial" charset="0"/>
              </a:rPr>
              <a:t>Ray Tracing physically accurate but slow, not real-time</a:t>
            </a:r>
          </a:p>
          <a:p>
            <a:r>
              <a:rPr lang="en-US" sz="2400" dirty="0">
                <a:latin typeface="Arial" charset="0"/>
              </a:rPr>
              <a:t>Can we adaptively sample and filter for fast, real-time?</a:t>
            </a:r>
          </a:p>
          <a:p>
            <a:endParaRPr lang="en-US" sz="2400" dirty="0">
              <a:latin typeface="Arial" charset="0"/>
            </a:endParaRPr>
          </a:p>
          <a:p>
            <a:endParaRPr lang="en-US" sz="2400" dirty="0">
              <a:latin typeface="Arial" charset="0"/>
            </a:endParaRPr>
          </a:p>
        </p:txBody>
      </p:sp>
      <p:pic>
        <p:nvPicPr>
          <p:cNvPr id="4" name="Picture 5" descr="ballerina_ours8_fi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5352" y="244786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tentacles_final.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9701" y="2447219"/>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teapot_our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35225" y="2446587"/>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52222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0946" name="Rectangle 2"/>
          <p:cNvSpPr>
            <a:spLocks noGrp="1" noChangeArrowheads="1"/>
          </p:cNvSpPr>
          <p:nvPr>
            <p:ph type="title"/>
          </p:nvPr>
        </p:nvSpPr>
        <p:spPr>
          <a:noFill/>
          <a:ln/>
          <a:effectLst>
            <a:outerShdw blurRad="63500" dist="17961" dir="2700000" algn="ctr" rotWithShape="0">
              <a:schemeClr val="bg2"/>
            </a:outerShdw>
          </a:effectLst>
        </p:spPr>
        <p:txBody>
          <a:bodyPr/>
          <a:lstStyle/>
          <a:p>
            <a:r>
              <a:rPr lang="en-US"/>
              <a:t>Fourier analysis 101</a:t>
            </a:r>
          </a:p>
        </p:txBody>
      </p:sp>
      <p:sp>
        <p:nvSpPr>
          <p:cNvPr id="1490947" name="Rectangle 3"/>
          <p:cNvSpPr>
            <a:spLocks noGrp="1" noChangeArrowheads="1"/>
          </p:cNvSpPr>
          <p:nvPr>
            <p:ph type="body" idx="1"/>
          </p:nvPr>
        </p:nvSpPr>
        <p:spPr/>
        <p:txBody>
          <a:bodyPr/>
          <a:lstStyle/>
          <a:p>
            <a:r>
              <a:rPr lang="en-US" dirty="0"/>
              <a:t>Spectrum corresponds to blurriness:</a:t>
            </a:r>
          </a:p>
          <a:p>
            <a:pPr lvl="1"/>
            <a:r>
              <a:rPr lang="en-US" dirty="0"/>
              <a:t>Sharpest feature has size ~ 1/</a:t>
            </a:r>
            <a:r>
              <a:rPr lang="en-US" dirty="0" err="1"/>
              <a:t>F</a:t>
            </a:r>
            <a:r>
              <a:rPr lang="en-US" baseline="-25000" dirty="0" err="1"/>
              <a:t>max</a:t>
            </a:r>
            <a:endParaRPr lang="en-US" dirty="0"/>
          </a:p>
          <a:p>
            <a:r>
              <a:rPr lang="en-US" dirty="0"/>
              <a:t>Convolution theorem:</a:t>
            </a:r>
          </a:p>
          <a:p>
            <a:pPr lvl="1"/>
            <a:r>
              <a:rPr lang="en-US" dirty="0"/>
              <a:t>Multiplication of functions: spectrum is convolved</a:t>
            </a:r>
          </a:p>
          <a:p>
            <a:pPr lvl="1"/>
            <a:r>
              <a:rPr lang="en-US" dirty="0"/>
              <a:t>Convolution of functions: spectrum is multiplied</a:t>
            </a:r>
          </a:p>
          <a:p>
            <a:r>
              <a:rPr lang="en-US" dirty="0"/>
              <a:t>Classical spectra: </a:t>
            </a:r>
          </a:p>
          <a:p>
            <a:pPr lvl="1">
              <a:lnSpc>
                <a:spcPct val="50000"/>
              </a:lnSpc>
            </a:pPr>
            <a:r>
              <a:rPr lang="en-US" dirty="0" smtClean="0"/>
              <a:t>Box becomes </a:t>
            </a:r>
            <a:r>
              <a:rPr lang="en-US" dirty="0" err="1"/>
              <a:t>sinc</a:t>
            </a:r>
            <a:endParaRPr lang="en-US" dirty="0"/>
          </a:p>
          <a:p>
            <a:pPr lvl="1">
              <a:lnSpc>
                <a:spcPct val="30000"/>
              </a:lnSpc>
            </a:pPr>
            <a:r>
              <a:rPr lang="en-US" dirty="0" smtClean="0"/>
              <a:t>Dirac becomes constant</a:t>
            </a:r>
            <a:endParaRPr lang="en-US" dirty="0"/>
          </a:p>
        </p:txBody>
      </p:sp>
    </p:spTree>
    <p:extLst>
      <p:ext uri="{BB962C8B-B14F-4D97-AF65-F5344CB8AC3E}">
        <p14:creationId xmlns:p14="http://schemas.microsoft.com/office/powerpoint/2010/main" val="371236564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3938" name="Rectangle 2"/>
          <p:cNvSpPr>
            <a:spLocks noGrp="1" noChangeArrowheads="1"/>
          </p:cNvSpPr>
          <p:nvPr>
            <p:ph type="title"/>
          </p:nvPr>
        </p:nvSpPr>
        <p:spPr/>
        <p:txBody>
          <a:bodyPr/>
          <a:lstStyle/>
          <a:p>
            <a:r>
              <a:rPr lang="en-US"/>
              <a:t>Transport</a:t>
            </a:r>
          </a:p>
        </p:txBody>
      </p:sp>
      <p:sp>
        <p:nvSpPr>
          <p:cNvPr id="1703939" name="Rectangle 3"/>
          <p:cNvSpPr>
            <a:spLocks noGrp="1" noChangeArrowheads="1"/>
          </p:cNvSpPr>
          <p:nvPr>
            <p:ph type="body" idx="1"/>
          </p:nvPr>
        </p:nvSpPr>
        <p:spPr>
          <a:xfrm>
            <a:off x="348247" y="1288044"/>
            <a:ext cx="8414271" cy="4647653"/>
          </a:xfrm>
        </p:spPr>
        <p:txBody>
          <a:bodyPr/>
          <a:lstStyle/>
          <a:p>
            <a:r>
              <a:rPr lang="en-US"/>
              <a:t>Shear: </a:t>
            </a:r>
            <a:r>
              <a:rPr lang="en-US" i="1"/>
              <a:t>x</a:t>
            </a:r>
            <a:r>
              <a:rPr lang="ja-JP" altLang="en-US" i="1">
                <a:latin typeface="Arial"/>
              </a:rPr>
              <a:t>’</a:t>
            </a:r>
            <a:r>
              <a:rPr lang="en-US" i="1"/>
              <a:t> = x - v d</a:t>
            </a:r>
            <a:endParaRPr lang="en-US"/>
          </a:p>
          <a:p>
            <a:endParaRPr lang="en-US"/>
          </a:p>
        </p:txBody>
      </p:sp>
      <p:sp>
        <p:nvSpPr>
          <p:cNvPr id="1703940" name="Line 4"/>
          <p:cNvSpPr>
            <a:spLocks noChangeShapeType="1"/>
          </p:cNvSpPr>
          <p:nvPr/>
        </p:nvSpPr>
        <p:spPr bwMode="auto">
          <a:xfrm flipV="1">
            <a:off x="1866948" y="1942907"/>
            <a:ext cx="0" cy="245754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41" name="Line 5"/>
          <p:cNvSpPr>
            <a:spLocks noChangeShapeType="1"/>
          </p:cNvSpPr>
          <p:nvPr/>
        </p:nvSpPr>
        <p:spPr bwMode="auto">
          <a:xfrm flipV="1">
            <a:off x="1866948" y="2395385"/>
            <a:ext cx="395932" cy="5637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42" name="Line 6"/>
          <p:cNvSpPr>
            <a:spLocks noChangeShapeType="1"/>
          </p:cNvSpPr>
          <p:nvPr/>
        </p:nvSpPr>
        <p:spPr bwMode="auto">
          <a:xfrm flipV="1">
            <a:off x="1866948" y="3754266"/>
            <a:ext cx="395932" cy="5637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43" name="Line 7"/>
          <p:cNvSpPr>
            <a:spLocks noChangeShapeType="1"/>
          </p:cNvSpPr>
          <p:nvPr/>
        </p:nvSpPr>
        <p:spPr bwMode="auto">
          <a:xfrm flipV="1">
            <a:off x="1866951" y="2565970"/>
            <a:ext cx="339577" cy="169137"/>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44" name="Line 8"/>
          <p:cNvSpPr>
            <a:spLocks noChangeShapeType="1"/>
          </p:cNvSpPr>
          <p:nvPr/>
        </p:nvSpPr>
        <p:spPr bwMode="auto">
          <a:xfrm>
            <a:off x="1866948" y="3414545"/>
            <a:ext cx="395932" cy="5637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45" name="Line 9"/>
          <p:cNvSpPr>
            <a:spLocks noChangeShapeType="1"/>
          </p:cNvSpPr>
          <p:nvPr/>
        </p:nvSpPr>
        <p:spPr bwMode="auto">
          <a:xfrm>
            <a:off x="1866951" y="1942910"/>
            <a:ext cx="339577" cy="5637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46" name="Line 10"/>
          <p:cNvSpPr>
            <a:spLocks noChangeShapeType="1"/>
          </p:cNvSpPr>
          <p:nvPr/>
        </p:nvSpPr>
        <p:spPr bwMode="auto">
          <a:xfrm>
            <a:off x="1866951" y="4150362"/>
            <a:ext cx="339577" cy="5637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47" name="Line 11"/>
          <p:cNvSpPr>
            <a:spLocks noChangeShapeType="1"/>
          </p:cNvSpPr>
          <p:nvPr/>
        </p:nvSpPr>
        <p:spPr bwMode="auto">
          <a:xfrm>
            <a:off x="1866951" y="3754266"/>
            <a:ext cx="339577" cy="169137"/>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48" name="Line 12"/>
          <p:cNvSpPr>
            <a:spLocks noChangeShapeType="1"/>
          </p:cNvSpPr>
          <p:nvPr/>
        </p:nvSpPr>
        <p:spPr bwMode="auto">
          <a:xfrm flipV="1">
            <a:off x="1866948" y="3018447"/>
            <a:ext cx="395932" cy="169137"/>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49" name="Line 13"/>
          <p:cNvSpPr>
            <a:spLocks noChangeShapeType="1"/>
          </p:cNvSpPr>
          <p:nvPr/>
        </p:nvSpPr>
        <p:spPr bwMode="auto">
          <a:xfrm>
            <a:off x="1866948" y="2847863"/>
            <a:ext cx="395932" cy="114204"/>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50" name="Line 14"/>
          <p:cNvSpPr>
            <a:spLocks noChangeShapeType="1"/>
          </p:cNvSpPr>
          <p:nvPr/>
        </p:nvSpPr>
        <p:spPr bwMode="auto">
          <a:xfrm flipV="1">
            <a:off x="1866951" y="2055668"/>
            <a:ext cx="339577" cy="114204"/>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51" name="Line 15"/>
          <p:cNvSpPr>
            <a:spLocks noChangeShapeType="1"/>
          </p:cNvSpPr>
          <p:nvPr/>
        </p:nvSpPr>
        <p:spPr bwMode="auto">
          <a:xfrm>
            <a:off x="1866951" y="2112047"/>
            <a:ext cx="339577" cy="170583"/>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52" name="Text Box 16"/>
          <p:cNvSpPr txBox="1">
            <a:spLocks noChangeArrowheads="1"/>
          </p:cNvSpPr>
          <p:nvPr/>
        </p:nvSpPr>
        <p:spPr bwMode="auto">
          <a:xfrm>
            <a:off x="1478553" y="4400453"/>
            <a:ext cx="1168388" cy="361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b="1">
                <a:solidFill>
                  <a:schemeClr val="tx1"/>
                </a:solidFill>
                <a:latin typeface="Times New Roman" charset="0"/>
              </a:rPr>
              <a:t>Ray space</a:t>
            </a:r>
          </a:p>
        </p:txBody>
      </p:sp>
      <p:sp>
        <p:nvSpPr>
          <p:cNvPr id="1703953" name="Text Box 17"/>
          <p:cNvSpPr txBox="1">
            <a:spLocks noChangeArrowheads="1"/>
          </p:cNvSpPr>
          <p:nvPr/>
        </p:nvSpPr>
        <p:spPr bwMode="auto">
          <a:xfrm rot="-5400000">
            <a:off x="-106418" y="5469659"/>
            <a:ext cx="1033598" cy="361058"/>
          </a:xfrm>
          <a:prstGeom prst="rect">
            <a:avLst/>
          </a:prstGeom>
          <a:solidFill>
            <a:schemeClr val="bg1"/>
          </a:solidFill>
          <a:ln>
            <a:noFill/>
          </a:ln>
          <a:effectLst/>
          <a:extLs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b="1">
                <a:solidFill>
                  <a:schemeClr val="tx1"/>
                </a:solidFill>
                <a:latin typeface="Times New Roman" charset="0"/>
              </a:rPr>
              <a:t>v (angle)</a:t>
            </a:r>
          </a:p>
        </p:txBody>
      </p:sp>
      <p:sp>
        <p:nvSpPr>
          <p:cNvPr id="1703954" name="Text Box 18"/>
          <p:cNvSpPr txBox="1">
            <a:spLocks noChangeArrowheads="1"/>
          </p:cNvSpPr>
          <p:nvPr/>
        </p:nvSpPr>
        <p:spPr bwMode="auto">
          <a:xfrm>
            <a:off x="1468051" y="6412751"/>
            <a:ext cx="1046334" cy="361058"/>
          </a:xfrm>
          <a:prstGeom prst="rect">
            <a:avLst/>
          </a:prstGeom>
          <a:solidFill>
            <a:schemeClr val="bg1"/>
          </a:solidFill>
          <a:ln>
            <a:noFill/>
          </a:ln>
          <a:effectLst/>
          <a:extLs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b="1">
                <a:solidFill>
                  <a:schemeClr val="tx1"/>
                </a:solidFill>
                <a:latin typeface="Times New Roman" charset="0"/>
              </a:rPr>
              <a:t>x (space)</a:t>
            </a:r>
          </a:p>
        </p:txBody>
      </p:sp>
      <p:sp>
        <p:nvSpPr>
          <p:cNvPr id="1703955" name="Line 19"/>
          <p:cNvSpPr>
            <a:spLocks noChangeShapeType="1"/>
          </p:cNvSpPr>
          <p:nvPr/>
        </p:nvSpPr>
        <p:spPr bwMode="auto">
          <a:xfrm flipV="1">
            <a:off x="6306008" y="1942907"/>
            <a:ext cx="0" cy="245754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56" name="Line 20"/>
          <p:cNvSpPr>
            <a:spLocks noChangeShapeType="1"/>
          </p:cNvSpPr>
          <p:nvPr/>
        </p:nvSpPr>
        <p:spPr bwMode="auto">
          <a:xfrm flipV="1">
            <a:off x="6306010" y="2395385"/>
            <a:ext cx="395932" cy="5637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57" name="Line 21"/>
          <p:cNvSpPr>
            <a:spLocks noChangeShapeType="1"/>
          </p:cNvSpPr>
          <p:nvPr/>
        </p:nvSpPr>
        <p:spPr bwMode="auto">
          <a:xfrm flipV="1">
            <a:off x="6306010" y="3754266"/>
            <a:ext cx="395932" cy="5637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58" name="Line 22"/>
          <p:cNvSpPr>
            <a:spLocks noChangeShapeType="1"/>
          </p:cNvSpPr>
          <p:nvPr/>
        </p:nvSpPr>
        <p:spPr bwMode="auto">
          <a:xfrm flipV="1">
            <a:off x="6306010" y="2565970"/>
            <a:ext cx="339577" cy="169137"/>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59" name="Line 23"/>
          <p:cNvSpPr>
            <a:spLocks noChangeShapeType="1"/>
          </p:cNvSpPr>
          <p:nvPr/>
        </p:nvSpPr>
        <p:spPr bwMode="auto">
          <a:xfrm>
            <a:off x="6306010" y="3414545"/>
            <a:ext cx="395932" cy="5637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60" name="Line 24"/>
          <p:cNvSpPr>
            <a:spLocks noChangeShapeType="1"/>
          </p:cNvSpPr>
          <p:nvPr/>
        </p:nvSpPr>
        <p:spPr bwMode="auto">
          <a:xfrm>
            <a:off x="6306010" y="1942910"/>
            <a:ext cx="339577" cy="5637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61" name="Line 25"/>
          <p:cNvSpPr>
            <a:spLocks noChangeShapeType="1"/>
          </p:cNvSpPr>
          <p:nvPr/>
        </p:nvSpPr>
        <p:spPr bwMode="auto">
          <a:xfrm>
            <a:off x="6306010" y="4150362"/>
            <a:ext cx="339577" cy="5637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62" name="Line 26"/>
          <p:cNvSpPr>
            <a:spLocks noChangeShapeType="1"/>
          </p:cNvSpPr>
          <p:nvPr/>
        </p:nvSpPr>
        <p:spPr bwMode="auto">
          <a:xfrm>
            <a:off x="6306010" y="3754266"/>
            <a:ext cx="339577" cy="169137"/>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63" name="Line 27"/>
          <p:cNvSpPr>
            <a:spLocks noChangeShapeType="1"/>
          </p:cNvSpPr>
          <p:nvPr/>
        </p:nvSpPr>
        <p:spPr bwMode="auto">
          <a:xfrm flipV="1">
            <a:off x="6306010" y="3018447"/>
            <a:ext cx="395932" cy="169137"/>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64" name="Line 28"/>
          <p:cNvSpPr>
            <a:spLocks noChangeShapeType="1"/>
          </p:cNvSpPr>
          <p:nvPr/>
        </p:nvSpPr>
        <p:spPr bwMode="auto">
          <a:xfrm>
            <a:off x="6306010" y="2847863"/>
            <a:ext cx="395932" cy="114204"/>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65" name="Line 29"/>
          <p:cNvSpPr>
            <a:spLocks noChangeShapeType="1"/>
          </p:cNvSpPr>
          <p:nvPr/>
        </p:nvSpPr>
        <p:spPr bwMode="auto">
          <a:xfrm flipV="1">
            <a:off x="6306010" y="2055668"/>
            <a:ext cx="339577" cy="114204"/>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66" name="Line 30"/>
          <p:cNvSpPr>
            <a:spLocks noChangeShapeType="1"/>
          </p:cNvSpPr>
          <p:nvPr/>
        </p:nvSpPr>
        <p:spPr bwMode="auto">
          <a:xfrm>
            <a:off x="6306010" y="2112047"/>
            <a:ext cx="339577" cy="170583"/>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67" name="Rectangle 31"/>
          <p:cNvSpPr>
            <a:spLocks noChangeArrowheads="1"/>
          </p:cNvSpPr>
          <p:nvPr/>
        </p:nvSpPr>
        <p:spPr bwMode="auto">
          <a:xfrm>
            <a:off x="1797589" y="4816792"/>
            <a:ext cx="346802" cy="1595960"/>
          </a:xfrm>
          <a:prstGeom prst="rect">
            <a:avLst/>
          </a:prstGeom>
          <a:solidFill>
            <a:srgbClr val="FF0000"/>
          </a:solidFill>
          <a:ln>
            <a:noFill/>
          </a:ln>
          <a:effectLst/>
          <a:extLs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nchor="ctr"/>
          <a:lstStyle/>
          <a:p>
            <a:endParaRPr lang="en-US"/>
          </a:p>
        </p:txBody>
      </p:sp>
      <p:sp>
        <p:nvSpPr>
          <p:cNvPr id="1703968" name="Text Box 32"/>
          <p:cNvSpPr txBox="1">
            <a:spLocks noChangeArrowheads="1"/>
          </p:cNvSpPr>
          <p:nvPr/>
        </p:nvSpPr>
        <p:spPr bwMode="auto">
          <a:xfrm>
            <a:off x="5848252" y="4400453"/>
            <a:ext cx="1168388" cy="361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b="1">
                <a:solidFill>
                  <a:schemeClr val="tx1"/>
                </a:solidFill>
                <a:latin typeface="Times New Roman" charset="0"/>
              </a:rPr>
              <a:t>Ray space</a:t>
            </a:r>
          </a:p>
        </p:txBody>
      </p:sp>
      <p:sp>
        <p:nvSpPr>
          <p:cNvPr id="1703969" name="Text Box 33"/>
          <p:cNvSpPr txBox="1">
            <a:spLocks noChangeArrowheads="1"/>
          </p:cNvSpPr>
          <p:nvPr/>
        </p:nvSpPr>
        <p:spPr bwMode="auto">
          <a:xfrm rot="-5400000">
            <a:off x="4263281" y="5469659"/>
            <a:ext cx="1033598" cy="361058"/>
          </a:xfrm>
          <a:prstGeom prst="rect">
            <a:avLst/>
          </a:prstGeom>
          <a:solidFill>
            <a:schemeClr val="bg1"/>
          </a:solidFill>
          <a:ln>
            <a:noFill/>
          </a:ln>
          <a:effectLst/>
          <a:extLs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b="1">
                <a:solidFill>
                  <a:schemeClr val="tx1"/>
                </a:solidFill>
                <a:latin typeface="Times New Roman" charset="0"/>
              </a:rPr>
              <a:t>v (angle)</a:t>
            </a:r>
          </a:p>
        </p:txBody>
      </p:sp>
      <p:sp>
        <p:nvSpPr>
          <p:cNvPr id="1703970" name="Text Box 34"/>
          <p:cNvSpPr txBox="1">
            <a:spLocks noChangeArrowheads="1"/>
          </p:cNvSpPr>
          <p:nvPr/>
        </p:nvSpPr>
        <p:spPr bwMode="auto">
          <a:xfrm>
            <a:off x="5837750" y="6412751"/>
            <a:ext cx="1046334" cy="361058"/>
          </a:xfrm>
          <a:prstGeom prst="rect">
            <a:avLst/>
          </a:prstGeom>
          <a:solidFill>
            <a:schemeClr val="bg1"/>
          </a:solidFill>
          <a:ln>
            <a:noFill/>
          </a:ln>
          <a:effectLst/>
          <a:extLs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b="1">
                <a:solidFill>
                  <a:schemeClr val="tx1"/>
                </a:solidFill>
                <a:latin typeface="Times New Roman" charset="0"/>
              </a:rPr>
              <a:t>x (space)</a:t>
            </a:r>
          </a:p>
        </p:txBody>
      </p:sp>
      <p:sp>
        <p:nvSpPr>
          <p:cNvPr id="1703971" name="Line 35"/>
          <p:cNvSpPr>
            <a:spLocks noChangeShapeType="1"/>
          </p:cNvSpPr>
          <p:nvPr/>
        </p:nvSpPr>
        <p:spPr bwMode="auto">
          <a:xfrm flipV="1">
            <a:off x="1866948" y="2636803"/>
            <a:ext cx="4439059" cy="902064"/>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72" name="Line 36"/>
          <p:cNvSpPr>
            <a:spLocks noChangeShapeType="1"/>
          </p:cNvSpPr>
          <p:nvPr/>
        </p:nvSpPr>
        <p:spPr bwMode="auto">
          <a:xfrm flipV="1">
            <a:off x="1866948" y="3330700"/>
            <a:ext cx="901684" cy="208169"/>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73" name="Line 37"/>
          <p:cNvSpPr>
            <a:spLocks noChangeShapeType="1"/>
          </p:cNvSpPr>
          <p:nvPr/>
        </p:nvSpPr>
        <p:spPr bwMode="auto">
          <a:xfrm flipV="1">
            <a:off x="6306008" y="2428636"/>
            <a:ext cx="901684" cy="208169"/>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74" name="Line 38"/>
          <p:cNvSpPr>
            <a:spLocks noChangeShapeType="1"/>
          </p:cNvSpPr>
          <p:nvPr/>
        </p:nvSpPr>
        <p:spPr bwMode="auto">
          <a:xfrm>
            <a:off x="1866948" y="2596325"/>
            <a:ext cx="4439059"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75" name="Text Box 39"/>
          <p:cNvSpPr txBox="1">
            <a:spLocks noChangeArrowheads="1"/>
          </p:cNvSpPr>
          <p:nvPr/>
        </p:nvSpPr>
        <p:spPr bwMode="auto">
          <a:xfrm>
            <a:off x="3845783" y="1971819"/>
            <a:ext cx="521850" cy="591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sz="3300" b="1" i="1"/>
              <a:t>d</a:t>
            </a:r>
          </a:p>
        </p:txBody>
      </p:sp>
      <p:sp>
        <p:nvSpPr>
          <p:cNvPr id="1703976" name="Line 40"/>
          <p:cNvSpPr>
            <a:spLocks noChangeShapeType="1"/>
          </p:cNvSpPr>
          <p:nvPr/>
        </p:nvSpPr>
        <p:spPr bwMode="auto">
          <a:xfrm>
            <a:off x="1728228" y="2596325"/>
            <a:ext cx="0" cy="971454"/>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77" name="Text Box 41"/>
          <p:cNvSpPr txBox="1">
            <a:spLocks noChangeArrowheads="1"/>
          </p:cNvSpPr>
          <p:nvPr/>
        </p:nvSpPr>
        <p:spPr bwMode="auto">
          <a:xfrm>
            <a:off x="1029475" y="2735104"/>
            <a:ext cx="709683" cy="591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sz="3300" b="1" i="1"/>
              <a:t>vd</a:t>
            </a:r>
          </a:p>
        </p:txBody>
      </p:sp>
      <p:sp>
        <p:nvSpPr>
          <p:cNvPr id="1703978" name="Line 42"/>
          <p:cNvSpPr>
            <a:spLocks noChangeShapeType="1"/>
          </p:cNvSpPr>
          <p:nvPr/>
        </p:nvSpPr>
        <p:spPr bwMode="auto">
          <a:xfrm>
            <a:off x="1866948" y="3567779"/>
            <a:ext cx="901684" cy="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79" name="Line 43"/>
          <p:cNvSpPr>
            <a:spLocks noChangeShapeType="1"/>
          </p:cNvSpPr>
          <p:nvPr/>
        </p:nvSpPr>
        <p:spPr bwMode="auto">
          <a:xfrm flipV="1">
            <a:off x="2768632" y="3359610"/>
            <a:ext cx="0" cy="208169"/>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80" name="Text Box 44"/>
          <p:cNvSpPr txBox="1">
            <a:spLocks noChangeArrowheads="1"/>
          </p:cNvSpPr>
          <p:nvPr/>
        </p:nvSpPr>
        <p:spPr bwMode="auto">
          <a:xfrm>
            <a:off x="2759460" y="3122529"/>
            <a:ext cx="498086" cy="591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sz="3300" b="1" i="1"/>
              <a:t>v</a:t>
            </a:r>
          </a:p>
        </p:txBody>
      </p:sp>
      <p:sp>
        <p:nvSpPr>
          <p:cNvPr id="1703981" name="AutoShape 45"/>
          <p:cNvSpPr>
            <a:spLocks noChangeArrowheads="1"/>
          </p:cNvSpPr>
          <p:nvPr/>
        </p:nvSpPr>
        <p:spPr bwMode="auto">
          <a:xfrm>
            <a:off x="5126883" y="4816792"/>
            <a:ext cx="2358250" cy="1595960"/>
          </a:xfrm>
          <a:prstGeom prst="parallelogram">
            <a:avLst>
              <a:gd name="adj" fmla="val 122367"/>
            </a:avLst>
          </a:prstGeom>
          <a:solidFill>
            <a:srgbClr val="FF0000"/>
          </a:solidFill>
          <a:ln>
            <a:noFill/>
          </a:ln>
          <a:effectLst/>
          <a:extLs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nchor="ctr"/>
          <a:lstStyle/>
          <a:p>
            <a:endParaRPr lang="en-US"/>
          </a:p>
        </p:txBody>
      </p:sp>
      <p:sp>
        <p:nvSpPr>
          <p:cNvPr id="1703982" name="Line 46"/>
          <p:cNvSpPr>
            <a:spLocks noChangeShapeType="1"/>
          </p:cNvSpPr>
          <p:nvPr/>
        </p:nvSpPr>
        <p:spPr bwMode="auto">
          <a:xfrm>
            <a:off x="6999611" y="4955570"/>
            <a:ext cx="554882"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83" name="Line 47"/>
          <p:cNvSpPr>
            <a:spLocks noChangeShapeType="1"/>
          </p:cNvSpPr>
          <p:nvPr/>
        </p:nvSpPr>
        <p:spPr bwMode="auto">
          <a:xfrm flipH="1">
            <a:off x="5057522" y="6204582"/>
            <a:ext cx="554882"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84" name="Rectangle 48"/>
          <p:cNvSpPr>
            <a:spLocks noChangeArrowheads="1"/>
          </p:cNvSpPr>
          <p:nvPr/>
        </p:nvSpPr>
        <p:spPr bwMode="auto">
          <a:xfrm>
            <a:off x="624245" y="4815346"/>
            <a:ext cx="2660257" cy="1587286"/>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nchor="ctr"/>
          <a:lstStyle/>
          <a:p>
            <a:endParaRPr lang="en-US"/>
          </a:p>
        </p:txBody>
      </p:sp>
      <p:sp>
        <p:nvSpPr>
          <p:cNvPr id="1703985" name="Rectangle 49"/>
          <p:cNvSpPr>
            <a:spLocks noChangeArrowheads="1"/>
          </p:cNvSpPr>
          <p:nvPr/>
        </p:nvSpPr>
        <p:spPr bwMode="auto">
          <a:xfrm>
            <a:off x="4993944" y="4815346"/>
            <a:ext cx="2660257" cy="1587286"/>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nchor="ctr"/>
          <a:lstStyle/>
          <a:p>
            <a:endParaRPr lang="en-US"/>
          </a:p>
        </p:txBody>
      </p:sp>
      <p:sp>
        <p:nvSpPr>
          <p:cNvPr id="1703986" name="Text Box 50"/>
          <p:cNvSpPr txBox="1">
            <a:spLocks noChangeArrowheads="1"/>
          </p:cNvSpPr>
          <p:nvPr/>
        </p:nvSpPr>
        <p:spPr bwMode="auto">
          <a:xfrm>
            <a:off x="5816772" y="1971819"/>
            <a:ext cx="521850" cy="591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sz="3300" b="1" i="1"/>
              <a:t>x</a:t>
            </a:r>
          </a:p>
        </p:txBody>
      </p:sp>
      <p:sp>
        <p:nvSpPr>
          <p:cNvPr id="1703987" name="Text Box 51"/>
          <p:cNvSpPr txBox="1">
            <a:spLocks noChangeArrowheads="1"/>
          </p:cNvSpPr>
          <p:nvPr/>
        </p:nvSpPr>
        <p:spPr bwMode="auto">
          <a:xfrm>
            <a:off x="994473" y="3290221"/>
            <a:ext cx="733446" cy="591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sz="3300" b="1" i="1"/>
              <a:t>x</a:t>
            </a:r>
            <a:r>
              <a:rPr lang="ja-JP" altLang="en-US" sz="3300" b="1" i="1">
                <a:latin typeface="Arial"/>
              </a:rPr>
              <a:t>’</a:t>
            </a:r>
            <a:endParaRPr lang="en-US" sz="3300" b="1" i="1"/>
          </a:p>
        </p:txBody>
      </p:sp>
    </p:spTree>
    <p:extLst>
      <p:ext uri="{BB962C8B-B14F-4D97-AF65-F5344CB8AC3E}">
        <p14:creationId xmlns:p14="http://schemas.microsoft.com/office/powerpoint/2010/main" val="12626477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5986" name="Rectangle 2"/>
          <p:cNvSpPr>
            <a:spLocks noGrp="1" noChangeArrowheads="1"/>
          </p:cNvSpPr>
          <p:nvPr>
            <p:ph type="title"/>
          </p:nvPr>
        </p:nvSpPr>
        <p:spPr/>
        <p:txBody>
          <a:bodyPr/>
          <a:lstStyle/>
          <a:p>
            <a:r>
              <a:rPr lang="en-US"/>
              <a:t>Transport in Fourier space</a:t>
            </a:r>
          </a:p>
        </p:txBody>
      </p:sp>
      <p:sp>
        <p:nvSpPr>
          <p:cNvPr id="1705987" name="Rectangle 3"/>
          <p:cNvSpPr>
            <a:spLocks noGrp="1" noChangeArrowheads="1"/>
          </p:cNvSpPr>
          <p:nvPr>
            <p:ph type="body" idx="1"/>
          </p:nvPr>
        </p:nvSpPr>
        <p:spPr>
          <a:xfrm>
            <a:off x="348247" y="1227331"/>
            <a:ext cx="8414271" cy="5033633"/>
          </a:xfrm>
        </p:spPr>
        <p:txBody>
          <a:bodyPr/>
          <a:lstStyle/>
          <a:p>
            <a:r>
              <a:rPr lang="en-US"/>
              <a:t>Shear in primal: </a:t>
            </a:r>
            <a:r>
              <a:rPr lang="en-US" i="1"/>
              <a:t>x</a:t>
            </a:r>
            <a:r>
              <a:rPr lang="ja-JP" altLang="en-US" i="1">
                <a:latin typeface="Arial"/>
              </a:rPr>
              <a:t>’</a:t>
            </a:r>
            <a:r>
              <a:rPr lang="en-US" i="1"/>
              <a:t> = x - v d</a:t>
            </a:r>
            <a:endParaRPr lang="en-US"/>
          </a:p>
          <a:p>
            <a:r>
              <a:rPr lang="en-US"/>
              <a:t>Shear in Fourier, along the other dimension</a:t>
            </a:r>
          </a:p>
        </p:txBody>
      </p:sp>
      <p:sp>
        <p:nvSpPr>
          <p:cNvPr id="1705988" name="Text Box 4"/>
          <p:cNvSpPr txBox="1">
            <a:spLocks noChangeArrowheads="1"/>
          </p:cNvSpPr>
          <p:nvPr/>
        </p:nvSpPr>
        <p:spPr bwMode="auto">
          <a:xfrm>
            <a:off x="1478553" y="2414178"/>
            <a:ext cx="1168388" cy="361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b="1">
                <a:solidFill>
                  <a:schemeClr val="tx1"/>
                </a:solidFill>
                <a:latin typeface="Times New Roman" charset="0"/>
              </a:rPr>
              <a:t>Ray space</a:t>
            </a:r>
          </a:p>
        </p:txBody>
      </p:sp>
      <p:sp>
        <p:nvSpPr>
          <p:cNvPr id="1705989" name="Rectangle 5"/>
          <p:cNvSpPr>
            <a:spLocks noChangeArrowheads="1"/>
          </p:cNvSpPr>
          <p:nvPr/>
        </p:nvSpPr>
        <p:spPr bwMode="auto">
          <a:xfrm>
            <a:off x="1797589" y="2830517"/>
            <a:ext cx="346802" cy="1595960"/>
          </a:xfrm>
          <a:prstGeom prst="rect">
            <a:avLst/>
          </a:prstGeom>
          <a:solidFill>
            <a:srgbClr val="FF0000"/>
          </a:solidFill>
          <a:ln>
            <a:noFill/>
          </a:ln>
          <a:effectLst/>
          <a:extLs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nchor="ctr"/>
          <a:lstStyle/>
          <a:p>
            <a:endParaRPr lang="en-US"/>
          </a:p>
        </p:txBody>
      </p:sp>
      <p:sp>
        <p:nvSpPr>
          <p:cNvPr id="1705990" name="Text Box 6"/>
          <p:cNvSpPr txBox="1">
            <a:spLocks noChangeArrowheads="1"/>
          </p:cNvSpPr>
          <p:nvPr/>
        </p:nvSpPr>
        <p:spPr bwMode="auto">
          <a:xfrm>
            <a:off x="5848252" y="2414178"/>
            <a:ext cx="1168388" cy="361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b="1">
                <a:solidFill>
                  <a:schemeClr val="tx1"/>
                </a:solidFill>
                <a:latin typeface="Times New Roman" charset="0"/>
              </a:rPr>
              <a:t>Ray space</a:t>
            </a:r>
          </a:p>
        </p:txBody>
      </p:sp>
      <p:pic>
        <p:nvPicPr>
          <p:cNvPr id="1705991" name="Picture 7"/>
          <p:cNvPicPr>
            <a:picLocks noChangeAspect="1" noChangeArrowheads="1"/>
          </p:cNvPicPr>
          <p:nvPr/>
        </p:nvPicPr>
        <p:blipFill>
          <a:blip r:embed="rId3">
            <a:extLst>
              <a:ext uri="{28A0092B-C50C-407E-A947-70E740481C1C}">
                <a14:useLocalDpi xmlns:a14="http://schemas.microsoft.com/office/drawing/2010/main" val="0"/>
              </a:ext>
            </a:extLst>
          </a:blip>
          <a:srcRect l="70447" t="7716" r="7138" b="31812"/>
          <a:stretch>
            <a:fillRect/>
          </a:stretch>
        </p:blipFill>
        <p:spPr bwMode="auto">
          <a:xfrm>
            <a:off x="4988162" y="4909313"/>
            <a:ext cx="2635692" cy="150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05992" name="Line 8"/>
          <p:cNvSpPr>
            <a:spLocks noChangeShapeType="1"/>
          </p:cNvSpPr>
          <p:nvPr/>
        </p:nvSpPr>
        <p:spPr bwMode="auto">
          <a:xfrm>
            <a:off x="6791530" y="6019543"/>
            <a:ext cx="0" cy="416337"/>
          </a:xfrm>
          <a:prstGeom prst="line">
            <a:avLst/>
          </a:prstGeom>
          <a:noFill/>
          <a:ln w="762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5993" name="Line 9"/>
          <p:cNvSpPr>
            <a:spLocks noChangeShapeType="1"/>
          </p:cNvSpPr>
          <p:nvPr/>
        </p:nvSpPr>
        <p:spPr bwMode="auto">
          <a:xfrm flipH="1" flipV="1">
            <a:off x="5889846" y="4909310"/>
            <a:ext cx="0" cy="346948"/>
          </a:xfrm>
          <a:prstGeom prst="line">
            <a:avLst/>
          </a:prstGeom>
          <a:noFill/>
          <a:ln w="762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pic>
        <p:nvPicPr>
          <p:cNvPr id="1705994" name="Picture 10"/>
          <p:cNvPicPr>
            <a:picLocks noChangeAspect="1" noChangeArrowheads="1"/>
          </p:cNvPicPr>
          <p:nvPr/>
        </p:nvPicPr>
        <p:blipFill>
          <a:blip r:embed="rId4">
            <a:extLst>
              <a:ext uri="{28A0092B-C50C-407E-A947-70E740481C1C}">
                <a14:useLocalDpi xmlns:a14="http://schemas.microsoft.com/office/drawing/2010/main" val="0"/>
              </a:ext>
            </a:extLst>
          </a:blip>
          <a:srcRect l="71669" t="7262" r="5194" b="27568"/>
          <a:stretch>
            <a:fillRect/>
          </a:stretch>
        </p:blipFill>
        <p:spPr bwMode="auto">
          <a:xfrm>
            <a:off x="549102" y="4909310"/>
            <a:ext cx="2710832" cy="1595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05995" name="Text Box 11"/>
          <p:cNvSpPr txBox="1">
            <a:spLocks noChangeArrowheads="1"/>
          </p:cNvSpPr>
          <p:nvPr/>
        </p:nvSpPr>
        <p:spPr bwMode="auto">
          <a:xfrm>
            <a:off x="1172291" y="4492973"/>
            <a:ext cx="1516477" cy="361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b="1">
                <a:solidFill>
                  <a:schemeClr val="tx1"/>
                </a:solidFill>
                <a:latin typeface="Times New Roman" charset="0"/>
              </a:rPr>
              <a:t>Fourier space</a:t>
            </a:r>
          </a:p>
        </p:txBody>
      </p:sp>
      <p:sp>
        <p:nvSpPr>
          <p:cNvPr id="1705996" name="Text Box 12"/>
          <p:cNvSpPr txBox="1">
            <a:spLocks noChangeArrowheads="1"/>
          </p:cNvSpPr>
          <p:nvPr/>
        </p:nvSpPr>
        <p:spPr bwMode="auto">
          <a:xfrm rot="-5400000">
            <a:off x="-328247" y="5562179"/>
            <a:ext cx="1194036" cy="36105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b="1">
                <a:solidFill>
                  <a:schemeClr val="tx1"/>
                </a:solidFill>
                <a:latin typeface="Symbol" charset="0"/>
              </a:rPr>
              <a:t>W</a:t>
            </a:r>
            <a:r>
              <a:rPr lang="en-US" b="1">
                <a:solidFill>
                  <a:schemeClr val="tx1"/>
                </a:solidFill>
                <a:latin typeface="Times New Roman" charset="0"/>
              </a:rPr>
              <a:t>v (angle)</a:t>
            </a:r>
          </a:p>
        </p:txBody>
      </p:sp>
      <p:sp>
        <p:nvSpPr>
          <p:cNvPr id="1705997" name="Text Box 13"/>
          <p:cNvSpPr txBox="1">
            <a:spLocks noChangeArrowheads="1"/>
          </p:cNvSpPr>
          <p:nvPr/>
        </p:nvSpPr>
        <p:spPr bwMode="auto">
          <a:xfrm>
            <a:off x="1211498" y="6424315"/>
            <a:ext cx="1206860" cy="36105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b="1">
                <a:solidFill>
                  <a:schemeClr val="tx1"/>
                </a:solidFill>
                <a:latin typeface="Symbol" charset="0"/>
              </a:rPr>
              <a:t>W</a:t>
            </a:r>
            <a:r>
              <a:rPr lang="en-US" b="1">
                <a:solidFill>
                  <a:schemeClr val="tx1"/>
                </a:solidFill>
                <a:latin typeface="Times New Roman" charset="0"/>
              </a:rPr>
              <a:t>x (space)</a:t>
            </a:r>
          </a:p>
        </p:txBody>
      </p:sp>
      <p:sp>
        <p:nvSpPr>
          <p:cNvPr id="1705998" name="Text Box 14"/>
          <p:cNvSpPr txBox="1">
            <a:spLocks noChangeArrowheads="1"/>
          </p:cNvSpPr>
          <p:nvPr/>
        </p:nvSpPr>
        <p:spPr bwMode="auto">
          <a:xfrm>
            <a:off x="5472630" y="4492973"/>
            <a:ext cx="1516477" cy="361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b="1">
                <a:solidFill>
                  <a:schemeClr val="tx1"/>
                </a:solidFill>
                <a:latin typeface="Times New Roman" charset="0"/>
              </a:rPr>
              <a:t>Fourier space</a:t>
            </a:r>
          </a:p>
        </p:txBody>
      </p:sp>
      <p:sp>
        <p:nvSpPr>
          <p:cNvPr id="1705999" name="AutoShape 15"/>
          <p:cNvSpPr>
            <a:spLocks noChangeArrowheads="1"/>
          </p:cNvSpPr>
          <p:nvPr/>
        </p:nvSpPr>
        <p:spPr bwMode="auto">
          <a:xfrm>
            <a:off x="3600956" y="4146026"/>
            <a:ext cx="971044" cy="693895"/>
          </a:xfrm>
          <a:prstGeom prst="rightArrow">
            <a:avLst>
              <a:gd name="adj1" fmla="val 50000"/>
              <a:gd name="adj2" fmla="val 35000"/>
            </a:avLst>
          </a:prstGeom>
          <a:solidFill>
            <a:schemeClr val="accent1"/>
          </a:solidFill>
          <a:ln w="762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nchor="ctr"/>
          <a:lstStyle/>
          <a:p>
            <a:endParaRPr lang="en-US"/>
          </a:p>
        </p:txBody>
      </p:sp>
      <p:sp>
        <p:nvSpPr>
          <p:cNvPr id="1706000" name="Text Box 16"/>
          <p:cNvSpPr txBox="1">
            <a:spLocks noChangeArrowheads="1"/>
          </p:cNvSpPr>
          <p:nvPr/>
        </p:nvSpPr>
        <p:spPr bwMode="auto">
          <a:xfrm rot="-5400000">
            <a:off x="4110813" y="5562179"/>
            <a:ext cx="1194036" cy="36105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b="1">
                <a:solidFill>
                  <a:schemeClr val="tx1"/>
                </a:solidFill>
                <a:latin typeface="Symbol" charset="0"/>
              </a:rPr>
              <a:t>W</a:t>
            </a:r>
            <a:r>
              <a:rPr lang="en-US" b="1">
                <a:solidFill>
                  <a:schemeClr val="tx1"/>
                </a:solidFill>
                <a:latin typeface="Times New Roman" charset="0"/>
              </a:rPr>
              <a:t>v (angle)</a:t>
            </a:r>
          </a:p>
        </p:txBody>
      </p:sp>
      <p:sp>
        <p:nvSpPr>
          <p:cNvPr id="1706001" name="Text Box 17"/>
          <p:cNvSpPr txBox="1">
            <a:spLocks noChangeArrowheads="1"/>
          </p:cNvSpPr>
          <p:nvPr/>
        </p:nvSpPr>
        <p:spPr bwMode="auto">
          <a:xfrm>
            <a:off x="5650559" y="6424315"/>
            <a:ext cx="1206860" cy="36105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b="1">
                <a:solidFill>
                  <a:schemeClr val="tx1"/>
                </a:solidFill>
                <a:latin typeface="Symbol" charset="0"/>
              </a:rPr>
              <a:t>W</a:t>
            </a:r>
            <a:r>
              <a:rPr lang="en-US" b="1">
                <a:solidFill>
                  <a:schemeClr val="tx1"/>
                </a:solidFill>
                <a:latin typeface="Times New Roman" charset="0"/>
              </a:rPr>
              <a:t>x (space)</a:t>
            </a:r>
          </a:p>
        </p:txBody>
      </p:sp>
      <p:sp>
        <p:nvSpPr>
          <p:cNvPr id="1706003" name="AutoShape 19"/>
          <p:cNvSpPr>
            <a:spLocks noChangeArrowheads="1"/>
          </p:cNvSpPr>
          <p:nvPr/>
        </p:nvSpPr>
        <p:spPr bwMode="auto">
          <a:xfrm>
            <a:off x="5196243" y="2830517"/>
            <a:ext cx="2358250" cy="1595960"/>
          </a:xfrm>
          <a:prstGeom prst="parallelogram">
            <a:avLst>
              <a:gd name="adj" fmla="val 122367"/>
            </a:avLst>
          </a:prstGeom>
          <a:solidFill>
            <a:srgbClr val="FF0000"/>
          </a:solidFill>
          <a:ln>
            <a:noFill/>
          </a:ln>
          <a:effectLst/>
          <a:extLs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nchor="ctr"/>
          <a:lstStyle/>
          <a:p>
            <a:endParaRPr lang="en-US"/>
          </a:p>
        </p:txBody>
      </p:sp>
      <p:sp>
        <p:nvSpPr>
          <p:cNvPr id="1706004" name="Line 20"/>
          <p:cNvSpPr>
            <a:spLocks noChangeShapeType="1"/>
          </p:cNvSpPr>
          <p:nvPr/>
        </p:nvSpPr>
        <p:spPr bwMode="auto">
          <a:xfrm flipH="1">
            <a:off x="5057522" y="4218306"/>
            <a:ext cx="554882"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6005" name="Line 21"/>
          <p:cNvSpPr>
            <a:spLocks noChangeShapeType="1"/>
          </p:cNvSpPr>
          <p:nvPr/>
        </p:nvSpPr>
        <p:spPr bwMode="auto">
          <a:xfrm>
            <a:off x="7068971" y="3108073"/>
            <a:ext cx="554882"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6006" name="Rectangle 22"/>
          <p:cNvSpPr>
            <a:spLocks noChangeArrowheads="1"/>
          </p:cNvSpPr>
          <p:nvPr/>
        </p:nvSpPr>
        <p:spPr bwMode="auto">
          <a:xfrm>
            <a:off x="624245" y="2829070"/>
            <a:ext cx="2660257" cy="1587286"/>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nchor="ctr"/>
          <a:lstStyle/>
          <a:p>
            <a:endParaRPr lang="en-US"/>
          </a:p>
        </p:txBody>
      </p:sp>
      <p:sp>
        <p:nvSpPr>
          <p:cNvPr id="1706007" name="Rectangle 23"/>
          <p:cNvSpPr>
            <a:spLocks noChangeArrowheads="1"/>
          </p:cNvSpPr>
          <p:nvPr/>
        </p:nvSpPr>
        <p:spPr bwMode="auto">
          <a:xfrm>
            <a:off x="4993944" y="2829070"/>
            <a:ext cx="2660257" cy="1587286"/>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nchor="ctr"/>
          <a:lstStyle/>
          <a:p>
            <a:endParaRPr lang="en-US"/>
          </a:p>
        </p:txBody>
      </p:sp>
      <p:sp>
        <p:nvSpPr>
          <p:cNvPr id="1706009" name="Rectangle 25"/>
          <p:cNvSpPr>
            <a:spLocks noChangeArrowheads="1"/>
          </p:cNvSpPr>
          <p:nvPr/>
        </p:nvSpPr>
        <p:spPr bwMode="auto">
          <a:xfrm>
            <a:off x="530318" y="4909312"/>
            <a:ext cx="2660256" cy="1587286"/>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nchor="ctr"/>
          <a:lstStyle/>
          <a:p>
            <a:endParaRPr lang="en-US"/>
          </a:p>
        </p:txBody>
      </p:sp>
    </p:spTree>
    <p:extLst>
      <p:ext uri="{BB962C8B-B14F-4D97-AF65-F5344CB8AC3E}">
        <p14:creationId xmlns:p14="http://schemas.microsoft.com/office/powerpoint/2010/main" val="101702119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2466" name="Rectangle 2"/>
          <p:cNvSpPr>
            <a:spLocks noGrp="1" noChangeArrowheads="1"/>
          </p:cNvSpPr>
          <p:nvPr>
            <p:ph type="title"/>
          </p:nvPr>
        </p:nvSpPr>
        <p:spPr>
          <a:noFill/>
          <a:ln/>
          <a:effectLst>
            <a:outerShdw blurRad="63500" dist="17961" dir="2700000" algn="ctr" rotWithShape="0">
              <a:schemeClr val="bg2"/>
            </a:outerShdw>
          </a:effectLst>
        </p:spPr>
        <p:txBody>
          <a:bodyPr/>
          <a:lstStyle/>
          <a:p>
            <a:r>
              <a:rPr lang="en-US" dirty="0" smtClean="0"/>
              <a:t>Transport becomes </a:t>
            </a:r>
            <a:r>
              <a:rPr lang="en-US" dirty="0"/>
              <a:t>Shear</a:t>
            </a:r>
          </a:p>
        </p:txBody>
      </p:sp>
      <p:sp>
        <p:nvSpPr>
          <p:cNvPr id="1342467" name="Rectangle 3"/>
          <p:cNvSpPr>
            <a:spLocks noGrp="1" noChangeArrowheads="1"/>
          </p:cNvSpPr>
          <p:nvPr>
            <p:ph type="body" idx="1"/>
          </p:nvPr>
        </p:nvSpPr>
        <p:spPr/>
        <p:txBody>
          <a:bodyPr/>
          <a:lstStyle/>
          <a:p>
            <a:r>
              <a:rPr lang="en-US" sz="2700"/>
              <a:t>This is consistent with light field spectra</a:t>
            </a:r>
            <a:br>
              <a:rPr lang="en-US" sz="2700"/>
            </a:br>
            <a:r>
              <a:rPr lang="en-US" sz="2400"/>
              <a:t>[Chai et al. 00, Isaksen et al. 00]</a:t>
            </a:r>
            <a:endParaRPr lang="en-US" sz="2700"/>
          </a:p>
        </p:txBody>
      </p:sp>
      <p:pic>
        <p:nvPicPr>
          <p:cNvPr id="13424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03234"/>
            <a:ext cx="9144000" cy="3109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342469" name="Text Box 5"/>
          <p:cNvSpPr txBox="1">
            <a:spLocks noChangeArrowheads="1"/>
          </p:cNvSpPr>
          <p:nvPr/>
        </p:nvSpPr>
        <p:spPr bwMode="auto">
          <a:xfrm>
            <a:off x="99937" y="6500936"/>
            <a:ext cx="1979200" cy="314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sz="1500"/>
              <a:t>From [Chai et al. 2000]</a:t>
            </a:r>
          </a:p>
        </p:txBody>
      </p:sp>
    </p:spTree>
    <p:extLst>
      <p:ext uri="{BB962C8B-B14F-4D97-AF65-F5344CB8AC3E}">
        <p14:creationId xmlns:p14="http://schemas.microsoft.com/office/powerpoint/2010/main" val="308102208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2039" name="Rectangle 7"/>
          <p:cNvSpPr>
            <a:spLocks noGrp="1" noChangeArrowheads="1"/>
          </p:cNvSpPr>
          <p:nvPr>
            <p:ph type="title"/>
          </p:nvPr>
        </p:nvSpPr>
        <p:spPr>
          <a:noFill/>
          <a:ln/>
          <a:effectLst>
            <a:outerShdw blurRad="63500" dist="17961" dir="2700000" algn="ctr" rotWithShape="0">
              <a:schemeClr val="bg2"/>
            </a:outerShdw>
          </a:effectLst>
        </p:spPr>
        <p:txBody>
          <a:bodyPr/>
          <a:lstStyle/>
          <a:p>
            <a:r>
              <a:rPr lang="en-US"/>
              <a:t>BRDF integration</a:t>
            </a:r>
          </a:p>
        </p:txBody>
      </p:sp>
      <p:sp>
        <p:nvSpPr>
          <p:cNvPr id="1452040" name="Rectangle 8"/>
          <p:cNvSpPr>
            <a:spLocks noGrp="1" noChangeArrowheads="1"/>
          </p:cNvSpPr>
          <p:nvPr>
            <p:ph type="body" idx="1"/>
          </p:nvPr>
        </p:nvSpPr>
        <p:spPr/>
        <p:txBody>
          <a:bodyPr/>
          <a:lstStyle/>
          <a:p>
            <a:r>
              <a:rPr lang="en-US"/>
              <a:t>Ray-space: </a:t>
            </a:r>
            <a:r>
              <a:rPr lang="en-US" b="1" i="1"/>
              <a:t>convolution</a:t>
            </a:r>
          </a:p>
          <a:p>
            <a:pPr lvl="1"/>
            <a:r>
              <a:rPr lang="en-US"/>
              <a:t>Outgoing light: </a:t>
            </a:r>
            <a:br>
              <a:rPr lang="en-US"/>
            </a:br>
            <a:r>
              <a:rPr lang="en-US"/>
              <a:t>convolution of incoming light and BRDF</a:t>
            </a:r>
          </a:p>
          <a:p>
            <a:pPr lvl="1"/>
            <a:r>
              <a:rPr lang="en-US"/>
              <a:t>For rotationally-invariant BRDFs</a:t>
            </a:r>
          </a:p>
          <a:p>
            <a:r>
              <a:rPr lang="en-US"/>
              <a:t>Fourier domain: </a:t>
            </a:r>
            <a:r>
              <a:rPr lang="en-US" b="1" i="1"/>
              <a:t>multiplication</a:t>
            </a:r>
            <a:r>
              <a:rPr lang="en-US"/>
              <a:t> </a:t>
            </a:r>
          </a:p>
          <a:p>
            <a:pPr lvl="1"/>
            <a:r>
              <a:rPr lang="en-US"/>
              <a:t>Outgoing spectrum:  multiplication of incoming spectrum and BRDF spectrum</a:t>
            </a:r>
            <a:endParaRPr lang="en-US" sz="2300"/>
          </a:p>
        </p:txBody>
      </p:sp>
      <p:sp>
        <p:nvSpPr>
          <p:cNvPr id="1452050" name="Freeform 18"/>
          <p:cNvSpPr>
            <a:spLocks/>
          </p:cNvSpPr>
          <p:nvPr/>
        </p:nvSpPr>
        <p:spPr bwMode="auto">
          <a:xfrm rot="5400000">
            <a:off x="7622878" y="1317920"/>
            <a:ext cx="1205643" cy="1137220"/>
          </a:xfrm>
          <a:custGeom>
            <a:avLst/>
            <a:gdLst>
              <a:gd name="T0" fmla="*/ 784 w 784"/>
              <a:gd name="T1" fmla="*/ 720 h 741"/>
              <a:gd name="T2" fmla="*/ 448 w 784"/>
              <a:gd name="T3" fmla="*/ 96 h 741"/>
              <a:gd name="T4" fmla="*/ 112 w 784"/>
              <a:gd name="T5" fmla="*/ 144 h 741"/>
              <a:gd name="T6" fmla="*/ 112 w 784"/>
              <a:gd name="T7" fmla="*/ 480 h 741"/>
              <a:gd name="T8" fmla="*/ 784 w 784"/>
              <a:gd name="T9" fmla="*/ 720 h 741"/>
            </a:gdLst>
            <a:ahLst/>
            <a:cxnLst>
              <a:cxn ang="0">
                <a:pos x="T0" y="T1"/>
              </a:cxn>
              <a:cxn ang="0">
                <a:pos x="T2" y="T3"/>
              </a:cxn>
              <a:cxn ang="0">
                <a:pos x="T4" y="T5"/>
              </a:cxn>
              <a:cxn ang="0">
                <a:pos x="T6" y="T7"/>
              </a:cxn>
              <a:cxn ang="0">
                <a:pos x="T8" y="T9"/>
              </a:cxn>
            </a:cxnLst>
            <a:rect l="0" t="0" r="r" b="b"/>
            <a:pathLst>
              <a:path w="784" h="741">
                <a:moveTo>
                  <a:pt x="784" y="720"/>
                </a:moveTo>
                <a:cubicBezTo>
                  <a:pt x="745" y="583"/>
                  <a:pt x="560" y="192"/>
                  <a:pt x="448" y="96"/>
                </a:cubicBezTo>
                <a:cubicBezTo>
                  <a:pt x="336" y="0"/>
                  <a:pt x="168" y="80"/>
                  <a:pt x="112" y="144"/>
                </a:cubicBezTo>
                <a:cubicBezTo>
                  <a:pt x="56" y="208"/>
                  <a:pt x="0" y="384"/>
                  <a:pt x="112" y="480"/>
                </a:cubicBezTo>
                <a:cubicBezTo>
                  <a:pt x="224" y="576"/>
                  <a:pt x="662" y="741"/>
                  <a:pt x="784" y="720"/>
                </a:cubicBezTo>
                <a:close/>
              </a:path>
            </a:pathLst>
          </a:custGeom>
          <a:solidFill>
            <a:srgbClr val="FF99CC"/>
          </a:solidFill>
          <a:ln>
            <a:noFill/>
          </a:ln>
          <a:effectLst/>
          <a:extLst>
            <a:ext uri="{91240B29-F687-4f45-9708-019B960494DF}">
              <a14:hiddenLine xmlns:a14="http://schemas.microsoft.com/office/drawing/2010/main" w="762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lIns="83246" tIns="41623" rIns="83246" bIns="41623"/>
          <a:lstStyle/>
          <a:p>
            <a:endParaRPr lang="en-US"/>
          </a:p>
        </p:txBody>
      </p:sp>
      <p:sp>
        <p:nvSpPr>
          <p:cNvPr id="1452051" name="Line 19"/>
          <p:cNvSpPr>
            <a:spLocks noChangeShapeType="1"/>
          </p:cNvSpPr>
          <p:nvPr/>
        </p:nvSpPr>
        <p:spPr bwMode="auto">
          <a:xfrm>
            <a:off x="6300227" y="2500915"/>
            <a:ext cx="2342356"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6" tIns="41623" rIns="83246" bIns="41623" anchor="ctr"/>
          <a:lstStyle/>
          <a:p>
            <a:endParaRPr lang="en-US"/>
          </a:p>
        </p:txBody>
      </p:sp>
      <p:sp>
        <p:nvSpPr>
          <p:cNvPr id="1452052" name="Line 20"/>
          <p:cNvSpPr>
            <a:spLocks noChangeShapeType="1"/>
          </p:cNvSpPr>
          <p:nvPr/>
        </p:nvSpPr>
        <p:spPr bwMode="auto">
          <a:xfrm flipV="1">
            <a:off x="7675875" y="1804128"/>
            <a:ext cx="1218141" cy="677994"/>
          </a:xfrm>
          <a:prstGeom prst="line">
            <a:avLst/>
          </a:prstGeom>
          <a:noFill/>
          <a:ln w="762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6" tIns="41623" rIns="83246" bIns="41623" anchor="ctr"/>
          <a:lstStyle/>
          <a:p>
            <a:endParaRPr lang="en-US"/>
          </a:p>
        </p:txBody>
      </p:sp>
      <p:sp>
        <p:nvSpPr>
          <p:cNvPr id="1452053" name="Line 21"/>
          <p:cNvSpPr>
            <a:spLocks noChangeShapeType="1"/>
          </p:cNvSpPr>
          <p:nvPr/>
        </p:nvSpPr>
        <p:spPr bwMode="auto">
          <a:xfrm flipH="1" flipV="1">
            <a:off x="7076198" y="1692817"/>
            <a:ext cx="471072" cy="669320"/>
          </a:xfrm>
          <a:prstGeom prst="line">
            <a:avLst/>
          </a:prstGeom>
          <a:noFill/>
          <a:ln w="762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6" tIns="41623" rIns="83246" bIns="41623" anchor="ctr"/>
          <a:lstStyle/>
          <a:p>
            <a:endParaRPr lang="en-US"/>
          </a:p>
        </p:txBody>
      </p:sp>
      <p:sp>
        <p:nvSpPr>
          <p:cNvPr id="1452054" name="Line 22"/>
          <p:cNvSpPr>
            <a:spLocks noChangeShapeType="1"/>
          </p:cNvSpPr>
          <p:nvPr/>
        </p:nvSpPr>
        <p:spPr bwMode="auto">
          <a:xfrm flipH="1" flipV="1">
            <a:off x="7631079" y="1695707"/>
            <a:ext cx="8670" cy="686667"/>
          </a:xfrm>
          <a:prstGeom prst="line">
            <a:avLst/>
          </a:prstGeom>
          <a:noFill/>
          <a:ln w="762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6" tIns="41623" rIns="83246" bIns="41623" anchor="ctr"/>
          <a:lstStyle/>
          <a:p>
            <a:endParaRPr lang="en-US"/>
          </a:p>
        </p:txBody>
      </p:sp>
      <p:sp>
        <p:nvSpPr>
          <p:cNvPr id="1452055" name="Line 23"/>
          <p:cNvSpPr>
            <a:spLocks noChangeShapeType="1"/>
          </p:cNvSpPr>
          <p:nvPr/>
        </p:nvSpPr>
        <p:spPr bwMode="auto">
          <a:xfrm flipH="1" flipV="1">
            <a:off x="6818987" y="2138067"/>
            <a:ext cx="666147" cy="274667"/>
          </a:xfrm>
          <a:prstGeom prst="line">
            <a:avLst/>
          </a:prstGeom>
          <a:noFill/>
          <a:ln w="762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6" tIns="41623" rIns="83246" bIns="41623" anchor="ctr"/>
          <a:lstStyle/>
          <a:p>
            <a:endParaRPr lang="en-US"/>
          </a:p>
        </p:txBody>
      </p:sp>
      <p:sp>
        <p:nvSpPr>
          <p:cNvPr id="1452056" name="Line 24"/>
          <p:cNvSpPr>
            <a:spLocks noChangeShapeType="1"/>
          </p:cNvSpPr>
          <p:nvPr/>
        </p:nvSpPr>
        <p:spPr bwMode="auto">
          <a:xfrm flipV="1">
            <a:off x="7732231" y="1796901"/>
            <a:ext cx="411826" cy="578246"/>
          </a:xfrm>
          <a:prstGeom prst="line">
            <a:avLst/>
          </a:prstGeom>
          <a:noFill/>
          <a:ln w="762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6" tIns="41623" rIns="83246" bIns="41623" anchor="ctr"/>
          <a:lstStyle/>
          <a:p>
            <a:endParaRPr lang="en-US"/>
          </a:p>
        </p:txBody>
      </p:sp>
      <p:sp>
        <p:nvSpPr>
          <p:cNvPr id="1452057" name="Oval 25"/>
          <p:cNvSpPr>
            <a:spLocks noChangeArrowheads="1"/>
          </p:cNvSpPr>
          <p:nvPr/>
        </p:nvSpPr>
        <p:spPr bwMode="auto">
          <a:xfrm rot="5400000">
            <a:off x="7626728" y="2463345"/>
            <a:ext cx="75172" cy="75140"/>
          </a:xfrm>
          <a:prstGeom prst="ellipse">
            <a:avLst/>
          </a:prstGeom>
          <a:solidFill>
            <a:schemeClr val="accent2"/>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6" tIns="41623" rIns="83246" bIns="41623" anchor="ctr"/>
          <a:lstStyle/>
          <a:p>
            <a:endParaRPr lang="en-US"/>
          </a:p>
        </p:txBody>
      </p:sp>
    </p:spTree>
    <p:extLst>
      <p:ext uri="{BB962C8B-B14F-4D97-AF65-F5344CB8AC3E}">
        <p14:creationId xmlns:p14="http://schemas.microsoft.com/office/powerpoint/2010/main" val="152839809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5874" name="Rectangle 2"/>
          <p:cNvSpPr>
            <a:spLocks noGrp="1" noChangeArrowheads="1"/>
          </p:cNvSpPr>
          <p:nvPr>
            <p:ph type="title"/>
          </p:nvPr>
        </p:nvSpPr>
        <p:spPr>
          <a:noFill/>
          <a:ln/>
          <a:effectLst>
            <a:outerShdw blurRad="63500" dist="17961" dir="2700000" algn="ctr" rotWithShape="0">
              <a:schemeClr val="bg2"/>
            </a:outerShdw>
          </a:effectLst>
        </p:spPr>
        <p:txBody>
          <a:bodyPr/>
          <a:lstStyle/>
          <a:p>
            <a:r>
              <a:rPr lang="en-US"/>
              <a:t>Adaptive shading sampling</a:t>
            </a:r>
          </a:p>
        </p:txBody>
      </p:sp>
      <p:sp>
        <p:nvSpPr>
          <p:cNvPr id="1615875" name="Rectangle 3"/>
          <p:cNvSpPr>
            <a:spLocks noGrp="1" noChangeArrowheads="1"/>
          </p:cNvSpPr>
          <p:nvPr>
            <p:ph type="body" idx="1"/>
          </p:nvPr>
        </p:nvSpPr>
        <p:spPr/>
        <p:txBody>
          <a:bodyPr/>
          <a:lstStyle/>
          <a:p>
            <a:r>
              <a:rPr lang="en-US" sz="2700"/>
              <a:t>Per-pixel prediction of max. frequency (bandwidth)</a:t>
            </a:r>
          </a:p>
          <a:p>
            <a:pPr lvl="1"/>
            <a:r>
              <a:rPr lang="en-US" sz="2300"/>
              <a:t>Based on curvature, BRDF, distance to occluder, etc.</a:t>
            </a:r>
          </a:p>
          <a:p>
            <a:pPr lvl="1"/>
            <a:r>
              <a:rPr lang="en-US" sz="2300"/>
              <a:t>No spectrum computed, just estimate max frequency</a:t>
            </a:r>
          </a:p>
        </p:txBody>
      </p:sp>
      <p:pic>
        <p:nvPicPr>
          <p:cNvPr id="16158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76" y="3612594"/>
            <a:ext cx="4508420" cy="281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aphicFrame>
        <p:nvGraphicFramePr>
          <p:cNvPr id="1615877" name="Object 5"/>
          <p:cNvGraphicFramePr>
            <a:graphicFrameLocks noChangeAspect="1"/>
          </p:cNvGraphicFramePr>
          <p:nvPr/>
        </p:nvGraphicFramePr>
        <p:xfrm>
          <a:off x="4641360" y="3615485"/>
          <a:ext cx="4502640" cy="2816059"/>
        </p:xfrm>
        <a:graphic>
          <a:graphicData uri="http://schemas.openxmlformats.org/presentationml/2006/ole">
            <mc:AlternateContent xmlns:mc="http://schemas.openxmlformats.org/markup-compatibility/2006">
              <mc:Choice xmlns:v="urn:schemas-microsoft-com:vml" Requires="v">
                <p:oleObj spid="_x0000_s55306" name="Image" r:id="rId5" imgW="10158730" imgH="6349206" progId="Photoshop.Image.8">
                  <p:embed/>
                </p:oleObj>
              </mc:Choice>
              <mc:Fallback>
                <p:oleObj name="Image" r:id="rId5" imgW="10158730" imgH="6349206" progId="Photoshop.Image.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1360" y="3615485"/>
                        <a:ext cx="4502640" cy="2816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615878" name="Text Box 6"/>
          <p:cNvSpPr txBox="1">
            <a:spLocks noChangeArrowheads="1"/>
          </p:cNvSpPr>
          <p:nvPr/>
        </p:nvSpPr>
        <p:spPr bwMode="auto">
          <a:xfrm>
            <a:off x="5535974" y="6440218"/>
            <a:ext cx="2886813" cy="36105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7" tIns="41623" rIns="83247" bIns="41623">
            <a:spAutoFit/>
          </a:bodyPr>
          <a:lstStyle/>
          <a:p>
            <a:r>
              <a:rPr lang="en-US">
                <a:solidFill>
                  <a:schemeClr val="tx1"/>
                </a:solidFill>
              </a:rPr>
              <a:t>Per-pixel bandwidth criterion</a:t>
            </a:r>
          </a:p>
        </p:txBody>
      </p:sp>
    </p:spTree>
    <p:extLst>
      <p:ext uri="{BB962C8B-B14F-4D97-AF65-F5344CB8AC3E}">
        <p14:creationId xmlns:p14="http://schemas.microsoft.com/office/powerpoint/2010/main" val="118158130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69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1476" y="3608257"/>
            <a:ext cx="4492524" cy="2830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616898" name="Rectangle 2"/>
          <p:cNvSpPr>
            <a:spLocks noGrp="1" noChangeArrowheads="1"/>
          </p:cNvSpPr>
          <p:nvPr>
            <p:ph type="title"/>
          </p:nvPr>
        </p:nvSpPr>
        <p:spPr>
          <a:noFill/>
          <a:ln/>
          <a:effectLst>
            <a:outerShdw blurRad="63500" dist="17961" dir="2700000" algn="ctr" rotWithShape="0">
              <a:schemeClr val="bg2"/>
            </a:outerShdw>
          </a:effectLst>
        </p:spPr>
        <p:txBody>
          <a:bodyPr/>
          <a:lstStyle/>
          <a:p>
            <a:r>
              <a:rPr lang="en-US"/>
              <a:t>Adaptive shading sampling</a:t>
            </a:r>
          </a:p>
        </p:txBody>
      </p:sp>
      <p:sp>
        <p:nvSpPr>
          <p:cNvPr id="1616899" name="Rectangle 3"/>
          <p:cNvSpPr>
            <a:spLocks noGrp="1" noChangeArrowheads="1"/>
          </p:cNvSpPr>
          <p:nvPr>
            <p:ph type="body" idx="1"/>
          </p:nvPr>
        </p:nvSpPr>
        <p:spPr/>
        <p:txBody>
          <a:bodyPr/>
          <a:lstStyle/>
          <a:p>
            <a:r>
              <a:rPr lang="en-US" sz="2700"/>
              <a:t>Per-pixel prediction of max. frequency (bandwidth)</a:t>
            </a:r>
          </a:p>
          <a:p>
            <a:pPr lvl="1"/>
            <a:r>
              <a:rPr lang="en-US" sz="2300"/>
              <a:t>Based on curvature, BRDF, distance to occluder, etc.</a:t>
            </a:r>
          </a:p>
          <a:p>
            <a:pPr lvl="1"/>
            <a:r>
              <a:rPr lang="en-US" sz="2300"/>
              <a:t>No spectrum computed, just estimate max frequency</a:t>
            </a:r>
          </a:p>
        </p:txBody>
      </p:sp>
      <p:pic>
        <p:nvPicPr>
          <p:cNvPr id="16169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76" y="3612594"/>
            <a:ext cx="4508420" cy="281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616902" name="Text Box 6"/>
          <p:cNvSpPr txBox="1">
            <a:spLocks noChangeArrowheads="1"/>
          </p:cNvSpPr>
          <p:nvPr/>
        </p:nvSpPr>
        <p:spPr bwMode="auto">
          <a:xfrm>
            <a:off x="6122820" y="6440218"/>
            <a:ext cx="1726126" cy="36105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7" tIns="41623" rIns="83247" bIns="41623">
            <a:spAutoFit/>
          </a:bodyPr>
          <a:lstStyle/>
          <a:p>
            <a:r>
              <a:rPr lang="en-US">
                <a:solidFill>
                  <a:schemeClr val="tx1"/>
                </a:solidFill>
              </a:rPr>
              <a:t>Shading samples</a:t>
            </a:r>
          </a:p>
        </p:txBody>
      </p:sp>
    </p:spTree>
    <p:extLst>
      <p:ext uri="{BB962C8B-B14F-4D97-AF65-F5344CB8AC3E}">
        <p14:creationId xmlns:p14="http://schemas.microsoft.com/office/powerpoint/2010/main" val="8917573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4194" name="Rectangle 2"/>
          <p:cNvSpPr>
            <a:spLocks noGrp="1" noChangeArrowheads="1"/>
          </p:cNvSpPr>
          <p:nvPr>
            <p:ph type="title"/>
          </p:nvPr>
        </p:nvSpPr>
        <p:spPr>
          <a:noFill/>
          <a:ln/>
          <a:effectLst>
            <a:outerShdw blurRad="63500" dist="17961" dir="2700000" algn="ctr" rotWithShape="0">
              <a:schemeClr val="bg2"/>
            </a:outerShdw>
          </a:effectLst>
        </p:spPr>
        <p:txBody>
          <a:bodyPr/>
          <a:lstStyle/>
          <a:p>
            <a:r>
              <a:rPr lang="en-US"/>
              <a:t>Uniform sampling</a:t>
            </a:r>
          </a:p>
        </p:txBody>
      </p:sp>
      <p:pic>
        <p:nvPicPr>
          <p:cNvPr id="1544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753" y="1687034"/>
            <a:ext cx="8131051" cy="5084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44198" name="Text Box 6"/>
          <p:cNvSpPr txBox="1">
            <a:spLocks noChangeArrowheads="1"/>
          </p:cNvSpPr>
          <p:nvPr/>
        </p:nvSpPr>
        <p:spPr bwMode="auto">
          <a:xfrm>
            <a:off x="6004291" y="6239277"/>
            <a:ext cx="2481942" cy="53033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7" tIns="41623" rIns="83247" bIns="41623">
            <a:spAutoFit/>
          </a:bodyPr>
          <a:lstStyle/>
          <a:p>
            <a:r>
              <a:rPr lang="en-US" sz="2900">
                <a:solidFill>
                  <a:schemeClr val="bg1"/>
                </a:solidFill>
              </a:rPr>
              <a:t>20,000 samples</a:t>
            </a:r>
          </a:p>
        </p:txBody>
      </p:sp>
    </p:spTree>
    <p:extLst>
      <p:ext uri="{BB962C8B-B14F-4D97-AF65-F5344CB8AC3E}">
        <p14:creationId xmlns:p14="http://schemas.microsoft.com/office/powerpoint/2010/main" val="199562724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42" name="Rectangle 2"/>
          <p:cNvSpPr>
            <a:spLocks noGrp="1" noChangeArrowheads="1"/>
          </p:cNvSpPr>
          <p:nvPr>
            <p:ph type="title"/>
          </p:nvPr>
        </p:nvSpPr>
        <p:spPr>
          <a:noFill/>
          <a:ln/>
          <a:effectLst>
            <a:outerShdw blurRad="63500" dist="17961" dir="2700000" algn="ctr" rotWithShape="0">
              <a:schemeClr val="bg2"/>
            </a:outerShdw>
          </a:effectLst>
        </p:spPr>
        <p:txBody>
          <a:bodyPr/>
          <a:lstStyle/>
          <a:p>
            <a:r>
              <a:rPr lang="en-US"/>
              <a:t>Adaptive sampling</a:t>
            </a:r>
          </a:p>
        </p:txBody>
      </p:sp>
      <p:pic>
        <p:nvPicPr>
          <p:cNvPr id="1546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082" y="1682697"/>
            <a:ext cx="8146946" cy="509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46246" name="Text Box 6"/>
          <p:cNvSpPr txBox="1">
            <a:spLocks noChangeArrowheads="1"/>
          </p:cNvSpPr>
          <p:nvPr/>
        </p:nvSpPr>
        <p:spPr bwMode="auto">
          <a:xfrm>
            <a:off x="6004291" y="6239277"/>
            <a:ext cx="2481942" cy="53033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7" tIns="41623" rIns="83247" bIns="41623">
            <a:spAutoFit/>
          </a:bodyPr>
          <a:lstStyle/>
          <a:p>
            <a:r>
              <a:rPr lang="en-US" sz="2900">
                <a:solidFill>
                  <a:schemeClr val="bg1"/>
                </a:solidFill>
              </a:rPr>
              <a:t>20,000 samples</a:t>
            </a:r>
          </a:p>
        </p:txBody>
      </p:sp>
    </p:spTree>
    <p:extLst>
      <p:ext uri="{BB962C8B-B14F-4D97-AF65-F5344CB8AC3E}">
        <p14:creationId xmlns:p14="http://schemas.microsoft.com/office/powerpoint/2010/main" val="143759190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3426" name="Rectangle 2"/>
          <p:cNvSpPr>
            <a:spLocks noGrp="1" noChangeArrowheads="1"/>
          </p:cNvSpPr>
          <p:nvPr>
            <p:ph type="title"/>
          </p:nvPr>
        </p:nvSpPr>
        <p:spPr/>
        <p:txBody>
          <a:bodyPr/>
          <a:lstStyle/>
          <a:p>
            <a:r>
              <a:rPr lang="en-US"/>
              <a:t>Plenoptic Sampling</a:t>
            </a:r>
          </a:p>
        </p:txBody>
      </p:sp>
      <p:sp>
        <p:nvSpPr>
          <p:cNvPr id="1383427" name="Rectangle 3"/>
          <p:cNvSpPr>
            <a:spLocks noGrp="1" noChangeArrowheads="1"/>
          </p:cNvSpPr>
          <p:nvPr>
            <p:ph type="body" idx="1"/>
          </p:nvPr>
        </p:nvSpPr>
        <p:spPr>
          <a:xfrm>
            <a:off x="457200" y="1527175"/>
            <a:ext cx="8686800" cy="5029200"/>
          </a:xfrm>
        </p:spPr>
        <p:txBody>
          <a:bodyPr/>
          <a:lstStyle/>
          <a:p>
            <a:r>
              <a:rPr lang="en-US" dirty="0" err="1">
                <a:latin typeface="+mj-lt"/>
              </a:rPr>
              <a:t>Plenoptic</a:t>
            </a:r>
            <a:r>
              <a:rPr lang="en-US" dirty="0">
                <a:latin typeface="+mj-lt"/>
              </a:rPr>
              <a:t> Sampling.  </a:t>
            </a:r>
            <a:r>
              <a:rPr lang="en-US" i="1" dirty="0">
                <a:latin typeface="+mj-lt"/>
              </a:rPr>
              <a:t>Chai, Tong, Chan, Shum 00</a:t>
            </a:r>
          </a:p>
          <a:p>
            <a:r>
              <a:rPr lang="en-US" dirty="0">
                <a:latin typeface="+mj-lt"/>
              </a:rPr>
              <a:t>Signal-processing on light field</a:t>
            </a:r>
          </a:p>
          <a:p>
            <a:r>
              <a:rPr lang="en-US" dirty="0">
                <a:latin typeface="+mj-lt"/>
              </a:rPr>
              <a:t>Minimal sampling rate for </a:t>
            </a:r>
            <a:r>
              <a:rPr lang="en-US" dirty="0" err="1">
                <a:latin typeface="+mj-lt"/>
              </a:rPr>
              <a:t>antialiased</a:t>
            </a:r>
            <a:r>
              <a:rPr lang="en-US" dirty="0">
                <a:latin typeface="+mj-lt"/>
              </a:rPr>
              <a:t> rendering</a:t>
            </a:r>
          </a:p>
          <a:p>
            <a:r>
              <a:rPr lang="en-US" dirty="0">
                <a:latin typeface="+mj-lt"/>
              </a:rPr>
              <a:t>Relates to depth range, Fourier analysis</a:t>
            </a:r>
          </a:p>
          <a:p>
            <a:r>
              <a:rPr lang="en-US" dirty="0" smtClean="0">
                <a:latin typeface="+mj-lt"/>
              </a:rPr>
              <a:t>Fourier </a:t>
            </a:r>
            <a:r>
              <a:rPr lang="en-US" dirty="0">
                <a:latin typeface="+mj-lt"/>
              </a:rPr>
              <a:t>spectra derived for 2D light fields for simplicity.  Same ideas extend to </a:t>
            </a:r>
            <a:r>
              <a:rPr lang="en-US" dirty="0" smtClean="0">
                <a:latin typeface="+mj-lt"/>
              </a:rPr>
              <a:t>4D</a:t>
            </a:r>
          </a:p>
          <a:p>
            <a:r>
              <a:rPr lang="en-US" dirty="0" smtClean="0">
                <a:latin typeface="+mj-lt"/>
              </a:rPr>
              <a:t>Key paper in many newer methods on sheared and axis-aligned filtering for adaptive sampling</a:t>
            </a:r>
            <a:endParaRPr lang="en-US" dirty="0">
              <a:latin typeface="+mj-lt"/>
            </a:endParaRPr>
          </a:p>
        </p:txBody>
      </p:sp>
    </p:spTree>
    <p:extLst>
      <p:ext uri="{BB962C8B-B14F-4D97-AF65-F5344CB8AC3E}">
        <p14:creationId xmlns:p14="http://schemas.microsoft.com/office/powerpoint/2010/main" val="15066056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result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8782" y="1595048"/>
            <a:ext cx="6072876" cy="4048584"/>
          </a:xfrm>
          <a:prstGeom prst="rect">
            <a:avLst/>
          </a:prstGeom>
          <a:ln>
            <a:solidFill>
              <a:schemeClr val="tx1"/>
            </a:solidFill>
          </a:ln>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8782" y="1595894"/>
            <a:ext cx="6072876" cy="4048584"/>
          </a:xfrm>
          <a:prstGeom prst="rect">
            <a:avLst/>
          </a:prstGeom>
          <a:ln>
            <a:solidFill>
              <a:schemeClr val="tx1"/>
            </a:solidFill>
          </a:ln>
        </p:spPr>
      </p:pic>
      <p:pic>
        <p:nvPicPr>
          <p:cNvPr id="6" name="Picture 5"/>
          <p:cNvPicPr>
            <a:picLocks noChangeAspect="1"/>
          </p:cNvPicPr>
          <p:nvPr/>
        </p:nvPicPr>
        <p:blipFill rotWithShape="1">
          <a:blip r:embed="rId2">
            <a:extLst>
              <a:ext uri="{28A0092B-C50C-407E-A947-70E740481C1C}">
                <a14:useLocalDpi xmlns:a14="http://schemas.microsoft.com/office/drawing/2010/main"/>
              </a:ext>
            </a:extLst>
          </a:blip>
          <a:srcRect l="33930" t="27881" r="43536" b="27882"/>
          <a:stretch/>
        </p:blipFill>
        <p:spPr>
          <a:xfrm>
            <a:off x="6287288" y="1816193"/>
            <a:ext cx="2756816" cy="3607999"/>
          </a:xfrm>
          <a:prstGeom prst="rect">
            <a:avLst/>
          </a:prstGeom>
          <a:ln>
            <a:solidFill>
              <a:schemeClr val="tx1"/>
            </a:solidFill>
          </a:ln>
        </p:spPr>
      </p:pic>
      <p:pic>
        <p:nvPicPr>
          <p:cNvPr id="7" name="Picture 6"/>
          <p:cNvPicPr>
            <a:picLocks noChangeAspect="1"/>
          </p:cNvPicPr>
          <p:nvPr/>
        </p:nvPicPr>
        <p:blipFill rotWithShape="1">
          <a:blip r:embed="rId3">
            <a:extLst>
              <a:ext uri="{28A0092B-C50C-407E-A947-70E740481C1C}">
                <a14:useLocalDpi xmlns:a14="http://schemas.microsoft.com/office/drawing/2010/main"/>
              </a:ext>
            </a:extLst>
          </a:blip>
          <a:srcRect l="33931" t="27861" r="43536" b="27903"/>
          <a:stretch/>
        </p:blipFill>
        <p:spPr>
          <a:xfrm>
            <a:off x="6287288" y="1816194"/>
            <a:ext cx="2756816" cy="3607997"/>
          </a:xfrm>
          <a:prstGeom prst="rect">
            <a:avLst/>
          </a:prstGeom>
          <a:ln>
            <a:solidFill>
              <a:schemeClr val="tx1"/>
            </a:solidFill>
          </a:ln>
        </p:spPr>
      </p:pic>
      <p:sp>
        <p:nvSpPr>
          <p:cNvPr id="8" name="Rectangle 7"/>
          <p:cNvSpPr/>
          <p:nvPr/>
        </p:nvSpPr>
        <p:spPr bwMode="auto">
          <a:xfrm>
            <a:off x="2169335" y="2724705"/>
            <a:ext cx="1368448" cy="1790964"/>
          </a:xfrm>
          <a:prstGeom prst="rect">
            <a:avLst/>
          </a:prstGeom>
          <a:noFill/>
          <a:ln w="22225" cap="flat" cmpd="sng" algn="ctr">
            <a:solidFill>
              <a:srgbClr val="FF0000"/>
            </a:solidFill>
            <a:prstDash val="solid"/>
            <a:round/>
            <a:headEnd type="none" w="med" len="med"/>
            <a:tailEnd type="none" w="med" len="med"/>
          </a:ln>
          <a:effectLst/>
        </p:spPr>
        <p:txBody>
          <a:bodyPr vert="horz" wrap="square" lIns="91431" tIns="45718" rIns="91431" bIns="45718" numCol="1" rtlCol="0" anchor="t" anchorCtr="0" compatLnSpc="1">
            <a:prstTxWarp prst="textNoShape">
              <a:avLst/>
            </a:prstTxWarp>
          </a:bodyPr>
          <a:lstStyle/>
          <a:p>
            <a:pPr algn="l">
              <a:lnSpc>
                <a:spcPct val="90000"/>
              </a:lnSpc>
              <a:spcBef>
                <a:spcPct val="50000"/>
              </a:spcBef>
              <a:buClr>
                <a:srgbClr val="3379A9"/>
              </a:buClr>
              <a:buSzPct val="80000"/>
              <a:buFont typeface="Monotype Sorts" pitchFamily="2" charset="2"/>
              <a:buNone/>
            </a:pPr>
            <a:endParaRPr lang="en-US" sz="2400" b="1">
              <a:solidFill>
                <a:srgbClr val="E4E4E4"/>
              </a:solidFill>
              <a:latin typeface="Arial" charset="0"/>
              <a:ea typeface="+mn-ea"/>
              <a:cs typeface="Arial" pitchFamily="34" charset="0"/>
            </a:endParaRPr>
          </a:p>
        </p:txBody>
      </p:sp>
      <p:sp>
        <p:nvSpPr>
          <p:cNvPr id="11" name="TextBox 10"/>
          <p:cNvSpPr txBox="1"/>
          <p:nvPr/>
        </p:nvSpPr>
        <p:spPr>
          <a:xfrm>
            <a:off x="1915556" y="5644483"/>
            <a:ext cx="2459328" cy="830997"/>
          </a:xfrm>
          <a:prstGeom prst="rect">
            <a:avLst/>
          </a:prstGeom>
          <a:noFill/>
        </p:spPr>
        <p:txBody>
          <a:bodyPr wrap="none" lIns="91431" tIns="45718" rIns="91431" bIns="45718" rtlCol="0">
            <a:spAutoFit/>
          </a:bodyPr>
          <a:lstStyle/>
          <a:p>
            <a:pPr eaLnBrk="1" hangingPunct="1"/>
            <a:r>
              <a:rPr lang="en-US" sz="2400" b="1" dirty="0">
                <a:solidFill>
                  <a:srgbClr val="E4E4E4"/>
                </a:solidFill>
                <a:latin typeface="Arial" pitchFamily="34" charset="0"/>
                <a:ea typeface="+mn-ea"/>
                <a:cs typeface="Arial" pitchFamily="34" charset="0"/>
              </a:rPr>
              <a:t>4 samples/pixel</a:t>
            </a:r>
          </a:p>
          <a:p>
            <a:pPr eaLnBrk="1" hangingPunct="1"/>
            <a:r>
              <a:rPr lang="en-US" sz="2400" b="1" dirty="0">
                <a:solidFill>
                  <a:srgbClr val="E4E4E4"/>
                </a:solidFill>
                <a:latin typeface="Arial" pitchFamily="34" charset="0"/>
                <a:ea typeface="+mn-ea"/>
                <a:cs typeface="Arial" pitchFamily="34" charset="0"/>
              </a:rPr>
              <a:t>(40.8 sec)</a:t>
            </a:r>
          </a:p>
        </p:txBody>
      </p:sp>
      <p:sp>
        <p:nvSpPr>
          <p:cNvPr id="12" name="TextBox 11"/>
          <p:cNvSpPr txBox="1"/>
          <p:nvPr/>
        </p:nvSpPr>
        <p:spPr>
          <a:xfrm>
            <a:off x="1735218" y="1134235"/>
            <a:ext cx="2820004" cy="461665"/>
          </a:xfrm>
          <a:prstGeom prst="rect">
            <a:avLst/>
          </a:prstGeom>
          <a:noFill/>
        </p:spPr>
        <p:txBody>
          <a:bodyPr wrap="none" lIns="91431" tIns="45718" rIns="91431" bIns="45718" rtlCol="0">
            <a:spAutoFit/>
          </a:bodyPr>
          <a:lstStyle/>
          <a:p>
            <a:pPr eaLnBrk="1" hangingPunct="1"/>
            <a:r>
              <a:rPr lang="en-US" sz="2400" b="1" dirty="0">
                <a:solidFill>
                  <a:srgbClr val="E4E4E4"/>
                </a:solidFill>
                <a:latin typeface="Arial" pitchFamily="34" charset="0"/>
                <a:ea typeface="+mn-ea"/>
                <a:cs typeface="Arial" pitchFamily="34" charset="0"/>
              </a:rPr>
              <a:t>Path traced scene</a:t>
            </a:r>
          </a:p>
        </p:txBody>
      </p:sp>
      <p:sp>
        <p:nvSpPr>
          <p:cNvPr id="13" name="TextBox 12"/>
          <p:cNvSpPr txBox="1"/>
          <p:nvPr/>
        </p:nvSpPr>
        <p:spPr>
          <a:xfrm>
            <a:off x="2035790" y="1134398"/>
            <a:ext cx="2218877" cy="461665"/>
          </a:xfrm>
          <a:prstGeom prst="rect">
            <a:avLst/>
          </a:prstGeom>
          <a:noFill/>
        </p:spPr>
        <p:txBody>
          <a:bodyPr wrap="none" lIns="91431" tIns="45718" rIns="91431" bIns="45718" rtlCol="0">
            <a:spAutoFit/>
          </a:bodyPr>
          <a:lstStyle/>
          <a:p>
            <a:pPr eaLnBrk="1" hangingPunct="1"/>
            <a:r>
              <a:rPr lang="en-US" sz="2400" b="1" dirty="0">
                <a:solidFill>
                  <a:srgbClr val="E4E4E4"/>
                </a:solidFill>
                <a:latin typeface="Arial" pitchFamily="34" charset="0"/>
                <a:ea typeface="+mn-ea"/>
                <a:cs typeface="Arial" pitchFamily="34" charset="0"/>
              </a:rPr>
              <a:t>Filtered result</a:t>
            </a:r>
          </a:p>
        </p:txBody>
      </p:sp>
      <p:sp>
        <p:nvSpPr>
          <p:cNvPr id="14" name="TextBox 13"/>
          <p:cNvSpPr txBox="1"/>
          <p:nvPr/>
        </p:nvSpPr>
        <p:spPr>
          <a:xfrm>
            <a:off x="1915558" y="5644534"/>
            <a:ext cx="2459328" cy="830997"/>
          </a:xfrm>
          <a:prstGeom prst="rect">
            <a:avLst/>
          </a:prstGeom>
          <a:noFill/>
        </p:spPr>
        <p:txBody>
          <a:bodyPr wrap="none" lIns="91431" tIns="45718" rIns="91431" bIns="45718" rtlCol="0">
            <a:spAutoFit/>
          </a:bodyPr>
          <a:lstStyle/>
          <a:p>
            <a:pPr eaLnBrk="1" hangingPunct="1"/>
            <a:r>
              <a:rPr lang="en-US" sz="2400" b="1" dirty="0">
                <a:solidFill>
                  <a:srgbClr val="E4E4E4"/>
                </a:solidFill>
                <a:latin typeface="Arial" pitchFamily="34" charset="0"/>
                <a:ea typeface="+mn-ea"/>
                <a:cs typeface="Arial" pitchFamily="34" charset="0"/>
              </a:rPr>
              <a:t>4 samples/pixel</a:t>
            </a:r>
          </a:p>
          <a:p>
            <a:pPr eaLnBrk="1" hangingPunct="1"/>
            <a:r>
              <a:rPr lang="en-US" sz="2400" b="1" dirty="0">
                <a:solidFill>
                  <a:srgbClr val="E4E4E4"/>
                </a:solidFill>
                <a:latin typeface="Arial" pitchFamily="34" charset="0"/>
                <a:ea typeface="+mn-ea"/>
                <a:cs typeface="Arial" pitchFamily="34" charset="0"/>
              </a:rPr>
              <a:t>(48.9 sec)</a:t>
            </a:r>
          </a:p>
        </p:txBody>
      </p:sp>
      <p:sp>
        <p:nvSpPr>
          <p:cNvPr id="15" name="TextBox 14"/>
          <p:cNvSpPr txBox="1"/>
          <p:nvPr/>
        </p:nvSpPr>
        <p:spPr>
          <a:xfrm>
            <a:off x="5789872" y="992740"/>
            <a:ext cx="3264035" cy="461665"/>
          </a:xfrm>
          <a:prstGeom prst="rect">
            <a:avLst/>
          </a:prstGeom>
          <a:noFill/>
        </p:spPr>
        <p:txBody>
          <a:bodyPr wrap="none" lIns="91431" tIns="45718" rIns="91431" bIns="45718" rtlCol="0">
            <a:spAutoFit/>
          </a:bodyPr>
          <a:lstStyle/>
          <a:p>
            <a:pPr eaLnBrk="1" hangingPunct="1"/>
            <a:r>
              <a:rPr lang="en-US" sz="2400" b="1" dirty="0">
                <a:solidFill>
                  <a:srgbClr val="92D050"/>
                </a:solidFill>
                <a:latin typeface="Arial" pitchFamily="34" charset="0"/>
                <a:ea typeface="+mn-ea"/>
                <a:cs typeface="Arial" pitchFamily="34" charset="0"/>
              </a:rPr>
              <a:t>[Kalantari et al. 2015]</a:t>
            </a:r>
          </a:p>
        </p:txBody>
      </p:sp>
      <p:sp>
        <p:nvSpPr>
          <p:cNvPr id="16" name="TextBox 15"/>
          <p:cNvSpPr txBox="1"/>
          <p:nvPr/>
        </p:nvSpPr>
        <p:spPr>
          <a:xfrm>
            <a:off x="5008057" y="5677767"/>
            <a:ext cx="3857146" cy="400110"/>
          </a:xfrm>
          <a:prstGeom prst="rect">
            <a:avLst/>
          </a:prstGeom>
          <a:noFill/>
        </p:spPr>
        <p:txBody>
          <a:bodyPr wrap="none" lIns="91431" tIns="45718" rIns="91431" bIns="45718" rtlCol="0">
            <a:spAutoFit/>
          </a:bodyPr>
          <a:lstStyle/>
          <a:p>
            <a:pPr eaLnBrk="1" hangingPunct="1"/>
            <a:r>
              <a:rPr lang="en-US" sz="2000" b="1" dirty="0">
                <a:solidFill>
                  <a:srgbClr val="FFC000"/>
                </a:solidFill>
                <a:latin typeface="Arial" pitchFamily="34" charset="0"/>
                <a:ea typeface="+mn-ea"/>
                <a:cs typeface="Arial" pitchFamily="34" charset="0"/>
              </a:rPr>
              <a:t>using only post-process filter!</a:t>
            </a:r>
          </a:p>
        </p:txBody>
      </p:sp>
      <p:sp>
        <p:nvSpPr>
          <p:cNvPr id="17" name="TextBox 6"/>
          <p:cNvSpPr txBox="1">
            <a:spLocks noChangeArrowheads="1"/>
          </p:cNvSpPr>
          <p:nvPr/>
        </p:nvSpPr>
        <p:spPr bwMode="auto">
          <a:xfrm>
            <a:off x="73946" y="5642261"/>
            <a:ext cx="3239882" cy="23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8" rIns="91431" bIns="45718">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gn="l">
              <a:lnSpc>
                <a:spcPct val="90000"/>
              </a:lnSpc>
              <a:spcBef>
                <a:spcPct val="50000"/>
              </a:spcBef>
              <a:buClr>
                <a:srgbClr val="3379A9"/>
              </a:buClr>
              <a:buSzPct val="80000"/>
              <a:buFont typeface="Monotype Sorts"/>
              <a:buNone/>
            </a:pPr>
            <a:r>
              <a:rPr lang="en-US" altLang="en-US" sz="1000" i="1" dirty="0">
                <a:solidFill>
                  <a:srgbClr val="E4E4E4"/>
                </a:solidFill>
                <a:ea typeface="+mn-ea"/>
              </a:rPr>
              <a:t>scene by Jo Ann Elliott</a:t>
            </a:r>
          </a:p>
        </p:txBody>
      </p:sp>
    </p:spTree>
    <p:extLst>
      <p:ext uri="{BB962C8B-B14F-4D97-AF65-F5344CB8AC3E}">
        <p14:creationId xmlns:p14="http://schemas.microsoft.com/office/powerpoint/2010/main" val="31862484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par>
                                <p:cTn id="26" presetID="22" presetClass="entr" presetSubtype="8" fill="hold" nodeType="withEffect">
                                  <p:stCondLst>
                                    <p:cond delay="15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12"/>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1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1" grpId="1"/>
      <p:bldP spid="12" grpId="0"/>
      <p:bldP spid="12" grpId="1"/>
      <p:bldP spid="13" grpId="0"/>
      <p:bldP spid="14" grpId="0"/>
      <p:bldP spid="15" grpId="0"/>
      <p:bldP spid="16" grpId="0"/>
      <p:bldP spid="1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9810" name="Group 2"/>
          <p:cNvGrpSpPr>
            <a:grpSpLocks/>
          </p:cNvGrpSpPr>
          <p:nvPr/>
        </p:nvGrpSpPr>
        <p:grpSpPr bwMode="auto">
          <a:xfrm>
            <a:off x="1741494" y="4573591"/>
            <a:ext cx="2655887" cy="911225"/>
            <a:chOff x="2660" y="8500"/>
            <a:chExt cx="1740" cy="720"/>
          </a:xfrm>
        </p:grpSpPr>
        <p:sp>
          <p:nvSpPr>
            <p:cNvPr id="1399811" name="Line 3"/>
            <p:cNvSpPr>
              <a:spLocks noChangeShapeType="1"/>
            </p:cNvSpPr>
            <p:nvPr/>
          </p:nvSpPr>
          <p:spPr bwMode="auto">
            <a:xfrm>
              <a:off x="2660" y="8510"/>
              <a:ext cx="880" cy="710"/>
            </a:xfrm>
            <a:prstGeom prst="line">
              <a:avLst/>
            </a:prstGeom>
            <a:noFill/>
            <a:ln w="28575">
              <a:solidFill>
                <a:srgbClr val="FF99FF"/>
              </a:solidFill>
              <a:round/>
              <a:headEnd/>
              <a:tailEnd/>
            </a:ln>
            <a:extLst>
              <a:ext uri="{909E8E84-426E-40dd-AFC4-6F175D3DCCD1}">
                <a14:hiddenFill xmlns:a14="http://schemas.microsoft.com/office/drawing/2010/main">
                  <a:noFill/>
                </a14:hiddenFill>
              </a:ext>
            </a:extLst>
          </p:spPr>
          <p:txBody>
            <a:bodyPr/>
            <a:lstStyle/>
            <a:p>
              <a:endParaRPr lang="en-US" sz="2400">
                <a:solidFill>
                  <a:srgbClr val="000000"/>
                </a:solidFill>
                <a:cs typeface="楷体_GB2312"/>
              </a:endParaRPr>
            </a:p>
          </p:txBody>
        </p:sp>
        <p:sp>
          <p:nvSpPr>
            <p:cNvPr id="1399812" name="Line 4"/>
            <p:cNvSpPr>
              <a:spLocks noChangeShapeType="1"/>
            </p:cNvSpPr>
            <p:nvPr/>
          </p:nvSpPr>
          <p:spPr bwMode="auto">
            <a:xfrm flipV="1">
              <a:off x="3530" y="8500"/>
              <a:ext cx="870" cy="720"/>
            </a:xfrm>
            <a:prstGeom prst="line">
              <a:avLst/>
            </a:prstGeom>
            <a:noFill/>
            <a:ln w="28575">
              <a:solidFill>
                <a:srgbClr val="FF99FF"/>
              </a:solidFill>
              <a:round/>
              <a:headEnd/>
              <a:tailEnd/>
            </a:ln>
            <a:extLst>
              <a:ext uri="{909E8E84-426E-40dd-AFC4-6F175D3DCCD1}">
                <a14:hiddenFill xmlns:a14="http://schemas.microsoft.com/office/drawing/2010/main">
                  <a:noFill/>
                </a14:hiddenFill>
              </a:ext>
            </a:extLst>
          </p:spPr>
          <p:txBody>
            <a:bodyPr/>
            <a:lstStyle/>
            <a:p>
              <a:endParaRPr lang="en-US" sz="2400">
                <a:solidFill>
                  <a:srgbClr val="000000"/>
                </a:solidFill>
                <a:cs typeface="楷体_GB2312"/>
              </a:endParaRPr>
            </a:p>
          </p:txBody>
        </p:sp>
        <p:sp>
          <p:nvSpPr>
            <p:cNvPr id="1399813" name="Line 5"/>
            <p:cNvSpPr>
              <a:spLocks noChangeShapeType="1"/>
            </p:cNvSpPr>
            <p:nvPr/>
          </p:nvSpPr>
          <p:spPr bwMode="auto">
            <a:xfrm flipV="1">
              <a:off x="2660" y="8500"/>
              <a:ext cx="1730" cy="0"/>
            </a:xfrm>
            <a:prstGeom prst="line">
              <a:avLst/>
            </a:prstGeom>
            <a:noFill/>
            <a:ln w="28575">
              <a:solidFill>
                <a:srgbClr val="FF99FF"/>
              </a:solidFill>
              <a:round/>
              <a:headEnd/>
              <a:tailEnd/>
            </a:ln>
            <a:extLst>
              <a:ext uri="{909E8E84-426E-40dd-AFC4-6F175D3DCCD1}">
                <a14:hiddenFill xmlns:a14="http://schemas.microsoft.com/office/drawing/2010/main">
                  <a:noFill/>
                </a14:hiddenFill>
              </a:ext>
            </a:extLst>
          </p:spPr>
          <p:txBody>
            <a:bodyPr/>
            <a:lstStyle/>
            <a:p>
              <a:endParaRPr lang="en-US" sz="2400">
                <a:solidFill>
                  <a:srgbClr val="000000"/>
                </a:solidFill>
                <a:cs typeface="楷体_GB2312"/>
              </a:endParaRPr>
            </a:p>
          </p:txBody>
        </p:sp>
      </p:grpSp>
      <p:grpSp>
        <p:nvGrpSpPr>
          <p:cNvPr id="1399814" name="Group 6"/>
          <p:cNvGrpSpPr>
            <a:grpSpLocks/>
          </p:cNvGrpSpPr>
          <p:nvPr/>
        </p:nvGrpSpPr>
        <p:grpSpPr bwMode="auto">
          <a:xfrm>
            <a:off x="4545019" y="4579938"/>
            <a:ext cx="2655887" cy="892175"/>
            <a:chOff x="2660" y="8500"/>
            <a:chExt cx="1740" cy="720"/>
          </a:xfrm>
        </p:grpSpPr>
        <p:sp>
          <p:nvSpPr>
            <p:cNvPr id="1399815" name="Line 7"/>
            <p:cNvSpPr>
              <a:spLocks noChangeShapeType="1"/>
            </p:cNvSpPr>
            <p:nvPr/>
          </p:nvSpPr>
          <p:spPr bwMode="auto">
            <a:xfrm>
              <a:off x="2660" y="8510"/>
              <a:ext cx="880" cy="710"/>
            </a:xfrm>
            <a:prstGeom prst="line">
              <a:avLst/>
            </a:prstGeom>
            <a:noFill/>
            <a:ln w="28575">
              <a:solidFill>
                <a:srgbClr val="FF99FF"/>
              </a:solidFill>
              <a:round/>
              <a:headEnd/>
              <a:tailEnd/>
            </a:ln>
            <a:extLst>
              <a:ext uri="{909E8E84-426E-40dd-AFC4-6F175D3DCCD1}">
                <a14:hiddenFill xmlns:a14="http://schemas.microsoft.com/office/drawing/2010/main">
                  <a:noFill/>
                </a14:hiddenFill>
              </a:ext>
            </a:extLst>
          </p:spPr>
          <p:txBody>
            <a:bodyPr/>
            <a:lstStyle/>
            <a:p>
              <a:endParaRPr lang="en-US" sz="2400">
                <a:solidFill>
                  <a:srgbClr val="000000"/>
                </a:solidFill>
                <a:cs typeface="楷体_GB2312"/>
              </a:endParaRPr>
            </a:p>
          </p:txBody>
        </p:sp>
        <p:sp>
          <p:nvSpPr>
            <p:cNvPr id="1399816" name="Line 8"/>
            <p:cNvSpPr>
              <a:spLocks noChangeShapeType="1"/>
            </p:cNvSpPr>
            <p:nvPr/>
          </p:nvSpPr>
          <p:spPr bwMode="auto">
            <a:xfrm flipV="1">
              <a:off x="3530" y="8500"/>
              <a:ext cx="870" cy="720"/>
            </a:xfrm>
            <a:prstGeom prst="line">
              <a:avLst/>
            </a:prstGeom>
            <a:noFill/>
            <a:ln w="28575">
              <a:solidFill>
                <a:srgbClr val="FF99FF"/>
              </a:solidFill>
              <a:round/>
              <a:headEnd/>
              <a:tailEnd/>
            </a:ln>
            <a:extLst>
              <a:ext uri="{909E8E84-426E-40dd-AFC4-6F175D3DCCD1}">
                <a14:hiddenFill xmlns:a14="http://schemas.microsoft.com/office/drawing/2010/main">
                  <a:noFill/>
                </a14:hiddenFill>
              </a:ext>
            </a:extLst>
          </p:spPr>
          <p:txBody>
            <a:bodyPr/>
            <a:lstStyle/>
            <a:p>
              <a:endParaRPr lang="en-US" sz="2400">
                <a:solidFill>
                  <a:srgbClr val="000000"/>
                </a:solidFill>
                <a:cs typeface="楷体_GB2312"/>
              </a:endParaRPr>
            </a:p>
          </p:txBody>
        </p:sp>
        <p:sp>
          <p:nvSpPr>
            <p:cNvPr id="1399817" name="Line 9"/>
            <p:cNvSpPr>
              <a:spLocks noChangeShapeType="1"/>
            </p:cNvSpPr>
            <p:nvPr/>
          </p:nvSpPr>
          <p:spPr bwMode="auto">
            <a:xfrm flipV="1">
              <a:off x="2660" y="8500"/>
              <a:ext cx="1730" cy="0"/>
            </a:xfrm>
            <a:prstGeom prst="line">
              <a:avLst/>
            </a:prstGeom>
            <a:noFill/>
            <a:ln w="28575">
              <a:solidFill>
                <a:srgbClr val="FF99FF"/>
              </a:solidFill>
              <a:round/>
              <a:headEnd/>
              <a:tailEnd/>
            </a:ln>
            <a:extLst>
              <a:ext uri="{909E8E84-426E-40dd-AFC4-6F175D3DCCD1}">
                <a14:hiddenFill xmlns:a14="http://schemas.microsoft.com/office/drawing/2010/main">
                  <a:noFill/>
                </a14:hiddenFill>
              </a:ext>
            </a:extLst>
          </p:spPr>
          <p:txBody>
            <a:bodyPr/>
            <a:lstStyle/>
            <a:p>
              <a:endParaRPr lang="en-US" sz="2400">
                <a:solidFill>
                  <a:srgbClr val="000000"/>
                </a:solidFill>
                <a:cs typeface="楷体_GB2312"/>
              </a:endParaRPr>
            </a:p>
          </p:txBody>
        </p:sp>
      </p:grpSp>
      <p:sp>
        <p:nvSpPr>
          <p:cNvPr id="1399818" name="Rectangle 10"/>
          <p:cNvSpPr>
            <a:spLocks noGrp="1" noChangeArrowheads="1"/>
          </p:cNvSpPr>
          <p:nvPr>
            <p:ph type="title"/>
          </p:nvPr>
        </p:nvSpPr>
        <p:spPr/>
        <p:txBody>
          <a:bodyPr/>
          <a:lstStyle/>
          <a:p>
            <a:r>
              <a:rPr kumimoji="0" lang="en-US" altLang="zh-CN">
                <a:ea typeface="宋体" charset="0"/>
                <a:cs typeface="宋体" charset="0"/>
              </a:rPr>
              <a:t>A Geometrical Intuition</a:t>
            </a:r>
          </a:p>
        </p:txBody>
      </p:sp>
      <p:sp>
        <p:nvSpPr>
          <p:cNvPr id="1399819" name="Line 11"/>
          <p:cNvSpPr>
            <a:spLocks noChangeShapeType="1"/>
          </p:cNvSpPr>
          <p:nvPr/>
        </p:nvSpPr>
        <p:spPr bwMode="auto">
          <a:xfrm>
            <a:off x="1295401" y="5486400"/>
            <a:ext cx="6019800" cy="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lIns="91431" tIns="45718" rIns="91431" bIns="45718"/>
          <a:lstStyle/>
          <a:p>
            <a:endParaRPr lang="en-US" sz="2400">
              <a:solidFill>
                <a:srgbClr val="000000"/>
              </a:solidFill>
              <a:cs typeface="楷体_GB2312"/>
            </a:endParaRPr>
          </a:p>
        </p:txBody>
      </p:sp>
      <p:sp>
        <p:nvSpPr>
          <p:cNvPr id="1399820" name="Line 12"/>
          <p:cNvSpPr>
            <a:spLocks noChangeShapeType="1"/>
          </p:cNvSpPr>
          <p:nvPr/>
        </p:nvSpPr>
        <p:spPr bwMode="auto">
          <a:xfrm flipV="1">
            <a:off x="1663700" y="1981206"/>
            <a:ext cx="0" cy="4333875"/>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lIns="91431" tIns="45718" rIns="91431" bIns="45718"/>
          <a:lstStyle/>
          <a:p>
            <a:endParaRPr lang="en-US" sz="2400">
              <a:solidFill>
                <a:srgbClr val="000000"/>
              </a:solidFill>
              <a:cs typeface="楷体_GB2312"/>
            </a:endParaRPr>
          </a:p>
        </p:txBody>
      </p:sp>
      <p:sp>
        <p:nvSpPr>
          <p:cNvPr id="1399821" name="Text Box 13"/>
          <p:cNvSpPr txBox="1">
            <a:spLocks noChangeArrowheads="1"/>
          </p:cNvSpPr>
          <p:nvPr/>
        </p:nvSpPr>
        <p:spPr bwMode="auto">
          <a:xfrm>
            <a:off x="762006" y="2971802"/>
            <a:ext cx="866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8" rIns="91431" bIns="45718"/>
          <a:lstStyle/>
          <a:p>
            <a:pPr algn="l"/>
            <a:r>
              <a:rPr lang="en-US" altLang="zh-CN" sz="2800" b="1" i="1">
                <a:solidFill>
                  <a:srgbClr val="FFFFFF"/>
                </a:solidFill>
                <a:ea typeface="宋体" charset="0"/>
                <a:cs typeface="宋体" charset="0"/>
              </a:rPr>
              <a:t>Z</a:t>
            </a:r>
            <a:r>
              <a:rPr lang="en-US" altLang="zh-CN" sz="2800" b="1" i="1" baseline="-25000">
                <a:solidFill>
                  <a:srgbClr val="FFFFFF"/>
                </a:solidFill>
                <a:ea typeface="宋体" charset="0"/>
                <a:cs typeface="宋体" charset="0"/>
              </a:rPr>
              <a:t>min</a:t>
            </a:r>
            <a:endParaRPr lang="en-US" altLang="zh-CN" sz="2800" b="1" i="1">
              <a:solidFill>
                <a:srgbClr val="FFFFFF"/>
              </a:solidFill>
              <a:ea typeface="宋体" charset="0"/>
              <a:cs typeface="宋体" charset="0"/>
            </a:endParaRPr>
          </a:p>
        </p:txBody>
      </p:sp>
      <p:sp>
        <p:nvSpPr>
          <p:cNvPr id="1399822" name="Line 14"/>
          <p:cNvSpPr>
            <a:spLocks noChangeShapeType="1"/>
          </p:cNvSpPr>
          <p:nvPr/>
        </p:nvSpPr>
        <p:spPr bwMode="auto">
          <a:xfrm>
            <a:off x="1676401" y="2362200"/>
            <a:ext cx="546735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lIns="91431" tIns="45718" rIns="91431" bIns="45718"/>
          <a:lstStyle/>
          <a:p>
            <a:endParaRPr lang="en-US" sz="2400">
              <a:solidFill>
                <a:srgbClr val="000000"/>
              </a:solidFill>
              <a:cs typeface="楷体_GB2312"/>
            </a:endParaRPr>
          </a:p>
        </p:txBody>
      </p:sp>
      <p:sp>
        <p:nvSpPr>
          <p:cNvPr id="1399823" name="Line 15"/>
          <p:cNvSpPr>
            <a:spLocks noChangeShapeType="1"/>
          </p:cNvSpPr>
          <p:nvPr/>
        </p:nvSpPr>
        <p:spPr bwMode="auto">
          <a:xfrm flipV="1">
            <a:off x="1676400" y="3198819"/>
            <a:ext cx="5465763" cy="1587"/>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lIns="91431" tIns="45718" rIns="91431" bIns="45718"/>
          <a:lstStyle/>
          <a:p>
            <a:endParaRPr lang="en-US" sz="2400">
              <a:solidFill>
                <a:srgbClr val="000000"/>
              </a:solidFill>
              <a:cs typeface="楷体_GB2312"/>
            </a:endParaRPr>
          </a:p>
        </p:txBody>
      </p:sp>
      <p:sp>
        <p:nvSpPr>
          <p:cNvPr id="1399824" name="Text Box 16"/>
          <p:cNvSpPr txBox="1">
            <a:spLocks noChangeArrowheads="1"/>
          </p:cNvSpPr>
          <p:nvPr/>
        </p:nvSpPr>
        <p:spPr bwMode="auto">
          <a:xfrm>
            <a:off x="762000" y="2133603"/>
            <a:ext cx="8382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8" rIns="91431" bIns="45718"/>
          <a:lstStyle/>
          <a:p>
            <a:pPr algn="l"/>
            <a:r>
              <a:rPr lang="en-US" altLang="zh-CN" sz="2800" b="1" i="1">
                <a:solidFill>
                  <a:srgbClr val="FFFFFF"/>
                </a:solidFill>
                <a:ea typeface="宋体" charset="0"/>
                <a:cs typeface="宋体" charset="0"/>
              </a:rPr>
              <a:t>Z</a:t>
            </a:r>
            <a:r>
              <a:rPr lang="en-US" altLang="zh-CN" sz="2800" b="1" i="1" baseline="-25000">
                <a:solidFill>
                  <a:srgbClr val="FFFFFF"/>
                </a:solidFill>
                <a:ea typeface="宋体" charset="0"/>
                <a:cs typeface="宋体" charset="0"/>
              </a:rPr>
              <a:t>opt</a:t>
            </a:r>
            <a:endParaRPr lang="en-US" altLang="zh-CN" sz="2800" b="1" i="1">
              <a:solidFill>
                <a:srgbClr val="FFFFFF"/>
              </a:solidFill>
              <a:ea typeface="宋体" charset="0"/>
              <a:cs typeface="宋体" charset="0"/>
            </a:endParaRPr>
          </a:p>
        </p:txBody>
      </p:sp>
      <p:sp>
        <p:nvSpPr>
          <p:cNvPr id="1399825" name="Line 17"/>
          <p:cNvSpPr>
            <a:spLocks noChangeShapeType="1"/>
          </p:cNvSpPr>
          <p:nvPr/>
        </p:nvSpPr>
        <p:spPr bwMode="auto">
          <a:xfrm flipV="1">
            <a:off x="3051175" y="2368550"/>
            <a:ext cx="1403350" cy="3122613"/>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lIns="91431" tIns="45718" rIns="91431" bIns="45718"/>
          <a:lstStyle/>
          <a:p>
            <a:endParaRPr lang="en-US" sz="2400">
              <a:solidFill>
                <a:srgbClr val="000000"/>
              </a:solidFill>
              <a:cs typeface="楷体_GB2312"/>
            </a:endParaRPr>
          </a:p>
        </p:txBody>
      </p:sp>
      <p:sp>
        <p:nvSpPr>
          <p:cNvPr id="1399826" name="Line 18"/>
          <p:cNvSpPr>
            <a:spLocks noChangeShapeType="1"/>
          </p:cNvSpPr>
          <p:nvPr/>
        </p:nvSpPr>
        <p:spPr bwMode="auto">
          <a:xfrm flipH="1" flipV="1">
            <a:off x="3438530" y="2373313"/>
            <a:ext cx="2455863" cy="3078162"/>
          </a:xfrm>
          <a:prstGeom prst="line">
            <a:avLst/>
          </a:prstGeom>
          <a:noFill/>
          <a:ln w="38100">
            <a:solidFill>
              <a:srgbClr val="00FFFF"/>
            </a:solidFill>
            <a:round/>
            <a:headEnd/>
            <a:tailEnd/>
          </a:ln>
          <a:extLst>
            <a:ext uri="{909E8E84-426E-40dd-AFC4-6F175D3DCCD1}">
              <a14:hiddenFill xmlns:a14="http://schemas.microsoft.com/office/drawing/2010/main">
                <a:noFill/>
              </a14:hiddenFill>
            </a:ext>
          </a:extLst>
        </p:spPr>
        <p:txBody>
          <a:bodyPr lIns="91431" tIns="45718" rIns="91431" bIns="45718"/>
          <a:lstStyle/>
          <a:p>
            <a:endParaRPr lang="en-US" sz="2400">
              <a:solidFill>
                <a:srgbClr val="000000"/>
              </a:solidFill>
              <a:cs typeface="楷体_GB2312"/>
            </a:endParaRPr>
          </a:p>
        </p:txBody>
      </p:sp>
      <p:sp>
        <p:nvSpPr>
          <p:cNvPr id="1399827" name="Text Box 19"/>
          <p:cNvSpPr txBox="1">
            <a:spLocks noChangeArrowheads="1"/>
          </p:cNvSpPr>
          <p:nvPr/>
        </p:nvSpPr>
        <p:spPr bwMode="auto">
          <a:xfrm>
            <a:off x="2286006" y="5486400"/>
            <a:ext cx="1547813"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8" rIns="91431" bIns="45718"/>
          <a:lstStyle/>
          <a:p>
            <a:pPr algn="just"/>
            <a:r>
              <a:rPr lang="en-US" altLang="zh-CN" sz="2000" b="1" i="1">
                <a:solidFill>
                  <a:srgbClr val="FFFFFF"/>
                </a:solidFill>
                <a:ea typeface="宋体" charset="0"/>
                <a:cs typeface="宋体" charset="0"/>
              </a:rPr>
              <a:t>Camera i</a:t>
            </a:r>
          </a:p>
        </p:txBody>
      </p:sp>
      <p:sp>
        <p:nvSpPr>
          <p:cNvPr id="1399828" name="Text Box 20"/>
          <p:cNvSpPr txBox="1">
            <a:spLocks noChangeArrowheads="1"/>
          </p:cNvSpPr>
          <p:nvPr/>
        </p:nvSpPr>
        <p:spPr bwMode="auto">
          <a:xfrm>
            <a:off x="5410200" y="5486400"/>
            <a:ext cx="16764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8" rIns="91431" bIns="45718"/>
          <a:lstStyle/>
          <a:p>
            <a:pPr algn="just"/>
            <a:r>
              <a:rPr lang="en-US" altLang="zh-CN" sz="2000" b="1" i="1">
                <a:solidFill>
                  <a:srgbClr val="FFFFFF"/>
                </a:solidFill>
                <a:ea typeface="宋体" charset="0"/>
                <a:cs typeface="宋体" charset="0"/>
              </a:rPr>
              <a:t>Camera i+1</a:t>
            </a:r>
          </a:p>
        </p:txBody>
      </p:sp>
      <p:sp>
        <p:nvSpPr>
          <p:cNvPr id="1399829" name="Oval 21"/>
          <p:cNvSpPr>
            <a:spLocks noChangeAspect="1" noChangeArrowheads="1"/>
          </p:cNvSpPr>
          <p:nvPr/>
        </p:nvSpPr>
        <p:spPr bwMode="auto">
          <a:xfrm>
            <a:off x="4030663" y="3135313"/>
            <a:ext cx="125412" cy="125412"/>
          </a:xfrm>
          <a:prstGeom prst="ellipse">
            <a:avLst/>
          </a:prstGeom>
          <a:solidFill>
            <a:srgbClr val="FFFF66"/>
          </a:solidFill>
          <a:ln w="12700" cap="sq">
            <a:solidFill>
              <a:srgbClr val="FFFF6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9830" name="Oval 22"/>
          <p:cNvSpPr>
            <a:spLocks noChangeAspect="1" noChangeArrowheads="1"/>
          </p:cNvSpPr>
          <p:nvPr/>
        </p:nvSpPr>
        <p:spPr bwMode="auto">
          <a:xfrm>
            <a:off x="4030663" y="3135313"/>
            <a:ext cx="125412" cy="125412"/>
          </a:xfrm>
          <a:prstGeom prst="ellipse">
            <a:avLst/>
          </a:prstGeom>
          <a:solidFill>
            <a:srgbClr val="FFFF66"/>
          </a:solidFill>
          <a:ln w="12700" cap="sq">
            <a:solidFill>
              <a:srgbClr val="FFFF6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9831" name="Oval 23"/>
          <p:cNvSpPr>
            <a:spLocks noChangeAspect="1" noChangeArrowheads="1"/>
          </p:cNvSpPr>
          <p:nvPr/>
        </p:nvSpPr>
        <p:spPr bwMode="auto">
          <a:xfrm>
            <a:off x="4403727" y="2281238"/>
            <a:ext cx="125413" cy="125412"/>
          </a:xfrm>
          <a:prstGeom prst="ellipse">
            <a:avLst/>
          </a:prstGeom>
          <a:solidFill>
            <a:srgbClr val="FF0000"/>
          </a:solidFill>
          <a:ln w="12700" cap="sq">
            <a:solidFill>
              <a:srgbClr val="FF33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9832" name="Oval 24"/>
          <p:cNvSpPr>
            <a:spLocks noChangeAspect="1" noChangeArrowheads="1"/>
          </p:cNvSpPr>
          <p:nvPr/>
        </p:nvSpPr>
        <p:spPr bwMode="auto">
          <a:xfrm>
            <a:off x="4403727" y="2281238"/>
            <a:ext cx="125413" cy="125412"/>
          </a:xfrm>
          <a:prstGeom prst="ellipse">
            <a:avLst/>
          </a:prstGeom>
          <a:solidFill>
            <a:srgbClr val="FF0000"/>
          </a:solidFill>
          <a:ln w="12700" cap="sq">
            <a:solidFill>
              <a:srgbClr val="FF33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9833" name="Oval 25"/>
          <p:cNvSpPr>
            <a:spLocks noChangeAspect="1" noChangeArrowheads="1"/>
          </p:cNvSpPr>
          <p:nvPr/>
        </p:nvSpPr>
        <p:spPr bwMode="auto">
          <a:xfrm>
            <a:off x="3373438" y="2286000"/>
            <a:ext cx="125412" cy="125413"/>
          </a:xfrm>
          <a:prstGeom prst="ellipse">
            <a:avLst/>
          </a:prstGeom>
          <a:solidFill>
            <a:srgbClr val="00FFFF"/>
          </a:solidFill>
          <a:ln w="12700" cap="sq">
            <a:solidFill>
              <a:srgbClr val="00FF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9834" name="Oval 26"/>
          <p:cNvSpPr>
            <a:spLocks noChangeAspect="1" noChangeArrowheads="1"/>
          </p:cNvSpPr>
          <p:nvPr/>
        </p:nvSpPr>
        <p:spPr bwMode="auto">
          <a:xfrm>
            <a:off x="3373438" y="2286000"/>
            <a:ext cx="125412" cy="125413"/>
          </a:xfrm>
          <a:prstGeom prst="ellipse">
            <a:avLst/>
          </a:prstGeom>
          <a:solidFill>
            <a:srgbClr val="00FFFF"/>
          </a:solidFill>
          <a:ln w="12700" cap="sq">
            <a:solidFill>
              <a:srgbClr val="00FF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Tree>
    <p:extLst>
      <p:ext uri="{BB962C8B-B14F-4D97-AF65-F5344CB8AC3E}">
        <p14:creationId xmlns:p14="http://schemas.microsoft.com/office/powerpoint/2010/main" val="33163809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99829"/>
                                        </p:tgtEl>
                                        <p:attrNameLst>
                                          <p:attrName>style.visibility</p:attrName>
                                        </p:attrNameLst>
                                      </p:cBhvr>
                                      <p:to>
                                        <p:strVal val="visible"/>
                                      </p:to>
                                    </p:set>
                                    <p:animEffect transition="in" filter="box(in)">
                                      <p:cBhvr>
                                        <p:cTn id="7" dur="500"/>
                                        <p:tgtEl>
                                          <p:spTgt spid="1399829"/>
                                        </p:tgtEl>
                                      </p:cBhvr>
                                    </p:animEffect>
                                  </p:childTnLst>
                                  <p:subTnLst>
                                    <p:set>
                                      <p:cBhvr override="childStyle">
                                        <p:cTn dur="1" fill="hold" display="0" masterRel="sameClick" afterEffect="1">
                                          <p:stCondLst>
                                            <p:cond evt="end" delay="0">
                                              <p:tn val="5"/>
                                            </p:cond>
                                          </p:stCondLst>
                                        </p:cTn>
                                        <p:tgtEl>
                                          <p:spTgt spid="1399829"/>
                                        </p:tgtEl>
                                        <p:attrNameLst>
                                          <p:attrName>style.visibility</p:attrName>
                                        </p:attrNameLst>
                                      </p:cBhvr>
                                      <p:to>
                                        <p:strVal val="hidden"/>
                                      </p:to>
                                    </p:set>
                                  </p:sub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1399830"/>
                                        </p:tgtEl>
                                        <p:attrNameLst>
                                          <p:attrName>style.visibility</p:attrName>
                                        </p:attrNameLst>
                                      </p:cBhvr>
                                      <p:to>
                                        <p:strVal val="visible"/>
                                      </p:to>
                                    </p:set>
                                    <p:animEffect transition="in" filter="box(in)">
                                      <p:cBhvr>
                                        <p:cTn id="11" dur="500"/>
                                        <p:tgtEl>
                                          <p:spTgt spid="139983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399825"/>
                                        </p:tgtEl>
                                        <p:attrNameLst>
                                          <p:attrName>style.visibility</p:attrName>
                                        </p:attrNameLst>
                                      </p:cBhvr>
                                      <p:to>
                                        <p:strVal val="visible"/>
                                      </p:to>
                                    </p:set>
                                    <p:animEffect transition="in" filter="wipe(down)">
                                      <p:cBhvr>
                                        <p:cTn id="16" dur="500"/>
                                        <p:tgtEl>
                                          <p:spTgt spid="1399825"/>
                                        </p:tgtEl>
                                      </p:cBhvr>
                                    </p:animEffect>
                                  </p:childTnLst>
                                </p:cTn>
                              </p:par>
                            </p:childTnLst>
                          </p:cTn>
                        </p:par>
                        <p:par>
                          <p:cTn id="17" fill="hold" nodeType="afterGroup">
                            <p:stCondLst>
                              <p:cond delay="500"/>
                            </p:stCondLst>
                            <p:childTnLst>
                              <p:par>
                                <p:cTn id="18" presetID="4" presetClass="entr" presetSubtype="16" fill="hold" grpId="0" nodeType="afterEffect">
                                  <p:stCondLst>
                                    <p:cond delay="0"/>
                                  </p:stCondLst>
                                  <p:childTnLst>
                                    <p:set>
                                      <p:cBhvr>
                                        <p:cTn id="19" dur="1" fill="hold">
                                          <p:stCondLst>
                                            <p:cond delay="0"/>
                                          </p:stCondLst>
                                        </p:cTn>
                                        <p:tgtEl>
                                          <p:spTgt spid="1399831"/>
                                        </p:tgtEl>
                                        <p:attrNameLst>
                                          <p:attrName>style.visibility</p:attrName>
                                        </p:attrNameLst>
                                      </p:cBhvr>
                                      <p:to>
                                        <p:strVal val="visible"/>
                                      </p:to>
                                    </p:set>
                                    <p:animEffect transition="in" filter="box(in)">
                                      <p:cBhvr>
                                        <p:cTn id="20" dur="500"/>
                                        <p:tgtEl>
                                          <p:spTgt spid="1399831"/>
                                        </p:tgtEl>
                                      </p:cBhvr>
                                    </p:animEffect>
                                  </p:childTnLst>
                                  <p:subTnLst>
                                    <p:set>
                                      <p:cBhvr override="childStyle">
                                        <p:cTn dur="1" fill="hold" display="0" masterRel="sameClick" afterEffect="1">
                                          <p:stCondLst>
                                            <p:cond evt="end" delay="0">
                                              <p:tn val="18"/>
                                            </p:cond>
                                          </p:stCondLst>
                                        </p:cTn>
                                        <p:tgtEl>
                                          <p:spTgt spid="1399831"/>
                                        </p:tgtEl>
                                        <p:attrNameLst>
                                          <p:attrName>style.visibility</p:attrName>
                                        </p:attrNameLst>
                                      </p:cBhvr>
                                      <p:to>
                                        <p:strVal val="hidden"/>
                                      </p:to>
                                    </p:set>
                                  </p:subTnLst>
                                </p:cTn>
                              </p:par>
                            </p:childTnLst>
                          </p:cTn>
                        </p:par>
                        <p:par>
                          <p:cTn id="21" fill="hold" nodeType="afterGroup">
                            <p:stCondLst>
                              <p:cond delay="1000"/>
                            </p:stCondLst>
                            <p:childTnLst>
                              <p:par>
                                <p:cTn id="22" presetID="4" presetClass="entr" presetSubtype="16" fill="hold" grpId="0" nodeType="afterEffect">
                                  <p:stCondLst>
                                    <p:cond delay="0"/>
                                  </p:stCondLst>
                                  <p:childTnLst>
                                    <p:set>
                                      <p:cBhvr>
                                        <p:cTn id="23" dur="1" fill="hold">
                                          <p:stCondLst>
                                            <p:cond delay="0"/>
                                          </p:stCondLst>
                                        </p:cTn>
                                        <p:tgtEl>
                                          <p:spTgt spid="1399832"/>
                                        </p:tgtEl>
                                        <p:attrNameLst>
                                          <p:attrName>style.visibility</p:attrName>
                                        </p:attrNameLst>
                                      </p:cBhvr>
                                      <p:to>
                                        <p:strVal val="visible"/>
                                      </p:to>
                                    </p:set>
                                    <p:animEffect transition="in" filter="box(in)">
                                      <p:cBhvr>
                                        <p:cTn id="24" dur="500"/>
                                        <p:tgtEl>
                                          <p:spTgt spid="139983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99826"/>
                                        </p:tgtEl>
                                        <p:attrNameLst>
                                          <p:attrName>style.visibility</p:attrName>
                                        </p:attrNameLst>
                                      </p:cBhvr>
                                      <p:to>
                                        <p:strVal val="visible"/>
                                      </p:to>
                                    </p:set>
                                    <p:animEffect transition="in" filter="wipe(down)">
                                      <p:cBhvr>
                                        <p:cTn id="29" dur="500"/>
                                        <p:tgtEl>
                                          <p:spTgt spid="1399826"/>
                                        </p:tgtEl>
                                      </p:cBhvr>
                                    </p:animEffect>
                                  </p:childTnLst>
                                </p:cTn>
                              </p:par>
                            </p:childTnLst>
                          </p:cTn>
                        </p:par>
                        <p:par>
                          <p:cTn id="30" fill="hold" nodeType="afterGroup">
                            <p:stCondLst>
                              <p:cond delay="500"/>
                            </p:stCondLst>
                            <p:childTnLst>
                              <p:par>
                                <p:cTn id="31" presetID="4" presetClass="entr" presetSubtype="16" fill="hold" grpId="0" nodeType="afterEffect">
                                  <p:stCondLst>
                                    <p:cond delay="0"/>
                                  </p:stCondLst>
                                  <p:childTnLst>
                                    <p:set>
                                      <p:cBhvr>
                                        <p:cTn id="32" dur="1" fill="hold">
                                          <p:stCondLst>
                                            <p:cond delay="0"/>
                                          </p:stCondLst>
                                        </p:cTn>
                                        <p:tgtEl>
                                          <p:spTgt spid="1399833"/>
                                        </p:tgtEl>
                                        <p:attrNameLst>
                                          <p:attrName>style.visibility</p:attrName>
                                        </p:attrNameLst>
                                      </p:cBhvr>
                                      <p:to>
                                        <p:strVal val="visible"/>
                                      </p:to>
                                    </p:set>
                                    <p:animEffect transition="in" filter="box(in)">
                                      <p:cBhvr>
                                        <p:cTn id="33" dur="500"/>
                                        <p:tgtEl>
                                          <p:spTgt spid="1399833"/>
                                        </p:tgtEl>
                                      </p:cBhvr>
                                    </p:animEffect>
                                  </p:childTnLst>
                                  <p:subTnLst>
                                    <p:set>
                                      <p:cBhvr override="childStyle">
                                        <p:cTn dur="1" fill="hold" display="0" masterRel="sameClick" afterEffect="1">
                                          <p:stCondLst>
                                            <p:cond evt="end" delay="0">
                                              <p:tn val="31"/>
                                            </p:cond>
                                          </p:stCondLst>
                                        </p:cTn>
                                        <p:tgtEl>
                                          <p:spTgt spid="1399833"/>
                                        </p:tgtEl>
                                        <p:attrNameLst>
                                          <p:attrName>style.visibility</p:attrName>
                                        </p:attrNameLst>
                                      </p:cBhvr>
                                      <p:to>
                                        <p:strVal val="hidden"/>
                                      </p:to>
                                    </p:set>
                                  </p:subTnLst>
                                </p:cTn>
                              </p:par>
                            </p:childTnLst>
                          </p:cTn>
                        </p:par>
                        <p:par>
                          <p:cTn id="34" fill="hold" nodeType="afterGroup">
                            <p:stCondLst>
                              <p:cond delay="1000"/>
                            </p:stCondLst>
                            <p:childTnLst>
                              <p:par>
                                <p:cTn id="35" presetID="4" presetClass="entr" presetSubtype="16" fill="hold" grpId="0" nodeType="afterEffect">
                                  <p:stCondLst>
                                    <p:cond delay="0"/>
                                  </p:stCondLst>
                                  <p:childTnLst>
                                    <p:set>
                                      <p:cBhvr>
                                        <p:cTn id="36" dur="1" fill="hold">
                                          <p:stCondLst>
                                            <p:cond delay="0"/>
                                          </p:stCondLst>
                                        </p:cTn>
                                        <p:tgtEl>
                                          <p:spTgt spid="1399834"/>
                                        </p:tgtEl>
                                        <p:attrNameLst>
                                          <p:attrName>style.visibility</p:attrName>
                                        </p:attrNameLst>
                                      </p:cBhvr>
                                      <p:to>
                                        <p:strVal val="visible"/>
                                      </p:to>
                                    </p:set>
                                    <p:animEffect transition="in" filter="box(in)">
                                      <p:cBhvr>
                                        <p:cTn id="37" dur="500"/>
                                        <p:tgtEl>
                                          <p:spTgt spid="1399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9825" grpId="0" animBg="1"/>
      <p:bldP spid="1399826" grpId="0" animBg="1"/>
      <p:bldP spid="1399829" grpId="0" animBg="1"/>
      <p:bldP spid="1399830" grpId="0" animBg="1"/>
      <p:bldP spid="1399831" grpId="0" animBg="1"/>
      <p:bldP spid="1399832" grpId="0" animBg="1"/>
      <p:bldP spid="1399833" grpId="0" animBg="1"/>
      <p:bldP spid="139983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00834" name="Group 2"/>
          <p:cNvGrpSpPr>
            <a:grpSpLocks/>
          </p:cNvGrpSpPr>
          <p:nvPr/>
        </p:nvGrpSpPr>
        <p:grpSpPr bwMode="auto">
          <a:xfrm>
            <a:off x="1741494" y="4573591"/>
            <a:ext cx="2655887" cy="911225"/>
            <a:chOff x="2660" y="8500"/>
            <a:chExt cx="1740" cy="720"/>
          </a:xfrm>
        </p:grpSpPr>
        <p:sp>
          <p:nvSpPr>
            <p:cNvPr id="1400835" name="Line 3"/>
            <p:cNvSpPr>
              <a:spLocks noChangeShapeType="1"/>
            </p:cNvSpPr>
            <p:nvPr/>
          </p:nvSpPr>
          <p:spPr bwMode="auto">
            <a:xfrm>
              <a:off x="2660" y="8510"/>
              <a:ext cx="880" cy="710"/>
            </a:xfrm>
            <a:prstGeom prst="line">
              <a:avLst/>
            </a:prstGeom>
            <a:noFill/>
            <a:ln w="25400">
              <a:solidFill>
                <a:srgbClr val="FF99FF"/>
              </a:solidFill>
              <a:prstDash val="dash"/>
              <a:round/>
              <a:headEnd/>
              <a:tailEnd/>
            </a:ln>
            <a:extLst>
              <a:ext uri="{909E8E84-426E-40dd-AFC4-6F175D3DCCD1}">
                <a14:hiddenFill xmlns:a14="http://schemas.microsoft.com/office/drawing/2010/main">
                  <a:noFill/>
                </a14:hiddenFill>
              </a:ext>
            </a:extLst>
          </p:spPr>
          <p:txBody>
            <a:bodyPr/>
            <a:lstStyle/>
            <a:p>
              <a:endParaRPr lang="en-US" sz="2400">
                <a:solidFill>
                  <a:srgbClr val="000000"/>
                </a:solidFill>
                <a:cs typeface="楷体_GB2312"/>
              </a:endParaRPr>
            </a:p>
          </p:txBody>
        </p:sp>
        <p:sp>
          <p:nvSpPr>
            <p:cNvPr id="1400836" name="Line 4"/>
            <p:cNvSpPr>
              <a:spLocks noChangeShapeType="1"/>
            </p:cNvSpPr>
            <p:nvPr/>
          </p:nvSpPr>
          <p:spPr bwMode="auto">
            <a:xfrm flipV="1">
              <a:off x="3530" y="8500"/>
              <a:ext cx="870" cy="720"/>
            </a:xfrm>
            <a:prstGeom prst="line">
              <a:avLst/>
            </a:prstGeom>
            <a:noFill/>
            <a:ln w="25400">
              <a:solidFill>
                <a:srgbClr val="FF99FF"/>
              </a:solidFill>
              <a:prstDash val="dash"/>
              <a:round/>
              <a:headEnd/>
              <a:tailEnd/>
            </a:ln>
            <a:extLst>
              <a:ext uri="{909E8E84-426E-40dd-AFC4-6F175D3DCCD1}">
                <a14:hiddenFill xmlns:a14="http://schemas.microsoft.com/office/drawing/2010/main">
                  <a:noFill/>
                </a14:hiddenFill>
              </a:ext>
            </a:extLst>
          </p:spPr>
          <p:txBody>
            <a:bodyPr/>
            <a:lstStyle/>
            <a:p>
              <a:endParaRPr lang="en-US" sz="2400">
                <a:solidFill>
                  <a:srgbClr val="000000"/>
                </a:solidFill>
                <a:cs typeface="楷体_GB2312"/>
              </a:endParaRPr>
            </a:p>
          </p:txBody>
        </p:sp>
        <p:sp>
          <p:nvSpPr>
            <p:cNvPr id="1400837" name="Line 5"/>
            <p:cNvSpPr>
              <a:spLocks noChangeShapeType="1"/>
            </p:cNvSpPr>
            <p:nvPr/>
          </p:nvSpPr>
          <p:spPr bwMode="auto">
            <a:xfrm flipV="1">
              <a:off x="2660" y="8500"/>
              <a:ext cx="1730" cy="0"/>
            </a:xfrm>
            <a:prstGeom prst="line">
              <a:avLst/>
            </a:prstGeom>
            <a:noFill/>
            <a:ln w="25400">
              <a:solidFill>
                <a:srgbClr val="FF99FF"/>
              </a:solidFill>
              <a:prstDash val="dash"/>
              <a:round/>
              <a:headEnd/>
              <a:tailEnd/>
            </a:ln>
            <a:extLst>
              <a:ext uri="{909E8E84-426E-40dd-AFC4-6F175D3DCCD1}">
                <a14:hiddenFill xmlns:a14="http://schemas.microsoft.com/office/drawing/2010/main">
                  <a:noFill/>
                </a14:hiddenFill>
              </a:ext>
            </a:extLst>
          </p:spPr>
          <p:txBody>
            <a:bodyPr/>
            <a:lstStyle/>
            <a:p>
              <a:endParaRPr lang="en-US" sz="2400">
                <a:solidFill>
                  <a:srgbClr val="000000"/>
                </a:solidFill>
                <a:cs typeface="楷体_GB2312"/>
              </a:endParaRPr>
            </a:p>
          </p:txBody>
        </p:sp>
      </p:grpSp>
      <p:grpSp>
        <p:nvGrpSpPr>
          <p:cNvPr id="1400838" name="Group 6"/>
          <p:cNvGrpSpPr>
            <a:grpSpLocks/>
          </p:cNvGrpSpPr>
          <p:nvPr/>
        </p:nvGrpSpPr>
        <p:grpSpPr bwMode="auto">
          <a:xfrm>
            <a:off x="4545019" y="4579938"/>
            <a:ext cx="2655887" cy="892175"/>
            <a:chOff x="2660" y="8500"/>
            <a:chExt cx="1740" cy="720"/>
          </a:xfrm>
        </p:grpSpPr>
        <p:sp>
          <p:nvSpPr>
            <p:cNvPr id="1400839" name="Line 7"/>
            <p:cNvSpPr>
              <a:spLocks noChangeShapeType="1"/>
            </p:cNvSpPr>
            <p:nvPr/>
          </p:nvSpPr>
          <p:spPr bwMode="auto">
            <a:xfrm>
              <a:off x="2660" y="8510"/>
              <a:ext cx="880" cy="710"/>
            </a:xfrm>
            <a:prstGeom prst="line">
              <a:avLst/>
            </a:prstGeom>
            <a:noFill/>
            <a:ln w="25400">
              <a:solidFill>
                <a:srgbClr val="FF99FF"/>
              </a:solidFill>
              <a:prstDash val="dash"/>
              <a:round/>
              <a:headEnd/>
              <a:tailEnd/>
            </a:ln>
            <a:extLst>
              <a:ext uri="{909E8E84-426E-40dd-AFC4-6F175D3DCCD1}">
                <a14:hiddenFill xmlns:a14="http://schemas.microsoft.com/office/drawing/2010/main">
                  <a:noFill/>
                </a14:hiddenFill>
              </a:ext>
            </a:extLst>
          </p:spPr>
          <p:txBody>
            <a:bodyPr/>
            <a:lstStyle/>
            <a:p>
              <a:endParaRPr lang="en-US" sz="2400">
                <a:solidFill>
                  <a:srgbClr val="000000"/>
                </a:solidFill>
                <a:cs typeface="楷体_GB2312"/>
              </a:endParaRPr>
            </a:p>
          </p:txBody>
        </p:sp>
        <p:sp>
          <p:nvSpPr>
            <p:cNvPr id="1400840" name="Line 8"/>
            <p:cNvSpPr>
              <a:spLocks noChangeShapeType="1"/>
            </p:cNvSpPr>
            <p:nvPr/>
          </p:nvSpPr>
          <p:spPr bwMode="auto">
            <a:xfrm flipV="1">
              <a:off x="3530" y="8500"/>
              <a:ext cx="870" cy="720"/>
            </a:xfrm>
            <a:prstGeom prst="line">
              <a:avLst/>
            </a:prstGeom>
            <a:noFill/>
            <a:ln w="25400">
              <a:solidFill>
                <a:srgbClr val="FF99FF"/>
              </a:solidFill>
              <a:prstDash val="dash"/>
              <a:round/>
              <a:headEnd/>
              <a:tailEnd/>
            </a:ln>
            <a:extLst>
              <a:ext uri="{909E8E84-426E-40dd-AFC4-6F175D3DCCD1}">
                <a14:hiddenFill xmlns:a14="http://schemas.microsoft.com/office/drawing/2010/main">
                  <a:noFill/>
                </a14:hiddenFill>
              </a:ext>
            </a:extLst>
          </p:spPr>
          <p:txBody>
            <a:bodyPr/>
            <a:lstStyle/>
            <a:p>
              <a:endParaRPr lang="en-US" sz="2400">
                <a:solidFill>
                  <a:srgbClr val="000000"/>
                </a:solidFill>
                <a:cs typeface="楷体_GB2312"/>
              </a:endParaRPr>
            </a:p>
          </p:txBody>
        </p:sp>
        <p:sp>
          <p:nvSpPr>
            <p:cNvPr id="1400841" name="Line 9"/>
            <p:cNvSpPr>
              <a:spLocks noChangeShapeType="1"/>
            </p:cNvSpPr>
            <p:nvPr/>
          </p:nvSpPr>
          <p:spPr bwMode="auto">
            <a:xfrm flipV="1">
              <a:off x="2660" y="8500"/>
              <a:ext cx="1730" cy="0"/>
            </a:xfrm>
            <a:prstGeom prst="line">
              <a:avLst/>
            </a:prstGeom>
            <a:noFill/>
            <a:ln w="25400">
              <a:solidFill>
                <a:srgbClr val="FF99FF"/>
              </a:solidFill>
              <a:prstDash val="dash"/>
              <a:round/>
              <a:headEnd/>
              <a:tailEnd/>
            </a:ln>
            <a:extLst>
              <a:ext uri="{909E8E84-426E-40dd-AFC4-6F175D3DCCD1}">
                <a14:hiddenFill xmlns:a14="http://schemas.microsoft.com/office/drawing/2010/main">
                  <a:noFill/>
                </a14:hiddenFill>
              </a:ext>
            </a:extLst>
          </p:spPr>
          <p:txBody>
            <a:bodyPr/>
            <a:lstStyle/>
            <a:p>
              <a:endParaRPr lang="en-US" sz="2400">
                <a:solidFill>
                  <a:srgbClr val="000000"/>
                </a:solidFill>
                <a:cs typeface="楷体_GB2312"/>
              </a:endParaRPr>
            </a:p>
          </p:txBody>
        </p:sp>
      </p:grpSp>
      <p:sp>
        <p:nvSpPr>
          <p:cNvPr id="1400842" name="Rectangle 10"/>
          <p:cNvSpPr>
            <a:spLocks noChangeArrowheads="1"/>
          </p:cNvSpPr>
          <p:nvPr/>
        </p:nvSpPr>
        <p:spPr bwMode="auto">
          <a:xfrm>
            <a:off x="1676404" y="4225925"/>
            <a:ext cx="5867400" cy="1260475"/>
          </a:xfrm>
          <a:prstGeom prst="rect">
            <a:avLst/>
          </a:prstGeom>
          <a:solidFill>
            <a:srgbClr val="2371EF">
              <a:alpha val="50000"/>
            </a:srgbClr>
          </a:solidFill>
          <a:ln>
            <a:noFill/>
          </a:ln>
          <a:effectLst/>
          <a:extLs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400843" name="Line 11"/>
          <p:cNvSpPr>
            <a:spLocks noChangeShapeType="1"/>
          </p:cNvSpPr>
          <p:nvPr/>
        </p:nvSpPr>
        <p:spPr bwMode="auto">
          <a:xfrm flipH="1" flipV="1">
            <a:off x="3448056" y="2349501"/>
            <a:ext cx="466725" cy="3506788"/>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lIns="91431" tIns="45718" rIns="91431" bIns="45718"/>
          <a:lstStyle/>
          <a:p>
            <a:endParaRPr lang="en-US" sz="2400">
              <a:solidFill>
                <a:srgbClr val="000000"/>
              </a:solidFill>
              <a:cs typeface="楷体_GB2312"/>
            </a:endParaRPr>
          </a:p>
        </p:txBody>
      </p:sp>
      <p:sp>
        <p:nvSpPr>
          <p:cNvPr id="1400844" name="Line 12"/>
          <p:cNvSpPr>
            <a:spLocks noChangeShapeType="1"/>
          </p:cNvSpPr>
          <p:nvPr/>
        </p:nvSpPr>
        <p:spPr bwMode="auto">
          <a:xfrm flipV="1">
            <a:off x="3933831" y="2333625"/>
            <a:ext cx="542925" cy="3490913"/>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lIns="91431" tIns="45718" rIns="91431" bIns="45718"/>
          <a:lstStyle/>
          <a:p>
            <a:endParaRPr lang="en-US" sz="2400">
              <a:solidFill>
                <a:srgbClr val="000000"/>
              </a:solidFill>
              <a:cs typeface="楷体_GB2312"/>
            </a:endParaRPr>
          </a:p>
        </p:txBody>
      </p:sp>
      <p:sp>
        <p:nvSpPr>
          <p:cNvPr id="1400845" name="Rectangle 13"/>
          <p:cNvSpPr>
            <a:spLocks noGrp="1" noChangeArrowheads="1"/>
          </p:cNvSpPr>
          <p:nvPr>
            <p:ph type="title"/>
          </p:nvPr>
        </p:nvSpPr>
        <p:spPr/>
        <p:txBody>
          <a:bodyPr/>
          <a:lstStyle/>
          <a:p>
            <a:r>
              <a:rPr kumimoji="0" lang="en-US" altLang="zh-CN">
                <a:ea typeface="宋体" charset="0"/>
                <a:cs typeface="宋体" charset="0"/>
              </a:rPr>
              <a:t>A Geometrical Intuition</a:t>
            </a:r>
          </a:p>
        </p:txBody>
      </p:sp>
      <p:sp>
        <p:nvSpPr>
          <p:cNvPr id="1400846" name="Line 14"/>
          <p:cNvSpPr>
            <a:spLocks noChangeShapeType="1"/>
          </p:cNvSpPr>
          <p:nvPr/>
        </p:nvSpPr>
        <p:spPr bwMode="auto">
          <a:xfrm>
            <a:off x="1295401" y="5486400"/>
            <a:ext cx="6019800" cy="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lIns="91431" tIns="45718" rIns="91431" bIns="45718"/>
          <a:lstStyle/>
          <a:p>
            <a:endParaRPr lang="en-US" sz="2400">
              <a:solidFill>
                <a:srgbClr val="000000"/>
              </a:solidFill>
              <a:cs typeface="楷体_GB2312"/>
            </a:endParaRPr>
          </a:p>
        </p:txBody>
      </p:sp>
      <p:sp>
        <p:nvSpPr>
          <p:cNvPr id="1400847" name="Line 15"/>
          <p:cNvSpPr>
            <a:spLocks noChangeShapeType="1"/>
          </p:cNvSpPr>
          <p:nvPr/>
        </p:nvSpPr>
        <p:spPr bwMode="auto">
          <a:xfrm flipV="1">
            <a:off x="1663700" y="1981206"/>
            <a:ext cx="0" cy="4333875"/>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lIns="91431" tIns="45718" rIns="91431" bIns="45718"/>
          <a:lstStyle/>
          <a:p>
            <a:endParaRPr lang="en-US" sz="2400">
              <a:solidFill>
                <a:srgbClr val="000000"/>
              </a:solidFill>
              <a:cs typeface="楷体_GB2312"/>
            </a:endParaRPr>
          </a:p>
        </p:txBody>
      </p:sp>
      <p:sp>
        <p:nvSpPr>
          <p:cNvPr id="1400848" name="Text Box 16"/>
          <p:cNvSpPr txBox="1">
            <a:spLocks noChangeArrowheads="1"/>
          </p:cNvSpPr>
          <p:nvPr/>
        </p:nvSpPr>
        <p:spPr bwMode="auto">
          <a:xfrm>
            <a:off x="762006" y="2971802"/>
            <a:ext cx="866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8" rIns="91431" bIns="45718"/>
          <a:lstStyle/>
          <a:p>
            <a:pPr algn="l"/>
            <a:r>
              <a:rPr lang="en-US" altLang="zh-CN" sz="2800" b="1" i="1">
                <a:solidFill>
                  <a:srgbClr val="FFFFFF"/>
                </a:solidFill>
                <a:ea typeface="宋体" charset="0"/>
                <a:cs typeface="宋体" charset="0"/>
              </a:rPr>
              <a:t>Z</a:t>
            </a:r>
            <a:r>
              <a:rPr lang="en-US" altLang="zh-CN" sz="2800" b="1" i="1" baseline="-25000">
                <a:solidFill>
                  <a:srgbClr val="FFFFFF"/>
                </a:solidFill>
                <a:ea typeface="宋体" charset="0"/>
                <a:cs typeface="宋体" charset="0"/>
              </a:rPr>
              <a:t>min</a:t>
            </a:r>
            <a:endParaRPr lang="en-US" altLang="zh-CN" sz="2800" b="1" i="1">
              <a:solidFill>
                <a:srgbClr val="FFFFFF"/>
              </a:solidFill>
              <a:ea typeface="宋体" charset="0"/>
              <a:cs typeface="宋体" charset="0"/>
            </a:endParaRPr>
          </a:p>
        </p:txBody>
      </p:sp>
      <p:sp>
        <p:nvSpPr>
          <p:cNvPr id="1400849" name="Line 17"/>
          <p:cNvSpPr>
            <a:spLocks noChangeShapeType="1"/>
          </p:cNvSpPr>
          <p:nvPr/>
        </p:nvSpPr>
        <p:spPr bwMode="auto">
          <a:xfrm>
            <a:off x="1676401" y="2362200"/>
            <a:ext cx="546735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lIns="91431" tIns="45718" rIns="91431" bIns="45718"/>
          <a:lstStyle/>
          <a:p>
            <a:endParaRPr lang="en-US" sz="2400">
              <a:solidFill>
                <a:srgbClr val="000000"/>
              </a:solidFill>
              <a:cs typeface="楷体_GB2312"/>
            </a:endParaRPr>
          </a:p>
        </p:txBody>
      </p:sp>
      <p:sp>
        <p:nvSpPr>
          <p:cNvPr id="1400850" name="Line 18"/>
          <p:cNvSpPr>
            <a:spLocks noChangeShapeType="1"/>
          </p:cNvSpPr>
          <p:nvPr/>
        </p:nvSpPr>
        <p:spPr bwMode="auto">
          <a:xfrm flipV="1">
            <a:off x="1676400" y="3198819"/>
            <a:ext cx="5465763" cy="1587"/>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lIns="91431" tIns="45718" rIns="91431" bIns="45718"/>
          <a:lstStyle/>
          <a:p>
            <a:endParaRPr lang="en-US" sz="2400">
              <a:solidFill>
                <a:srgbClr val="000000"/>
              </a:solidFill>
              <a:cs typeface="楷体_GB2312"/>
            </a:endParaRPr>
          </a:p>
        </p:txBody>
      </p:sp>
      <p:sp>
        <p:nvSpPr>
          <p:cNvPr id="1400851" name="Text Box 19"/>
          <p:cNvSpPr txBox="1">
            <a:spLocks noChangeArrowheads="1"/>
          </p:cNvSpPr>
          <p:nvPr/>
        </p:nvSpPr>
        <p:spPr bwMode="auto">
          <a:xfrm>
            <a:off x="762000" y="2133603"/>
            <a:ext cx="8382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8" rIns="91431" bIns="45718"/>
          <a:lstStyle/>
          <a:p>
            <a:pPr algn="l"/>
            <a:r>
              <a:rPr lang="en-US" altLang="zh-CN" sz="2800" b="1" i="1">
                <a:solidFill>
                  <a:srgbClr val="FFFFFF"/>
                </a:solidFill>
                <a:ea typeface="宋体" charset="0"/>
                <a:cs typeface="宋体" charset="0"/>
              </a:rPr>
              <a:t>Z</a:t>
            </a:r>
            <a:r>
              <a:rPr lang="en-US" altLang="zh-CN" sz="2800" b="1" i="1" baseline="-25000">
                <a:solidFill>
                  <a:srgbClr val="FFFFFF"/>
                </a:solidFill>
                <a:ea typeface="宋体" charset="0"/>
                <a:cs typeface="宋体" charset="0"/>
              </a:rPr>
              <a:t>opt</a:t>
            </a:r>
            <a:endParaRPr lang="en-US" altLang="zh-CN" sz="2800" b="1" i="1">
              <a:solidFill>
                <a:srgbClr val="FFFFFF"/>
              </a:solidFill>
              <a:ea typeface="宋体" charset="0"/>
              <a:cs typeface="宋体" charset="0"/>
            </a:endParaRPr>
          </a:p>
        </p:txBody>
      </p:sp>
      <p:sp>
        <p:nvSpPr>
          <p:cNvPr id="1400852" name="Text Box 20"/>
          <p:cNvSpPr txBox="1">
            <a:spLocks noChangeArrowheads="1"/>
          </p:cNvSpPr>
          <p:nvPr/>
        </p:nvSpPr>
        <p:spPr bwMode="auto">
          <a:xfrm>
            <a:off x="2286006" y="5486400"/>
            <a:ext cx="1547813"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8" rIns="91431" bIns="45718"/>
          <a:lstStyle/>
          <a:p>
            <a:pPr algn="just"/>
            <a:r>
              <a:rPr lang="en-US" altLang="zh-CN" sz="2000" b="1" i="1">
                <a:solidFill>
                  <a:srgbClr val="FFFFFF"/>
                </a:solidFill>
                <a:ea typeface="宋体" charset="0"/>
                <a:cs typeface="宋体" charset="0"/>
              </a:rPr>
              <a:t>Camera i</a:t>
            </a:r>
          </a:p>
        </p:txBody>
      </p:sp>
      <p:sp>
        <p:nvSpPr>
          <p:cNvPr id="1400853" name="Text Box 21"/>
          <p:cNvSpPr txBox="1">
            <a:spLocks noChangeArrowheads="1"/>
          </p:cNvSpPr>
          <p:nvPr/>
        </p:nvSpPr>
        <p:spPr bwMode="auto">
          <a:xfrm>
            <a:off x="5410200" y="5486400"/>
            <a:ext cx="16764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8" rIns="91431" bIns="45718"/>
          <a:lstStyle/>
          <a:p>
            <a:pPr algn="just"/>
            <a:r>
              <a:rPr lang="en-US" altLang="zh-CN" sz="2000" b="1" i="1">
                <a:solidFill>
                  <a:srgbClr val="FFFFFF"/>
                </a:solidFill>
                <a:ea typeface="宋体" charset="0"/>
                <a:cs typeface="宋体" charset="0"/>
              </a:rPr>
              <a:t>Camera i+1</a:t>
            </a:r>
          </a:p>
        </p:txBody>
      </p:sp>
      <p:sp>
        <p:nvSpPr>
          <p:cNvPr id="1400854" name="Oval 22"/>
          <p:cNvSpPr>
            <a:spLocks noChangeAspect="1" noChangeArrowheads="1"/>
          </p:cNvSpPr>
          <p:nvPr/>
        </p:nvSpPr>
        <p:spPr bwMode="auto">
          <a:xfrm>
            <a:off x="4403727" y="2281238"/>
            <a:ext cx="125413" cy="125412"/>
          </a:xfrm>
          <a:prstGeom prst="ellipse">
            <a:avLst/>
          </a:prstGeom>
          <a:solidFill>
            <a:srgbClr val="FF0000"/>
          </a:solidFill>
          <a:ln w="12700" cap="sq">
            <a:solidFill>
              <a:srgbClr val="FF33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400855" name="Oval 23"/>
          <p:cNvSpPr>
            <a:spLocks noChangeAspect="1" noChangeArrowheads="1"/>
          </p:cNvSpPr>
          <p:nvPr/>
        </p:nvSpPr>
        <p:spPr bwMode="auto">
          <a:xfrm>
            <a:off x="4403727" y="2281238"/>
            <a:ext cx="125413" cy="125412"/>
          </a:xfrm>
          <a:prstGeom prst="ellipse">
            <a:avLst/>
          </a:prstGeom>
          <a:solidFill>
            <a:srgbClr val="FF0000"/>
          </a:solidFill>
          <a:ln w="12700" cap="sq">
            <a:solidFill>
              <a:srgbClr val="FF33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grpSp>
        <p:nvGrpSpPr>
          <p:cNvPr id="1400856" name="Group 24"/>
          <p:cNvGrpSpPr>
            <a:grpSpLocks/>
          </p:cNvGrpSpPr>
          <p:nvPr/>
        </p:nvGrpSpPr>
        <p:grpSpPr bwMode="auto">
          <a:xfrm>
            <a:off x="5029202" y="1828800"/>
            <a:ext cx="3962400" cy="2209800"/>
            <a:chOff x="3168" y="1008"/>
            <a:chExt cx="2496" cy="1392"/>
          </a:xfrm>
        </p:grpSpPr>
        <p:sp>
          <p:nvSpPr>
            <p:cNvPr id="1400857" name="AutoShape 25"/>
            <p:cNvSpPr>
              <a:spLocks noChangeArrowheads="1"/>
            </p:cNvSpPr>
            <p:nvPr/>
          </p:nvSpPr>
          <p:spPr bwMode="auto">
            <a:xfrm>
              <a:off x="3168" y="1008"/>
              <a:ext cx="2496" cy="1392"/>
            </a:xfrm>
            <a:prstGeom prst="irregularSeal2">
              <a:avLst/>
            </a:prstGeom>
            <a:solidFill>
              <a:srgbClr val="996633"/>
            </a:solidFill>
            <a:ln w="12700" cap="sq">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400858" name="Text Box 26"/>
            <p:cNvSpPr txBox="1">
              <a:spLocks noChangeArrowheads="1"/>
            </p:cNvSpPr>
            <p:nvPr/>
          </p:nvSpPr>
          <p:spPr bwMode="auto">
            <a:xfrm>
              <a:off x="3696" y="1248"/>
              <a:ext cx="1392" cy="82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lnSpc>
                  <a:spcPct val="50000"/>
                </a:lnSpc>
                <a:spcBef>
                  <a:spcPct val="40000"/>
                </a:spcBef>
              </a:pPr>
              <a:endParaRPr kumimoji="1" lang="zh-CN" altLang="en-US" sz="2400" b="1" i="1">
                <a:solidFill>
                  <a:srgbClr val="FFFFFF"/>
                </a:solidFill>
                <a:ea typeface="宋体" charset="0"/>
                <a:cs typeface="宋体" charset="0"/>
              </a:endParaRPr>
            </a:p>
            <a:p>
              <a:pPr eaLnBrk="1" hangingPunct="1">
                <a:lnSpc>
                  <a:spcPct val="50000"/>
                </a:lnSpc>
                <a:spcBef>
                  <a:spcPct val="40000"/>
                </a:spcBef>
              </a:pPr>
              <a:r>
                <a:rPr kumimoji="1" lang="en-US" altLang="zh-CN" sz="2400" b="1" i="1">
                  <a:solidFill>
                    <a:srgbClr val="FFFFFF"/>
                  </a:solidFill>
                  <a:ea typeface="宋体" charset="0"/>
                  <a:cs typeface="宋体" charset="0"/>
                </a:rPr>
                <a:t>Disparity Error </a:t>
              </a:r>
            </a:p>
            <a:p>
              <a:pPr eaLnBrk="1" hangingPunct="1">
                <a:lnSpc>
                  <a:spcPct val="50000"/>
                </a:lnSpc>
                <a:spcBef>
                  <a:spcPct val="40000"/>
                </a:spcBef>
              </a:pPr>
              <a:r>
                <a:rPr kumimoji="1" lang="en-US" altLang="zh-CN" sz="2400" b="1" i="1">
                  <a:solidFill>
                    <a:srgbClr val="FFFFFF"/>
                  </a:solidFill>
                  <a:ea typeface="宋体" charset="0"/>
                  <a:cs typeface="宋体" charset="0"/>
                </a:rPr>
                <a:t>&lt;</a:t>
              </a:r>
            </a:p>
            <a:p>
              <a:pPr eaLnBrk="1" hangingPunct="1">
                <a:lnSpc>
                  <a:spcPct val="50000"/>
                </a:lnSpc>
                <a:spcBef>
                  <a:spcPct val="40000"/>
                </a:spcBef>
              </a:pPr>
              <a:r>
                <a:rPr kumimoji="1" lang="en-US" altLang="zh-CN" sz="2400" b="1" i="1">
                  <a:solidFill>
                    <a:srgbClr val="FFFFFF"/>
                  </a:solidFill>
                  <a:ea typeface="宋体" charset="0"/>
                  <a:cs typeface="宋体" charset="0"/>
                </a:rPr>
                <a:t> 1 Pixel</a:t>
              </a:r>
            </a:p>
          </p:txBody>
        </p:sp>
      </p:grpSp>
      <p:sp>
        <p:nvSpPr>
          <p:cNvPr id="1400859" name="Oval 27"/>
          <p:cNvSpPr>
            <a:spLocks noChangeAspect="1" noChangeArrowheads="1"/>
          </p:cNvSpPr>
          <p:nvPr/>
        </p:nvSpPr>
        <p:spPr bwMode="auto">
          <a:xfrm>
            <a:off x="3373438" y="2286000"/>
            <a:ext cx="125412" cy="125413"/>
          </a:xfrm>
          <a:prstGeom prst="ellipse">
            <a:avLst/>
          </a:prstGeom>
          <a:solidFill>
            <a:srgbClr val="00FFFF"/>
          </a:solidFill>
          <a:ln w="12700" cap="sq">
            <a:solidFill>
              <a:srgbClr val="00FF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400860" name="Oval 28"/>
          <p:cNvSpPr>
            <a:spLocks noChangeAspect="1" noChangeArrowheads="1"/>
          </p:cNvSpPr>
          <p:nvPr/>
        </p:nvSpPr>
        <p:spPr bwMode="auto">
          <a:xfrm>
            <a:off x="3373438" y="2286000"/>
            <a:ext cx="125412" cy="125413"/>
          </a:xfrm>
          <a:prstGeom prst="ellipse">
            <a:avLst/>
          </a:prstGeom>
          <a:solidFill>
            <a:srgbClr val="00FFFF"/>
          </a:solidFill>
          <a:ln w="12700" cap="sq">
            <a:solidFill>
              <a:srgbClr val="00FF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grpSp>
        <p:nvGrpSpPr>
          <p:cNvPr id="1400861" name="Group 29"/>
          <p:cNvGrpSpPr>
            <a:grpSpLocks/>
          </p:cNvGrpSpPr>
          <p:nvPr/>
        </p:nvGrpSpPr>
        <p:grpSpPr bwMode="auto">
          <a:xfrm>
            <a:off x="2601919" y="4953000"/>
            <a:ext cx="2655887" cy="1524000"/>
            <a:chOff x="1872" y="3120"/>
            <a:chExt cx="1673" cy="960"/>
          </a:xfrm>
        </p:grpSpPr>
        <p:grpSp>
          <p:nvGrpSpPr>
            <p:cNvPr id="1400862" name="Group 30"/>
            <p:cNvGrpSpPr>
              <a:grpSpLocks/>
            </p:cNvGrpSpPr>
            <p:nvPr/>
          </p:nvGrpSpPr>
          <p:grpSpPr bwMode="auto">
            <a:xfrm>
              <a:off x="1872" y="3120"/>
              <a:ext cx="1673" cy="562"/>
              <a:chOff x="2660" y="8500"/>
              <a:chExt cx="1740" cy="720"/>
            </a:xfrm>
          </p:grpSpPr>
          <p:sp>
            <p:nvSpPr>
              <p:cNvPr id="1400863" name="Line 31"/>
              <p:cNvSpPr>
                <a:spLocks noChangeShapeType="1"/>
              </p:cNvSpPr>
              <p:nvPr/>
            </p:nvSpPr>
            <p:spPr bwMode="auto">
              <a:xfrm>
                <a:off x="2660" y="8510"/>
                <a:ext cx="880" cy="710"/>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a:lstStyle/>
              <a:p>
                <a:endParaRPr lang="en-US" sz="2400">
                  <a:solidFill>
                    <a:srgbClr val="000000"/>
                  </a:solidFill>
                  <a:cs typeface="楷体_GB2312"/>
                </a:endParaRPr>
              </a:p>
            </p:txBody>
          </p:sp>
          <p:sp>
            <p:nvSpPr>
              <p:cNvPr id="1400864" name="Line 32"/>
              <p:cNvSpPr>
                <a:spLocks noChangeShapeType="1"/>
              </p:cNvSpPr>
              <p:nvPr/>
            </p:nvSpPr>
            <p:spPr bwMode="auto">
              <a:xfrm flipV="1">
                <a:off x="3530" y="8500"/>
                <a:ext cx="870" cy="720"/>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a:lstStyle/>
              <a:p>
                <a:endParaRPr lang="en-US" sz="2400">
                  <a:solidFill>
                    <a:srgbClr val="000000"/>
                  </a:solidFill>
                  <a:cs typeface="楷体_GB2312"/>
                </a:endParaRPr>
              </a:p>
            </p:txBody>
          </p:sp>
          <p:sp>
            <p:nvSpPr>
              <p:cNvPr id="1400865" name="Line 33"/>
              <p:cNvSpPr>
                <a:spLocks noChangeShapeType="1"/>
              </p:cNvSpPr>
              <p:nvPr/>
            </p:nvSpPr>
            <p:spPr bwMode="auto">
              <a:xfrm flipV="1">
                <a:off x="2660" y="8500"/>
                <a:ext cx="1730" cy="0"/>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a:lstStyle/>
              <a:p>
                <a:endParaRPr lang="en-US" sz="2400">
                  <a:solidFill>
                    <a:srgbClr val="000000"/>
                  </a:solidFill>
                  <a:cs typeface="楷体_GB2312"/>
                </a:endParaRPr>
              </a:p>
            </p:txBody>
          </p:sp>
        </p:grpSp>
        <p:sp>
          <p:nvSpPr>
            <p:cNvPr id="1400866" name="Text Box 34"/>
            <p:cNvSpPr txBox="1">
              <a:spLocks noChangeArrowheads="1"/>
            </p:cNvSpPr>
            <p:nvPr/>
          </p:nvSpPr>
          <p:spPr bwMode="auto">
            <a:xfrm>
              <a:off x="2304" y="3648"/>
              <a:ext cx="816"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2000" b="1" i="1">
                  <a:solidFill>
                    <a:srgbClr val="FFFFFF"/>
                  </a:solidFill>
                  <a:ea typeface="宋体" charset="0"/>
                  <a:cs typeface="宋体" charset="0"/>
                </a:rPr>
                <a:t>Rendering Camera</a:t>
              </a:r>
            </a:p>
          </p:txBody>
        </p:sp>
      </p:grpSp>
      <p:sp>
        <p:nvSpPr>
          <p:cNvPr id="1400867" name="Line 35"/>
          <p:cNvSpPr>
            <a:spLocks noChangeShapeType="1"/>
          </p:cNvSpPr>
          <p:nvPr/>
        </p:nvSpPr>
        <p:spPr bwMode="auto">
          <a:xfrm>
            <a:off x="3775075" y="4965700"/>
            <a:ext cx="311150" cy="0"/>
          </a:xfrm>
          <a:prstGeom prst="line">
            <a:avLst/>
          </a:prstGeom>
          <a:noFill/>
          <a:ln w="57150">
            <a:solidFill>
              <a:srgbClr val="FFFF00"/>
            </a:solidFill>
            <a:round/>
            <a:headEnd/>
            <a:tailEnd/>
          </a:ln>
          <a:extLst>
            <a:ext uri="{909E8E84-426E-40dd-AFC4-6F175D3DCCD1}">
              <a14:hiddenFill xmlns:a14="http://schemas.microsoft.com/office/drawing/2010/main">
                <a:noFill/>
              </a14:hiddenFill>
            </a:ext>
          </a:extLst>
        </p:spPr>
        <p:txBody>
          <a:bodyPr lIns="91431" tIns="45718" rIns="91431" bIns="45718"/>
          <a:lstStyle/>
          <a:p>
            <a:endParaRPr lang="en-US" sz="2400">
              <a:solidFill>
                <a:srgbClr val="000000"/>
              </a:solidFill>
              <a:cs typeface="楷体_GB2312"/>
            </a:endParaRPr>
          </a:p>
        </p:txBody>
      </p:sp>
      <p:sp>
        <p:nvSpPr>
          <p:cNvPr id="1400868" name="Line 36"/>
          <p:cNvSpPr>
            <a:spLocks noChangeShapeType="1"/>
          </p:cNvSpPr>
          <p:nvPr/>
        </p:nvSpPr>
        <p:spPr bwMode="auto">
          <a:xfrm>
            <a:off x="3790953" y="4962525"/>
            <a:ext cx="311150" cy="0"/>
          </a:xfrm>
          <a:prstGeom prst="line">
            <a:avLst/>
          </a:prstGeom>
          <a:noFill/>
          <a:ln w="57150">
            <a:solidFill>
              <a:srgbClr val="FFFF00"/>
            </a:solidFill>
            <a:round/>
            <a:headEnd/>
            <a:tailEnd/>
          </a:ln>
          <a:extLst>
            <a:ext uri="{909E8E84-426E-40dd-AFC4-6F175D3DCCD1}">
              <a14:hiddenFill xmlns:a14="http://schemas.microsoft.com/office/drawing/2010/main">
                <a:noFill/>
              </a14:hiddenFill>
            </a:ext>
          </a:extLst>
        </p:spPr>
        <p:txBody>
          <a:bodyPr lIns="91431" tIns="45718" rIns="91431" bIns="45718"/>
          <a:lstStyle/>
          <a:p>
            <a:endParaRPr lang="en-US" sz="2400">
              <a:solidFill>
                <a:srgbClr val="000000"/>
              </a:solidFill>
              <a:cs typeface="楷体_GB2312"/>
            </a:endParaRPr>
          </a:p>
        </p:txBody>
      </p:sp>
      <p:sp>
        <p:nvSpPr>
          <p:cNvPr id="1400869" name="Line 37"/>
          <p:cNvSpPr>
            <a:spLocks noChangeShapeType="1"/>
          </p:cNvSpPr>
          <p:nvPr/>
        </p:nvSpPr>
        <p:spPr bwMode="auto">
          <a:xfrm flipH="1" flipV="1">
            <a:off x="3438530" y="2373313"/>
            <a:ext cx="2455863" cy="3078162"/>
          </a:xfrm>
          <a:prstGeom prst="line">
            <a:avLst/>
          </a:prstGeom>
          <a:noFill/>
          <a:ln w="31750">
            <a:solidFill>
              <a:srgbClr val="00FFFF"/>
            </a:solidFill>
            <a:prstDash val="sysDot"/>
            <a:round/>
            <a:headEnd/>
            <a:tailEnd/>
          </a:ln>
          <a:extLst>
            <a:ext uri="{909E8E84-426E-40dd-AFC4-6F175D3DCCD1}">
              <a14:hiddenFill xmlns:a14="http://schemas.microsoft.com/office/drawing/2010/main">
                <a:noFill/>
              </a14:hiddenFill>
            </a:ext>
          </a:extLst>
        </p:spPr>
        <p:txBody>
          <a:bodyPr lIns="91431" tIns="45718" rIns="91431" bIns="45718"/>
          <a:lstStyle/>
          <a:p>
            <a:endParaRPr lang="en-US" sz="2400">
              <a:solidFill>
                <a:srgbClr val="000000"/>
              </a:solidFill>
              <a:cs typeface="楷体_GB2312"/>
            </a:endParaRPr>
          </a:p>
        </p:txBody>
      </p:sp>
      <p:sp>
        <p:nvSpPr>
          <p:cNvPr id="1400870" name="Line 38"/>
          <p:cNvSpPr>
            <a:spLocks noChangeShapeType="1"/>
          </p:cNvSpPr>
          <p:nvPr/>
        </p:nvSpPr>
        <p:spPr bwMode="auto">
          <a:xfrm flipV="1">
            <a:off x="3051175" y="2368550"/>
            <a:ext cx="1403350" cy="3122613"/>
          </a:xfrm>
          <a:prstGeom prst="line">
            <a:avLst/>
          </a:prstGeom>
          <a:noFill/>
          <a:ln w="31750">
            <a:solidFill>
              <a:srgbClr val="FF0000"/>
            </a:solidFill>
            <a:prstDash val="sysDot"/>
            <a:round/>
            <a:headEnd/>
            <a:tailEnd/>
          </a:ln>
          <a:extLst>
            <a:ext uri="{909E8E84-426E-40dd-AFC4-6F175D3DCCD1}">
              <a14:hiddenFill xmlns:a14="http://schemas.microsoft.com/office/drawing/2010/main">
                <a:noFill/>
              </a14:hiddenFill>
            </a:ext>
          </a:extLst>
        </p:spPr>
        <p:txBody>
          <a:bodyPr lIns="91431" tIns="45718" rIns="91431" bIns="45718"/>
          <a:lstStyle/>
          <a:p>
            <a:endParaRPr lang="en-US" sz="2400">
              <a:solidFill>
                <a:srgbClr val="000000"/>
              </a:solidFill>
              <a:cs typeface="楷体_GB2312"/>
            </a:endParaRPr>
          </a:p>
        </p:txBody>
      </p:sp>
      <p:sp>
        <p:nvSpPr>
          <p:cNvPr id="1400871" name="Oval 39"/>
          <p:cNvSpPr>
            <a:spLocks noChangeAspect="1" noChangeArrowheads="1"/>
          </p:cNvSpPr>
          <p:nvPr/>
        </p:nvSpPr>
        <p:spPr bwMode="auto">
          <a:xfrm>
            <a:off x="4030663" y="3135313"/>
            <a:ext cx="125412" cy="125412"/>
          </a:xfrm>
          <a:prstGeom prst="ellipse">
            <a:avLst/>
          </a:prstGeom>
          <a:solidFill>
            <a:srgbClr val="FFFF66"/>
          </a:solidFill>
          <a:ln w="12700" cap="sq">
            <a:solidFill>
              <a:srgbClr val="FFFF6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400872" name="Oval 40"/>
          <p:cNvSpPr>
            <a:spLocks noChangeAspect="1" noChangeArrowheads="1"/>
          </p:cNvSpPr>
          <p:nvPr/>
        </p:nvSpPr>
        <p:spPr bwMode="auto">
          <a:xfrm>
            <a:off x="4030663" y="3135313"/>
            <a:ext cx="125412" cy="125412"/>
          </a:xfrm>
          <a:prstGeom prst="ellipse">
            <a:avLst/>
          </a:prstGeom>
          <a:solidFill>
            <a:srgbClr val="FFFF66"/>
          </a:solidFill>
          <a:ln w="12700" cap="sq">
            <a:solidFill>
              <a:srgbClr val="FFFF6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Tree>
    <p:extLst>
      <p:ext uri="{BB962C8B-B14F-4D97-AF65-F5344CB8AC3E}">
        <p14:creationId xmlns:p14="http://schemas.microsoft.com/office/powerpoint/2010/main" val="5412838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00843"/>
                                        </p:tgtEl>
                                        <p:attrNameLst>
                                          <p:attrName>style.visibility</p:attrName>
                                        </p:attrNameLst>
                                      </p:cBhvr>
                                      <p:to>
                                        <p:strVal val="visible"/>
                                      </p:to>
                                    </p:set>
                                    <p:animEffect transition="in" filter="wipe(up)">
                                      <p:cBhvr>
                                        <p:cTn id="7" dur="500"/>
                                        <p:tgtEl>
                                          <p:spTgt spid="14008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00844"/>
                                        </p:tgtEl>
                                        <p:attrNameLst>
                                          <p:attrName>style.visibility</p:attrName>
                                        </p:attrNameLst>
                                      </p:cBhvr>
                                      <p:to>
                                        <p:strVal val="visible"/>
                                      </p:to>
                                    </p:set>
                                    <p:animEffect transition="in" filter="wipe(up)">
                                      <p:cBhvr>
                                        <p:cTn id="12" dur="500"/>
                                        <p:tgtEl>
                                          <p:spTgt spid="14008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400868"/>
                                        </p:tgtEl>
                                        <p:attrNameLst>
                                          <p:attrName>style.visibility</p:attrName>
                                        </p:attrNameLst>
                                      </p:cBhvr>
                                      <p:to>
                                        <p:strVal val="visible"/>
                                      </p:to>
                                    </p:set>
                                    <p:animEffect transition="in" filter="box(in)">
                                      <p:cBhvr>
                                        <p:cTn id="17" dur="500"/>
                                        <p:tgtEl>
                                          <p:spTgt spid="1400868"/>
                                        </p:tgtEl>
                                      </p:cBhvr>
                                    </p:animEffect>
                                  </p:childTnLst>
                                  <p:subTnLst>
                                    <p:set>
                                      <p:cBhvr override="childStyle">
                                        <p:cTn dur="1" fill="hold" display="0" masterRel="sameClick" afterEffect="1">
                                          <p:stCondLst>
                                            <p:cond evt="end" delay="0">
                                              <p:tn val="15"/>
                                            </p:cond>
                                          </p:stCondLst>
                                        </p:cTn>
                                        <p:tgtEl>
                                          <p:spTgt spid="1400868"/>
                                        </p:tgtEl>
                                        <p:attrNameLst>
                                          <p:attrName>style.visibility</p:attrName>
                                        </p:attrNameLst>
                                      </p:cBhvr>
                                      <p:to>
                                        <p:strVal val="hidden"/>
                                      </p:to>
                                    </p:set>
                                  </p:subTnLst>
                                </p:cTn>
                              </p:par>
                            </p:childTnLst>
                          </p:cTn>
                        </p:par>
                        <p:par>
                          <p:cTn id="18" fill="hold" nodeType="afterGroup">
                            <p:stCondLst>
                              <p:cond delay="500"/>
                            </p:stCondLst>
                            <p:childTnLst>
                              <p:par>
                                <p:cTn id="19" presetID="4" presetClass="entr" presetSubtype="16" fill="hold" grpId="0" nodeType="afterEffect">
                                  <p:stCondLst>
                                    <p:cond delay="0"/>
                                  </p:stCondLst>
                                  <p:childTnLst>
                                    <p:set>
                                      <p:cBhvr>
                                        <p:cTn id="20" dur="1" fill="hold">
                                          <p:stCondLst>
                                            <p:cond delay="0"/>
                                          </p:stCondLst>
                                        </p:cTn>
                                        <p:tgtEl>
                                          <p:spTgt spid="1400867"/>
                                        </p:tgtEl>
                                        <p:attrNameLst>
                                          <p:attrName>style.visibility</p:attrName>
                                        </p:attrNameLst>
                                      </p:cBhvr>
                                      <p:to>
                                        <p:strVal val="visible"/>
                                      </p:to>
                                    </p:set>
                                    <p:animEffect transition="in" filter="box(in)">
                                      <p:cBhvr>
                                        <p:cTn id="21" dur="500"/>
                                        <p:tgtEl>
                                          <p:spTgt spid="140086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5" presetClass="entr" presetSubtype="0" fill="hold" nodeType="clickEffect">
                                  <p:stCondLst>
                                    <p:cond delay="0"/>
                                  </p:stCondLst>
                                  <p:childTnLst>
                                    <p:set>
                                      <p:cBhvr>
                                        <p:cTn id="25" dur="1" fill="hold">
                                          <p:stCondLst>
                                            <p:cond delay="0"/>
                                          </p:stCondLst>
                                        </p:cTn>
                                        <p:tgtEl>
                                          <p:spTgt spid="1400856"/>
                                        </p:tgtEl>
                                        <p:attrNameLst>
                                          <p:attrName>style.visibility</p:attrName>
                                        </p:attrNameLst>
                                      </p:cBhvr>
                                      <p:to>
                                        <p:strVal val="visible"/>
                                      </p:to>
                                    </p:set>
                                    <p:anim calcmode="lin" valueType="num">
                                      <p:cBhvr>
                                        <p:cTn id="26" dur="1000" fill="hold"/>
                                        <p:tgtEl>
                                          <p:spTgt spid="1400856"/>
                                        </p:tgtEl>
                                        <p:attrNameLst>
                                          <p:attrName>ppt_w</p:attrName>
                                        </p:attrNameLst>
                                      </p:cBhvr>
                                      <p:tavLst>
                                        <p:tav tm="0">
                                          <p:val>
                                            <p:fltVal val="0"/>
                                          </p:val>
                                        </p:tav>
                                        <p:tav tm="100000">
                                          <p:val>
                                            <p:strVal val="#ppt_w"/>
                                          </p:val>
                                        </p:tav>
                                      </p:tavLst>
                                    </p:anim>
                                    <p:anim calcmode="lin" valueType="num">
                                      <p:cBhvr>
                                        <p:cTn id="27" dur="1000" fill="hold"/>
                                        <p:tgtEl>
                                          <p:spTgt spid="1400856"/>
                                        </p:tgtEl>
                                        <p:attrNameLst>
                                          <p:attrName>ppt_h</p:attrName>
                                        </p:attrNameLst>
                                      </p:cBhvr>
                                      <p:tavLst>
                                        <p:tav tm="0">
                                          <p:val>
                                            <p:fltVal val="0"/>
                                          </p:val>
                                        </p:tav>
                                        <p:tav tm="100000">
                                          <p:val>
                                            <p:strVal val="#ppt_h"/>
                                          </p:val>
                                        </p:tav>
                                      </p:tavLst>
                                    </p:anim>
                                    <p:anim calcmode="lin" valueType="num">
                                      <p:cBhvr>
                                        <p:cTn id="28" dur="1000" fill="hold"/>
                                        <p:tgtEl>
                                          <p:spTgt spid="1400856"/>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140085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0843" grpId="0" animBg="1"/>
      <p:bldP spid="1400844" grpId="0" animBg="1"/>
      <p:bldP spid="1400867" grpId="0" animBg="1"/>
      <p:bldP spid="140086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42" name="Picture 2" descr="wall1_bl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9867" y="4230688"/>
            <a:ext cx="2343150" cy="2311400"/>
          </a:xfrm>
          <a:prstGeom prst="rect">
            <a:avLst/>
          </a:prstGeom>
          <a:noFill/>
          <a:extLst>
            <a:ext uri="{909E8E84-426E-40dd-AFC4-6F175D3DCCD1}">
              <a14:hiddenFill xmlns:a14="http://schemas.microsoft.com/office/drawing/2010/main">
                <a:solidFill>
                  <a:srgbClr val="FFFFFF"/>
                </a:solidFill>
              </a14:hiddenFill>
            </a:ext>
          </a:extLst>
        </p:spPr>
      </p:pic>
      <p:sp>
        <p:nvSpPr>
          <p:cNvPr id="1392643" name="Rectangle 3"/>
          <p:cNvSpPr>
            <a:spLocks noGrp="1" noChangeArrowheads="1"/>
          </p:cNvSpPr>
          <p:nvPr>
            <p:ph type="title"/>
          </p:nvPr>
        </p:nvSpPr>
        <p:spPr/>
        <p:txBody>
          <a:bodyPr/>
          <a:lstStyle/>
          <a:p>
            <a:r>
              <a:rPr kumimoji="0" lang="en-US" altLang="zh-CN">
                <a:ea typeface="宋体" charset="0"/>
                <a:cs typeface="宋体" charset="0"/>
              </a:rPr>
              <a:t>A Constant Plane</a:t>
            </a:r>
          </a:p>
        </p:txBody>
      </p:sp>
      <p:grpSp>
        <p:nvGrpSpPr>
          <p:cNvPr id="1392644" name="Group 4"/>
          <p:cNvGrpSpPr>
            <a:grpSpLocks/>
          </p:cNvGrpSpPr>
          <p:nvPr/>
        </p:nvGrpSpPr>
        <p:grpSpPr bwMode="auto">
          <a:xfrm flipH="1">
            <a:off x="457200" y="2971804"/>
            <a:ext cx="558800" cy="846138"/>
            <a:chOff x="499" y="1640"/>
            <a:chExt cx="444" cy="646"/>
          </a:xfrm>
        </p:grpSpPr>
        <p:sp>
          <p:nvSpPr>
            <p:cNvPr id="1392645" name="Freeform 5"/>
            <p:cNvSpPr>
              <a:spLocks/>
            </p:cNvSpPr>
            <p:nvPr/>
          </p:nvSpPr>
          <p:spPr bwMode="auto">
            <a:xfrm>
              <a:off x="542" y="1836"/>
              <a:ext cx="401" cy="445"/>
            </a:xfrm>
            <a:custGeom>
              <a:avLst/>
              <a:gdLst>
                <a:gd name="T0" fmla="*/ 492 w 1203"/>
                <a:gd name="T1" fmla="*/ 0 h 1333"/>
                <a:gd name="T2" fmla="*/ 498 w 1203"/>
                <a:gd name="T3" fmla="*/ 247 h 1333"/>
                <a:gd name="T4" fmla="*/ 451 w 1203"/>
                <a:gd name="T5" fmla="*/ 272 h 1333"/>
                <a:gd name="T6" fmla="*/ 474 w 1203"/>
                <a:gd name="T7" fmla="*/ 295 h 1333"/>
                <a:gd name="T8" fmla="*/ 457 w 1203"/>
                <a:gd name="T9" fmla="*/ 396 h 1333"/>
                <a:gd name="T10" fmla="*/ 333 w 1203"/>
                <a:gd name="T11" fmla="*/ 573 h 1333"/>
                <a:gd name="T12" fmla="*/ 0 w 1203"/>
                <a:gd name="T13" fmla="*/ 1117 h 1333"/>
                <a:gd name="T14" fmla="*/ 51 w 1203"/>
                <a:gd name="T15" fmla="*/ 1180 h 1333"/>
                <a:gd name="T16" fmla="*/ 102 w 1203"/>
                <a:gd name="T17" fmla="*/ 1166 h 1333"/>
                <a:gd name="T18" fmla="*/ 509 w 1203"/>
                <a:gd name="T19" fmla="*/ 598 h 1333"/>
                <a:gd name="T20" fmla="*/ 576 w 1203"/>
                <a:gd name="T21" fmla="*/ 1317 h 1333"/>
                <a:gd name="T22" fmla="*/ 688 w 1203"/>
                <a:gd name="T23" fmla="*/ 1333 h 1333"/>
                <a:gd name="T24" fmla="*/ 712 w 1203"/>
                <a:gd name="T25" fmla="*/ 1279 h 1333"/>
                <a:gd name="T26" fmla="*/ 712 w 1203"/>
                <a:gd name="T27" fmla="*/ 592 h 1333"/>
                <a:gd name="T28" fmla="*/ 1101 w 1203"/>
                <a:gd name="T29" fmla="*/ 1183 h 1333"/>
                <a:gd name="T30" fmla="*/ 1169 w 1203"/>
                <a:gd name="T31" fmla="*/ 1221 h 1333"/>
                <a:gd name="T32" fmla="*/ 1203 w 1203"/>
                <a:gd name="T33" fmla="*/ 1150 h 1333"/>
                <a:gd name="T34" fmla="*/ 1169 w 1203"/>
                <a:gd name="T35" fmla="*/ 1077 h 1333"/>
                <a:gd name="T36" fmla="*/ 722 w 1203"/>
                <a:gd name="T37" fmla="*/ 343 h 1333"/>
                <a:gd name="T38" fmla="*/ 668 w 1203"/>
                <a:gd name="T39" fmla="*/ 343 h 1333"/>
                <a:gd name="T40" fmla="*/ 695 w 1203"/>
                <a:gd name="T41" fmla="*/ 288 h 1333"/>
                <a:gd name="T42" fmla="*/ 688 w 1203"/>
                <a:gd name="T43" fmla="*/ 247 h 1333"/>
                <a:gd name="T44" fmla="*/ 661 w 1203"/>
                <a:gd name="T45" fmla="*/ 230 h 1333"/>
                <a:gd name="T46" fmla="*/ 655 w 1203"/>
                <a:gd name="T47" fmla="*/ 33 h 1333"/>
                <a:gd name="T48" fmla="*/ 492 w 1203"/>
                <a:gd name="T49" fmla="*/ 0 h 1333"/>
                <a:gd name="T50" fmla="*/ 492 w 1203"/>
                <a:gd name="T51" fmla="*/ 0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03" h="1333">
                  <a:moveTo>
                    <a:pt x="492" y="0"/>
                  </a:moveTo>
                  <a:lnTo>
                    <a:pt x="498" y="247"/>
                  </a:lnTo>
                  <a:lnTo>
                    <a:pt x="451" y="272"/>
                  </a:lnTo>
                  <a:lnTo>
                    <a:pt x="474" y="295"/>
                  </a:lnTo>
                  <a:lnTo>
                    <a:pt x="457" y="396"/>
                  </a:lnTo>
                  <a:lnTo>
                    <a:pt x="333" y="573"/>
                  </a:lnTo>
                  <a:lnTo>
                    <a:pt x="0" y="1117"/>
                  </a:lnTo>
                  <a:lnTo>
                    <a:pt x="51" y="1180"/>
                  </a:lnTo>
                  <a:lnTo>
                    <a:pt x="102" y="1166"/>
                  </a:lnTo>
                  <a:lnTo>
                    <a:pt x="509" y="598"/>
                  </a:lnTo>
                  <a:lnTo>
                    <a:pt x="576" y="1317"/>
                  </a:lnTo>
                  <a:lnTo>
                    <a:pt x="688" y="1333"/>
                  </a:lnTo>
                  <a:lnTo>
                    <a:pt x="712" y="1279"/>
                  </a:lnTo>
                  <a:lnTo>
                    <a:pt x="712" y="592"/>
                  </a:lnTo>
                  <a:lnTo>
                    <a:pt x="1101" y="1183"/>
                  </a:lnTo>
                  <a:lnTo>
                    <a:pt x="1169" y="1221"/>
                  </a:lnTo>
                  <a:lnTo>
                    <a:pt x="1203" y="1150"/>
                  </a:lnTo>
                  <a:lnTo>
                    <a:pt x="1169" y="1077"/>
                  </a:lnTo>
                  <a:lnTo>
                    <a:pt x="722" y="343"/>
                  </a:lnTo>
                  <a:lnTo>
                    <a:pt x="668" y="343"/>
                  </a:lnTo>
                  <a:lnTo>
                    <a:pt x="695" y="288"/>
                  </a:lnTo>
                  <a:lnTo>
                    <a:pt x="688" y="247"/>
                  </a:lnTo>
                  <a:lnTo>
                    <a:pt x="661" y="230"/>
                  </a:lnTo>
                  <a:lnTo>
                    <a:pt x="655" y="33"/>
                  </a:lnTo>
                  <a:lnTo>
                    <a:pt x="492" y="0"/>
                  </a:lnTo>
                  <a:lnTo>
                    <a:pt x="49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46" name="Freeform 6"/>
            <p:cNvSpPr>
              <a:spLocks/>
            </p:cNvSpPr>
            <p:nvPr/>
          </p:nvSpPr>
          <p:spPr bwMode="auto">
            <a:xfrm>
              <a:off x="548" y="1844"/>
              <a:ext cx="180" cy="101"/>
            </a:xfrm>
            <a:custGeom>
              <a:avLst/>
              <a:gdLst>
                <a:gd name="T0" fmla="*/ 0 w 541"/>
                <a:gd name="T1" fmla="*/ 256 h 303"/>
                <a:gd name="T2" fmla="*/ 41 w 541"/>
                <a:gd name="T3" fmla="*/ 202 h 303"/>
                <a:gd name="T4" fmla="*/ 91 w 541"/>
                <a:gd name="T5" fmla="*/ 160 h 303"/>
                <a:gd name="T6" fmla="*/ 162 w 541"/>
                <a:gd name="T7" fmla="*/ 160 h 303"/>
                <a:gd name="T8" fmla="*/ 424 w 541"/>
                <a:gd name="T9" fmla="*/ 0 h 303"/>
                <a:gd name="T10" fmla="*/ 541 w 541"/>
                <a:gd name="T11" fmla="*/ 0 h 303"/>
                <a:gd name="T12" fmla="*/ 196 w 541"/>
                <a:gd name="T13" fmla="*/ 202 h 303"/>
                <a:gd name="T14" fmla="*/ 141 w 541"/>
                <a:gd name="T15" fmla="*/ 265 h 303"/>
                <a:gd name="T16" fmla="*/ 33 w 541"/>
                <a:gd name="T17" fmla="*/ 303 h 303"/>
                <a:gd name="T18" fmla="*/ 0 w 541"/>
                <a:gd name="T19" fmla="*/ 256 h 303"/>
                <a:gd name="T20" fmla="*/ 0 w 541"/>
                <a:gd name="T21" fmla="*/ 25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1" h="303">
                  <a:moveTo>
                    <a:pt x="0" y="256"/>
                  </a:moveTo>
                  <a:lnTo>
                    <a:pt x="41" y="202"/>
                  </a:lnTo>
                  <a:lnTo>
                    <a:pt x="91" y="160"/>
                  </a:lnTo>
                  <a:lnTo>
                    <a:pt x="162" y="160"/>
                  </a:lnTo>
                  <a:lnTo>
                    <a:pt x="424" y="0"/>
                  </a:lnTo>
                  <a:lnTo>
                    <a:pt x="541" y="0"/>
                  </a:lnTo>
                  <a:lnTo>
                    <a:pt x="196" y="202"/>
                  </a:lnTo>
                  <a:lnTo>
                    <a:pt x="141" y="265"/>
                  </a:lnTo>
                  <a:lnTo>
                    <a:pt x="33" y="303"/>
                  </a:lnTo>
                  <a:lnTo>
                    <a:pt x="0" y="256"/>
                  </a:lnTo>
                  <a:lnTo>
                    <a:pt x="0" y="2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47" name="Freeform 7"/>
            <p:cNvSpPr>
              <a:spLocks/>
            </p:cNvSpPr>
            <p:nvPr/>
          </p:nvSpPr>
          <p:spPr bwMode="auto">
            <a:xfrm>
              <a:off x="499" y="1642"/>
              <a:ext cx="396" cy="223"/>
            </a:xfrm>
            <a:custGeom>
              <a:avLst/>
              <a:gdLst>
                <a:gd name="T0" fmla="*/ 0 w 1188"/>
                <a:gd name="T1" fmla="*/ 591 h 671"/>
                <a:gd name="T2" fmla="*/ 128 w 1188"/>
                <a:gd name="T3" fmla="*/ 502 h 671"/>
                <a:gd name="T4" fmla="*/ 189 w 1188"/>
                <a:gd name="T5" fmla="*/ 511 h 671"/>
                <a:gd name="T6" fmla="*/ 139 w 1188"/>
                <a:gd name="T7" fmla="*/ 400 h 671"/>
                <a:gd name="T8" fmla="*/ 152 w 1188"/>
                <a:gd name="T9" fmla="*/ 304 h 671"/>
                <a:gd name="T10" fmla="*/ 169 w 1188"/>
                <a:gd name="T11" fmla="*/ 185 h 671"/>
                <a:gd name="T12" fmla="*/ 552 w 1188"/>
                <a:gd name="T13" fmla="*/ 135 h 671"/>
                <a:gd name="T14" fmla="*/ 535 w 1188"/>
                <a:gd name="T15" fmla="*/ 48 h 671"/>
                <a:gd name="T16" fmla="*/ 643 w 1188"/>
                <a:gd name="T17" fmla="*/ 0 h 671"/>
                <a:gd name="T18" fmla="*/ 1044 w 1188"/>
                <a:gd name="T19" fmla="*/ 74 h 671"/>
                <a:gd name="T20" fmla="*/ 1087 w 1188"/>
                <a:gd name="T21" fmla="*/ 112 h 671"/>
                <a:gd name="T22" fmla="*/ 1178 w 1188"/>
                <a:gd name="T23" fmla="*/ 121 h 671"/>
                <a:gd name="T24" fmla="*/ 1188 w 1188"/>
                <a:gd name="T25" fmla="*/ 304 h 671"/>
                <a:gd name="T26" fmla="*/ 1178 w 1188"/>
                <a:gd name="T27" fmla="*/ 464 h 671"/>
                <a:gd name="T28" fmla="*/ 1060 w 1188"/>
                <a:gd name="T29" fmla="*/ 511 h 671"/>
                <a:gd name="T30" fmla="*/ 1094 w 1188"/>
                <a:gd name="T31" fmla="*/ 584 h 671"/>
                <a:gd name="T32" fmla="*/ 1016 w 1188"/>
                <a:gd name="T33" fmla="*/ 591 h 671"/>
                <a:gd name="T34" fmla="*/ 1050 w 1188"/>
                <a:gd name="T35" fmla="*/ 630 h 671"/>
                <a:gd name="T36" fmla="*/ 765 w 1188"/>
                <a:gd name="T37" fmla="*/ 623 h 671"/>
                <a:gd name="T38" fmla="*/ 322 w 1188"/>
                <a:gd name="T39" fmla="*/ 671 h 671"/>
                <a:gd name="T40" fmla="*/ 0 w 1188"/>
                <a:gd name="T41" fmla="*/ 614 h 671"/>
                <a:gd name="T42" fmla="*/ 0 w 1188"/>
                <a:gd name="T43" fmla="*/ 591 h 671"/>
                <a:gd name="T44" fmla="*/ 0 w 1188"/>
                <a:gd name="T45" fmla="*/ 591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88" h="671">
                  <a:moveTo>
                    <a:pt x="0" y="591"/>
                  </a:moveTo>
                  <a:lnTo>
                    <a:pt x="128" y="502"/>
                  </a:lnTo>
                  <a:lnTo>
                    <a:pt x="189" y="511"/>
                  </a:lnTo>
                  <a:lnTo>
                    <a:pt x="139" y="400"/>
                  </a:lnTo>
                  <a:lnTo>
                    <a:pt x="152" y="304"/>
                  </a:lnTo>
                  <a:lnTo>
                    <a:pt x="169" y="185"/>
                  </a:lnTo>
                  <a:lnTo>
                    <a:pt x="552" y="135"/>
                  </a:lnTo>
                  <a:lnTo>
                    <a:pt x="535" y="48"/>
                  </a:lnTo>
                  <a:lnTo>
                    <a:pt x="643" y="0"/>
                  </a:lnTo>
                  <a:lnTo>
                    <a:pt x="1044" y="74"/>
                  </a:lnTo>
                  <a:lnTo>
                    <a:pt x="1087" y="112"/>
                  </a:lnTo>
                  <a:lnTo>
                    <a:pt x="1178" y="121"/>
                  </a:lnTo>
                  <a:lnTo>
                    <a:pt x="1188" y="304"/>
                  </a:lnTo>
                  <a:lnTo>
                    <a:pt x="1178" y="464"/>
                  </a:lnTo>
                  <a:lnTo>
                    <a:pt x="1060" y="511"/>
                  </a:lnTo>
                  <a:lnTo>
                    <a:pt x="1094" y="584"/>
                  </a:lnTo>
                  <a:lnTo>
                    <a:pt x="1016" y="591"/>
                  </a:lnTo>
                  <a:lnTo>
                    <a:pt x="1050" y="630"/>
                  </a:lnTo>
                  <a:lnTo>
                    <a:pt x="765" y="623"/>
                  </a:lnTo>
                  <a:lnTo>
                    <a:pt x="322" y="671"/>
                  </a:lnTo>
                  <a:lnTo>
                    <a:pt x="0" y="614"/>
                  </a:lnTo>
                  <a:lnTo>
                    <a:pt x="0" y="591"/>
                  </a:lnTo>
                  <a:lnTo>
                    <a:pt x="0" y="5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48" name="Freeform 8"/>
            <p:cNvSpPr>
              <a:spLocks/>
            </p:cNvSpPr>
            <p:nvPr/>
          </p:nvSpPr>
          <p:spPr bwMode="auto">
            <a:xfrm>
              <a:off x="563" y="1771"/>
              <a:ext cx="37" cy="50"/>
            </a:xfrm>
            <a:custGeom>
              <a:avLst/>
              <a:gdLst>
                <a:gd name="T0" fmla="*/ 10 w 111"/>
                <a:gd name="T1" fmla="*/ 6 h 148"/>
                <a:gd name="T2" fmla="*/ 60 w 111"/>
                <a:gd name="T3" fmla="*/ 0 h 148"/>
                <a:gd name="T4" fmla="*/ 84 w 111"/>
                <a:gd name="T5" fmla="*/ 16 h 148"/>
                <a:gd name="T6" fmla="*/ 100 w 111"/>
                <a:gd name="T7" fmla="*/ 38 h 148"/>
                <a:gd name="T8" fmla="*/ 111 w 111"/>
                <a:gd name="T9" fmla="*/ 69 h 148"/>
                <a:gd name="T10" fmla="*/ 105 w 111"/>
                <a:gd name="T11" fmla="*/ 127 h 148"/>
                <a:gd name="T12" fmla="*/ 66 w 111"/>
                <a:gd name="T13" fmla="*/ 148 h 148"/>
                <a:gd name="T14" fmla="*/ 27 w 111"/>
                <a:gd name="T15" fmla="*/ 117 h 148"/>
                <a:gd name="T16" fmla="*/ 0 w 111"/>
                <a:gd name="T17" fmla="*/ 53 h 148"/>
                <a:gd name="T18" fmla="*/ 10 w 111"/>
                <a:gd name="T19" fmla="*/ 6 h 148"/>
                <a:gd name="T20" fmla="*/ 10 w 111"/>
                <a:gd name="T21" fmla="*/ 6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148">
                  <a:moveTo>
                    <a:pt x="10" y="6"/>
                  </a:moveTo>
                  <a:lnTo>
                    <a:pt x="60" y="0"/>
                  </a:lnTo>
                  <a:lnTo>
                    <a:pt x="84" y="16"/>
                  </a:lnTo>
                  <a:lnTo>
                    <a:pt x="100" y="38"/>
                  </a:lnTo>
                  <a:lnTo>
                    <a:pt x="111" y="69"/>
                  </a:lnTo>
                  <a:lnTo>
                    <a:pt x="105" y="127"/>
                  </a:lnTo>
                  <a:lnTo>
                    <a:pt x="66" y="148"/>
                  </a:lnTo>
                  <a:lnTo>
                    <a:pt x="27" y="117"/>
                  </a:lnTo>
                  <a:lnTo>
                    <a:pt x="0" y="53"/>
                  </a:lnTo>
                  <a:lnTo>
                    <a:pt x="10" y="6"/>
                  </a:lnTo>
                  <a:lnTo>
                    <a:pt x="10" y="6"/>
                  </a:lnTo>
                  <a:close/>
                </a:path>
              </a:pathLst>
            </a:custGeom>
            <a:solidFill>
              <a:srgbClr val="FF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49" name="Freeform 9"/>
            <p:cNvSpPr>
              <a:spLocks/>
            </p:cNvSpPr>
            <p:nvPr/>
          </p:nvSpPr>
          <p:spPr bwMode="auto">
            <a:xfrm>
              <a:off x="779" y="1963"/>
              <a:ext cx="156" cy="265"/>
            </a:xfrm>
            <a:custGeom>
              <a:avLst/>
              <a:gdLst>
                <a:gd name="T0" fmla="*/ 0 w 468"/>
                <a:gd name="T1" fmla="*/ 0 h 797"/>
                <a:gd name="T2" fmla="*/ 22 w 468"/>
                <a:gd name="T3" fmla="*/ 143 h 797"/>
                <a:gd name="T4" fmla="*/ 66 w 468"/>
                <a:gd name="T5" fmla="*/ 175 h 797"/>
                <a:gd name="T6" fmla="*/ 73 w 468"/>
                <a:gd name="T7" fmla="*/ 238 h 797"/>
                <a:gd name="T8" fmla="*/ 151 w 468"/>
                <a:gd name="T9" fmla="*/ 286 h 797"/>
                <a:gd name="T10" fmla="*/ 143 w 468"/>
                <a:gd name="T11" fmla="*/ 342 h 797"/>
                <a:gd name="T12" fmla="*/ 201 w 468"/>
                <a:gd name="T13" fmla="*/ 389 h 797"/>
                <a:gd name="T14" fmla="*/ 216 w 468"/>
                <a:gd name="T15" fmla="*/ 475 h 797"/>
                <a:gd name="T16" fmla="*/ 276 w 468"/>
                <a:gd name="T17" fmla="*/ 512 h 797"/>
                <a:gd name="T18" fmla="*/ 291 w 468"/>
                <a:gd name="T19" fmla="*/ 601 h 797"/>
                <a:gd name="T20" fmla="*/ 368 w 468"/>
                <a:gd name="T21" fmla="*/ 638 h 797"/>
                <a:gd name="T22" fmla="*/ 417 w 468"/>
                <a:gd name="T23" fmla="*/ 791 h 797"/>
                <a:gd name="T24" fmla="*/ 451 w 468"/>
                <a:gd name="T25" fmla="*/ 797 h 797"/>
                <a:gd name="T26" fmla="*/ 468 w 468"/>
                <a:gd name="T27" fmla="*/ 752 h 797"/>
                <a:gd name="T28" fmla="*/ 0 w 468"/>
                <a:gd name="T29" fmla="*/ 0 h 797"/>
                <a:gd name="T30" fmla="*/ 0 w 468"/>
                <a:gd name="T31" fmla="*/ 0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8" h="797">
                  <a:moveTo>
                    <a:pt x="0" y="0"/>
                  </a:moveTo>
                  <a:lnTo>
                    <a:pt x="22" y="143"/>
                  </a:lnTo>
                  <a:lnTo>
                    <a:pt x="66" y="175"/>
                  </a:lnTo>
                  <a:lnTo>
                    <a:pt x="73" y="238"/>
                  </a:lnTo>
                  <a:lnTo>
                    <a:pt x="151" y="286"/>
                  </a:lnTo>
                  <a:lnTo>
                    <a:pt x="143" y="342"/>
                  </a:lnTo>
                  <a:lnTo>
                    <a:pt x="201" y="389"/>
                  </a:lnTo>
                  <a:lnTo>
                    <a:pt x="216" y="475"/>
                  </a:lnTo>
                  <a:lnTo>
                    <a:pt x="276" y="512"/>
                  </a:lnTo>
                  <a:lnTo>
                    <a:pt x="291" y="601"/>
                  </a:lnTo>
                  <a:lnTo>
                    <a:pt x="368" y="638"/>
                  </a:lnTo>
                  <a:lnTo>
                    <a:pt x="417" y="791"/>
                  </a:lnTo>
                  <a:lnTo>
                    <a:pt x="451" y="797"/>
                  </a:lnTo>
                  <a:lnTo>
                    <a:pt x="468" y="752"/>
                  </a:lnTo>
                  <a:lnTo>
                    <a:pt x="0" y="0"/>
                  </a:lnTo>
                  <a:lnTo>
                    <a:pt x="0"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50" name="Freeform 10"/>
            <p:cNvSpPr>
              <a:spLocks/>
            </p:cNvSpPr>
            <p:nvPr/>
          </p:nvSpPr>
          <p:spPr bwMode="auto">
            <a:xfrm>
              <a:off x="533" y="1970"/>
              <a:ext cx="167" cy="254"/>
            </a:xfrm>
            <a:custGeom>
              <a:avLst/>
              <a:gdLst>
                <a:gd name="T0" fmla="*/ 502 w 502"/>
                <a:gd name="T1" fmla="*/ 35 h 761"/>
                <a:gd name="T2" fmla="*/ 470 w 502"/>
                <a:gd name="T3" fmla="*/ 96 h 761"/>
                <a:gd name="T4" fmla="*/ 412 w 502"/>
                <a:gd name="T5" fmla="*/ 152 h 761"/>
                <a:gd name="T6" fmla="*/ 412 w 502"/>
                <a:gd name="T7" fmla="*/ 198 h 761"/>
                <a:gd name="T8" fmla="*/ 343 w 502"/>
                <a:gd name="T9" fmla="*/ 263 h 761"/>
                <a:gd name="T10" fmla="*/ 328 w 502"/>
                <a:gd name="T11" fmla="*/ 319 h 761"/>
                <a:gd name="T12" fmla="*/ 269 w 502"/>
                <a:gd name="T13" fmla="*/ 364 h 761"/>
                <a:gd name="T14" fmla="*/ 269 w 502"/>
                <a:gd name="T15" fmla="*/ 414 h 761"/>
                <a:gd name="T16" fmla="*/ 218 w 502"/>
                <a:gd name="T17" fmla="*/ 474 h 761"/>
                <a:gd name="T18" fmla="*/ 196 w 502"/>
                <a:gd name="T19" fmla="*/ 546 h 761"/>
                <a:gd name="T20" fmla="*/ 135 w 502"/>
                <a:gd name="T21" fmla="*/ 562 h 761"/>
                <a:gd name="T22" fmla="*/ 135 w 502"/>
                <a:gd name="T23" fmla="*/ 619 h 761"/>
                <a:gd name="T24" fmla="*/ 84 w 502"/>
                <a:gd name="T25" fmla="*/ 647 h 761"/>
                <a:gd name="T26" fmla="*/ 67 w 502"/>
                <a:gd name="T27" fmla="*/ 761 h 761"/>
                <a:gd name="T28" fmla="*/ 0 w 502"/>
                <a:gd name="T29" fmla="*/ 736 h 761"/>
                <a:gd name="T30" fmla="*/ 24 w 502"/>
                <a:gd name="T31" fmla="*/ 635 h 761"/>
                <a:gd name="T32" fmla="*/ 453 w 502"/>
                <a:gd name="T33" fmla="*/ 0 h 761"/>
                <a:gd name="T34" fmla="*/ 502 w 502"/>
                <a:gd name="T35" fmla="*/ 35 h 761"/>
                <a:gd name="T36" fmla="*/ 502 w 502"/>
                <a:gd name="T37" fmla="*/ 35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2" h="761">
                  <a:moveTo>
                    <a:pt x="502" y="35"/>
                  </a:moveTo>
                  <a:lnTo>
                    <a:pt x="470" y="96"/>
                  </a:lnTo>
                  <a:lnTo>
                    <a:pt x="412" y="152"/>
                  </a:lnTo>
                  <a:lnTo>
                    <a:pt x="412" y="198"/>
                  </a:lnTo>
                  <a:lnTo>
                    <a:pt x="343" y="263"/>
                  </a:lnTo>
                  <a:lnTo>
                    <a:pt x="328" y="319"/>
                  </a:lnTo>
                  <a:lnTo>
                    <a:pt x="269" y="364"/>
                  </a:lnTo>
                  <a:lnTo>
                    <a:pt x="269" y="414"/>
                  </a:lnTo>
                  <a:lnTo>
                    <a:pt x="218" y="474"/>
                  </a:lnTo>
                  <a:lnTo>
                    <a:pt x="196" y="546"/>
                  </a:lnTo>
                  <a:lnTo>
                    <a:pt x="135" y="562"/>
                  </a:lnTo>
                  <a:lnTo>
                    <a:pt x="135" y="619"/>
                  </a:lnTo>
                  <a:lnTo>
                    <a:pt x="84" y="647"/>
                  </a:lnTo>
                  <a:lnTo>
                    <a:pt x="67" y="761"/>
                  </a:lnTo>
                  <a:lnTo>
                    <a:pt x="0" y="736"/>
                  </a:lnTo>
                  <a:lnTo>
                    <a:pt x="24" y="635"/>
                  </a:lnTo>
                  <a:lnTo>
                    <a:pt x="453" y="0"/>
                  </a:lnTo>
                  <a:lnTo>
                    <a:pt x="502" y="35"/>
                  </a:lnTo>
                  <a:lnTo>
                    <a:pt x="502" y="35"/>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51" name="Freeform 11"/>
            <p:cNvSpPr>
              <a:spLocks/>
            </p:cNvSpPr>
            <p:nvPr/>
          </p:nvSpPr>
          <p:spPr bwMode="auto">
            <a:xfrm>
              <a:off x="734" y="1968"/>
              <a:ext cx="33" cy="303"/>
            </a:xfrm>
            <a:custGeom>
              <a:avLst/>
              <a:gdLst>
                <a:gd name="T0" fmla="*/ 39 w 99"/>
                <a:gd name="T1" fmla="*/ 0 h 907"/>
                <a:gd name="T2" fmla="*/ 0 w 99"/>
                <a:gd name="T3" fmla="*/ 111 h 907"/>
                <a:gd name="T4" fmla="*/ 43 w 99"/>
                <a:gd name="T5" fmla="*/ 195 h 907"/>
                <a:gd name="T6" fmla="*/ 6 w 99"/>
                <a:gd name="T7" fmla="*/ 262 h 907"/>
                <a:gd name="T8" fmla="*/ 39 w 99"/>
                <a:gd name="T9" fmla="*/ 388 h 907"/>
                <a:gd name="T10" fmla="*/ 15 w 99"/>
                <a:gd name="T11" fmla="*/ 411 h 907"/>
                <a:gd name="T12" fmla="*/ 43 w 99"/>
                <a:gd name="T13" fmla="*/ 480 h 907"/>
                <a:gd name="T14" fmla="*/ 26 w 99"/>
                <a:gd name="T15" fmla="*/ 537 h 907"/>
                <a:gd name="T16" fmla="*/ 56 w 99"/>
                <a:gd name="T17" fmla="*/ 606 h 907"/>
                <a:gd name="T18" fmla="*/ 33 w 99"/>
                <a:gd name="T19" fmla="*/ 663 h 907"/>
                <a:gd name="T20" fmla="*/ 73 w 99"/>
                <a:gd name="T21" fmla="*/ 726 h 907"/>
                <a:gd name="T22" fmla="*/ 33 w 99"/>
                <a:gd name="T23" fmla="*/ 783 h 907"/>
                <a:gd name="T24" fmla="*/ 43 w 99"/>
                <a:gd name="T25" fmla="*/ 907 h 907"/>
                <a:gd name="T26" fmla="*/ 99 w 99"/>
                <a:gd name="T27" fmla="*/ 893 h 907"/>
                <a:gd name="T28" fmla="*/ 76 w 99"/>
                <a:gd name="T29" fmla="*/ 79 h 907"/>
                <a:gd name="T30" fmla="*/ 39 w 99"/>
                <a:gd name="T31" fmla="*/ 0 h 907"/>
                <a:gd name="T32" fmla="*/ 39 w 99"/>
                <a:gd name="T33" fmla="*/ 0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 h="907">
                  <a:moveTo>
                    <a:pt x="39" y="0"/>
                  </a:moveTo>
                  <a:lnTo>
                    <a:pt x="0" y="111"/>
                  </a:lnTo>
                  <a:lnTo>
                    <a:pt x="43" y="195"/>
                  </a:lnTo>
                  <a:lnTo>
                    <a:pt x="6" y="262"/>
                  </a:lnTo>
                  <a:lnTo>
                    <a:pt x="39" y="388"/>
                  </a:lnTo>
                  <a:lnTo>
                    <a:pt x="15" y="411"/>
                  </a:lnTo>
                  <a:lnTo>
                    <a:pt x="43" y="480"/>
                  </a:lnTo>
                  <a:lnTo>
                    <a:pt x="26" y="537"/>
                  </a:lnTo>
                  <a:lnTo>
                    <a:pt x="56" y="606"/>
                  </a:lnTo>
                  <a:lnTo>
                    <a:pt x="33" y="663"/>
                  </a:lnTo>
                  <a:lnTo>
                    <a:pt x="73" y="726"/>
                  </a:lnTo>
                  <a:lnTo>
                    <a:pt x="33" y="783"/>
                  </a:lnTo>
                  <a:lnTo>
                    <a:pt x="43" y="907"/>
                  </a:lnTo>
                  <a:lnTo>
                    <a:pt x="99" y="893"/>
                  </a:lnTo>
                  <a:lnTo>
                    <a:pt x="76" y="79"/>
                  </a:lnTo>
                  <a:lnTo>
                    <a:pt x="39" y="0"/>
                  </a:lnTo>
                  <a:lnTo>
                    <a:pt x="39"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52" name="Freeform 12"/>
            <p:cNvSpPr>
              <a:spLocks/>
            </p:cNvSpPr>
            <p:nvPr/>
          </p:nvSpPr>
          <p:spPr bwMode="auto">
            <a:xfrm>
              <a:off x="712" y="1850"/>
              <a:ext cx="39" cy="116"/>
            </a:xfrm>
            <a:custGeom>
              <a:avLst/>
              <a:gdLst>
                <a:gd name="T0" fmla="*/ 106 w 117"/>
                <a:gd name="T1" fmla="*/ 0 h 347"/>
                <a:gd name="T2" fmla="*/ 33 w 117"/>
                <a:gd name="T3" fmla="*/ 63 h 347"/>
                <a:gd name="T4" fmla="*/ 56 w 117"/>
                <a:gd name="T5" fmla="*/ 212 h 347"/>
                <a:gd name="T6" fmla="*/ 0 w 117"/>
                <a:gd name="T7" fmla="*/ 237 h 347"/>
                <a:gd name="T8" fmla="*/ 16 w 117"/>
                <a:gd name="T9" fmla="*/ 269 h 347"/>
                <a:gd name="T10" fmla="*/ 60 w 117"/>
                <a:gd name="T11" fmla="*/ 278 h 347"/>
                <a:gd name="T12" fmla="*/ 67 w 117"/>
                <a:gd name="T13" fmla="*/ 332 h 347"/>
                <a:gd name="T14" fmla="*/ 110 w 117"/>
                <a:gd name="T15" fmla="*/ 347 h 347"/>
                <a:gd name="T16" fmla="*/ 117 w 117"/>
                <a:gd name="T17" fmla="*/ 300 h 347"/>
                <a:gd name="T18" fmla="*/ 106 w 117"/>
                <a:gd name="T19" fmla="*/ 0 h 347"/>
                <a:gd name="T20" fmla="*/ 106 w 117"/>
                <a:gd name="T21" fmla="*/ 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347">
                  <a:moveTo>
                    <a:pt x="106" y="0"/>
                  </a:moveTo>
                  <a:lnTo>
                    <a:pt x="33" y="63"/>
                  </a:lnTo>
                  <a:lnTo>
                    <a:pt x="56" y="212"/>
                  </a:lnTo>
                  <a:lnTo>
                    <a:pt x="0" y="237"/>
                  </a:lnTo>
                  <a:lnTo>
                    <a:pt x="16" y="269"/>
                  </a:lnTo>
                  <a:lnTo>
                    <a:pt x="60" y="278"/>
                  </a:lnTo>
                  <a:lnTo>
                    <a:pt x="67" y="332"/>
                  </a:lnTo>
                  <a:lnTo>
                    <a:pt x="110" y="347"/>
                  </a:lnTo>
                  <a:lnTo>
                    <a:pt x="117" y="300"/>
                  </a:lnTo>
                  <a:lnTo>
                    <a:pt x="106" y="0"/>
                  </a:lnTo>
                  <a:lnTo>
                    <a:pt x="106"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53" name="Freeform 13"/>
            <p:cNvSpPr>
              <a:spLocks/>
            </p:cNvSpPr>
            <p:nvPr/>
          </p:nvSpPr>
          <p:spPr bwMode="auto">
            <a:xfrm>
              <a:off x="550" y="1903"/>
              <a:ext cx="61" cy="42"/>
            </a:xfrm>
            <a:custGeom>
              <a:avLst/>
              <a:gdLst>
                <a:gd name="T0" fmla="*/ 9 w 184"/>
                <a:gd name="T1" fmla="*/ 63 h 126"/>
                <a:gd name="T2" fmla="*/ 50 w 184"/>
                <a:gd name="T3" fmla="*/ 72 h 126"/>
                <a:gd name="T4" fmla="*/ 84 w 184"/>
                <a:gd name="T5" fmla="*/ 38 h 126"/>
                <a:gd name="T6" fmla="*/ 174 w 184"/>
                <a:gd name="T7" fmla="*/ 0 h 126"/>
                <a:gd name="T8" fmla="*/ 184 w 184"/>
                <a:gd name="T9" fmla="*/ 21 h 126"/>
                <a:gd name="T10" fmla="*/ 117 w 184"/>
                <a:gd name="T11" fmla="*/ 95 h 126"/>
                <a:gd name="T12" fmla="*/ 26 w 184"/>
                <a:gd name="T13" fmla="*/ 126 h 126"/>
                <a:gd name="T14" fmla="*/ 0 w 184"/>
                <a:gd name="T15" fmla="*/ 104 h 126"/>
                <a:gd name="T16" fmla="*/ 9 w 184"/>
                <a:gd name="T17" fmla="*/ 63 h 126"/>
                <a:gd name="T18" fmla="*/ 9 w 184"/>
                <a:gd name="T19" fmla="*/ 6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26">
                  <a:moveTo>
                    <a:pt x="9" y="63"/>
                  </a:moveTo>
                  <a:lnTo>
                    <a:pt x="50" y="72"/>
                  </a:lnTo>
                  <a:lnTo>
                    <a:pt x="84" y="38"/>
                  </a:lnTo>
                  <a:lnTo>
                    <a:pt x="174" y="0"/>
                  </a:lnTo>
                  <a:lnTo>
                    <a:pt x="184" y="21"/>
                  </a:lnTo>
                  <a:lnTo>
                    <a:pt x="117" y="95"/>
                  </a:lnTo>
                  <a:lnTo>
                    <a:pt x="26" y="126"/>
                  </a:lnTo>
                  <a:lnTo>
                    <a:pt x="0" y="104"/>
                  </a:lnTo>
                  <a:lnTo>
                    <a:pt x="9" y="63"/>
                  </a:lnTo>
                  <a:lnTo>
                    <a:pt x="9" y="63"/>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54" name="Freeform 14"/>
            <p:cNvSpPr>
              <a:spLocks/>
            </p:cNvSpPr>
            <p:nvPr/>
          </p:nvSpPr>
          <p:spPr bwMode="auto">
            <a:xfrm>
              <a:off x="622" y="1690"/>
              <a:ext cx="101" cy="18"/>
            </a:xfrm>
            <a:custGeom>
              <a:avLst/>
              <a:gdLst>
                <a:gd name="T0" fmla="*/ 0 w 301"/>
                <a:gd name="T1" fmla="*/ 7 h 54"/>
                <a:gd name="T2" fmla="*/ 233 w 301"/>
                <a:gd name="T3" fmla="*/ 54 h 54"/>
                <a:gd name="T4" fmla="*/ 301 w 301"/>
                <a:gd name="T5" fmla="*/ 47 h 54"/>
                <a:gd name="T6" fmla="*/ 83 w 301"/>
                <a:gd name="T7" fmla="*/ 0 h 54"/>
                <a:gd name="T8" fmla="*/ 0 w 301"/>
                <a:gd name="T9" fmla="*/ 7 h 54"/>
                <a:gd name="T10" fmla="*/ 0 w 301"/>
                <a:gd name="T11" fmla="*/ 7 h 54"/>
              </a:gdLst>
              <a:ahLst/>
              <a:cxnLst>
                <a:cxn ang="0">
                  <a:pos x="T0" y="T1"/>
                </a:cxn>
                <a:cxn ang="0">
                  <a:pos x="T2" y="T3"/>
                </a:cxn>
                <a:cxn ang="0">
                  <a:pos x="T4" y="T5"/>
                </a:cxn>
                <a:cxn ang="0">
                  <a:pos x="T6" y="T7"/>
                </a:cxn>
                <a:cxn ang="0">
                  <a:pos x="T8" y="T9"/>
                </a:cxn>
                <a:cxn ang="0">
                  <a:pos x="T10" y="T11"/>
                </a:cxn>
              </a:cxnLst>
              <a:rect l="0" t="0" r="r" b="b"/>
              <a:pathLst>
                <a:path w="301" h="54">
                  <a:moveTo>
                    <a:pt x="0" y="7"/>
                  </a:moveTo>
                  <a:lnTo>
                    <a:pt x="233" y="54"/>
                  </a:lnTo>
                  <a:lnTo>
                    <a:pt x="301" y="47"/>
                  </a:lnTo>
                  <a:lnTo>
                    <a:pt x="83" y="0"/>
                  </a:lnTo>
                  <a:lnTo>
                    <a:pt x="0" y="7"/>
                  </a:lnTo>
                  <a:lnTo>
                    <a:pt x="0" y="7"/>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55" name="Freeform 15"/>
            <p:cNvSpPr>
              <a:spLocks/>
            </p:cNvSpPr>
            <p:nvPr/>
          </p:nvSpPr>
          <p:spPr bwMode="auto">
            <a:xfrm>
              <a:off x="574" y="1696"/>
              <a:ext cx="93" cy="17"/>
            </a:xfrm>
            <a:custGeom>
              <a:avLst/>
              <a:gdLst>
                <a:gd name="T0" fmla="*/ 0 w 279"/>
                <a:gd name="T1" fmla="*/ 22 h 53"/>
                <a:gd name="T2" fmla="*/ 228 w 279"/>
                <a:gd name="T3" fmla="*/ 53 h 53"/>
                <a:gd name="T4" fmla="*/ 279 w 279"/>
                <a:gd name="T5" fmla="*/ 38 h 53"/>
                <a:gd name="T6" fmla="*/ 78 w 279"/>
                <a:gd name="T7" fmla="*/ 0 h 53"/>
                <a:gd name="T8" fmla="*/ 0 w 279"/>
                <a:gd name="T9" fmla="*/ 22 h 53"/>
                <a:gd name="T10" fmla="*/ 0 w 279"/>
                <a:gd name="T11" fmla="*/ 22 h 53"/>
              </a:gdLst>
              <a:ahLst/>
              <a:cxnLst>
                <a:cxn ang="0">
                  <a:pos x="T0" y="T1"/>
                </a:cxn>
                <a:cxn ang="0">
                  <a:pos x="T2" y="T3"/>
                </a:cxn>
                <a:cxn ang="0">
                  <a:pos x="T4" y="T5"/>
                </a:cxn>
                <a:cxn ang="0">
                  <a:pos x="T6" y="T7"/>
                </a:cxn>
                <a:cxn ang="0">
                  <a:pos x="T8" y="T9"/>
                </a:cxn>
                <a:cxn ang="0">
                  <a:pos x="T10" y="T11"/>
                </a:cxn>
              </a:cxnLst>
              <a:rect l="0" t="0" r="r" b="b"/>
              <a:pathLst>
                <a:path w="279" h="53">
                  <a:moveTo>
                    <a:pt x="0" y="22"/>
                  </a:moveTo>
                  <a:lnTo>
                    <a:pt x="228" y="53"/>
                  </a:lnTo>
                  <a:lnTo>
                    <a:pt x="279" y="38"/>
                  </a:lnTo>
                  <a:lnTo>
                    <a:pt x="78" y="0"/>
                  </a:lnTo>
                  <a:lnTo>
                    <a:pt x="0" y="22"/>
                  </a:lnTo>
                  <a:lnTo>
                    <a:pt x="0" y="22"/>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56" name="Freeform 16"/>
            <p:cNvSpPr>
              <a:spLocks/>
            </p:cNvSpPr>
            <p:nvPr/>
          </p:nvSpPr>
          <p:spPr bwMode="auto">
            <a:xfrm>
              <a:off x="856" y="1693"/>
              <a:ext cx="34" cy="103"/>
            </a:xfrm>
            <a:custGeom>
              <a:avLst/>
              <a:gdLst>
                <a:gd name="T0" fmla="*/ 17 w 101"/>
                <a:gd name="T1" fmla="*/ 0 h 310"/>
                <a:gd name="T2" fmla="*/ 101 w 101"/>
                <a:gd name="T3" fmla="*/ 24 h 310"/>
                <a:gd name="T4" fmla="*/ 78 w 101"/>
                <a:gd name="T5" fmla="*/ 310 h 310"/>
                <a:gd name="T6" fmla="*/ 0 w 101"/>
                <a:gd name="T7" fmla="*/ 293 h 310"/>
                <a:gd name="T8" fmla="*/ 17 w 101"/>
                <a:gd name="T9" fmla="*/ 0 h 310"/>
                <a:gd name="T10" fmla="*/ 17 w 101"/>
                <a:gd name="T11" fmla="*/ 0 h 310"/>
              </a:gdLst>
              <a:ahLst/>
              <a:cxnLst>
                <a:cxn ang="0">
                  <a:pos x="T0" y="T1"/>
                </a:cxn>
                <a:cxn ang="0">
                  <a:pos x="T2" y="T3"/>
                </a:cxn>
                <a:cxn ang="0">
                  <a:pos x="T4" y="T5"/>
                </a:cxn>
                <a:cxn ang="0">
                  <a:pos x="T6" y="T7"/>
                </a:cxn>
                <a:cxn ang="0">
                  <a:pos x="T8" y="T9"/>
                </a:cxn>
                <a:cxn ang="0">
                  <a:pos x="T10" y="T11"/>
                </a:cxn>
              </a:cxnLst>
              <a:rect l="0" t="0" r="r" b="b"/>
              <a:pathLst>
                <a:path w="101" h="310">
                  <a:moveTo>
                    <a:pt x="17" y="0"/>
                  </a:moveTo>
                  <a:lnTo>
                    <a:pt x="101" y="24"/>
                  </a:lnTo>
                  <a:lnTo>
                    <a:pt x="78" y="310"/>
                  </a:lnTo>
                  <a:lnTo>
                    <a:pt x="0" y="293"/>
                  </a:lnTo>
                  <a:lnTo>
                    <a:pt x="17" y="0"/>
                  </a:lnTo>
                  <a:lnTo>
                    <a:pt x="17"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57" name="Freeform 17"/>
            <p:cNvSpPr>
              <a:spLocks/>
            </p:cNvSpPr>
            <p:nvPr/>
          </p:nvSpPr>
          <p:spPr bwMode="auto">
            <a:xfrm>
              <a:off x="809" y="1676"/>
              <a:ext cx="59" cy="151"/>
            </a:xfrm>
            <a:custGeom>
              <a:avLst/>
              <a:gdLst>
                <a:gd name="T0" fmla="*/ 111 w 177"/>
                <a:gd name="T1" fmla="*/ 0 h 452"/>
                <a:gd name="T2" fmla="*/ 27 w 177"/>
                <a:gd name="T3" fmla="*/ 17 h 452"/>
                <a:gd name="T4" fmla="*/ 0 w 177"/>
                <a:gd name="T5" fmla="*/ 184 h 452"/>
                <a:gd name="T6" fmla="*/ 20 w 177"/>
                <a:gd name="T7" fmla="*/ 427 h 452"/>
                <a:gd name="T8" fmla="*/ 154 w 177"/>
                <a:gd name="T9" fmla="*/ 452 h 452"/>
                <a:gd name="T10" fmla="*/ 177 w 177"/>
                <a:gd name="T11" fmla="*/ 111 h 452"/>
                <a:gd name="T12" fmla="*/ 111 w 177"/>
                <a:gd name="T13" fmla="*/ 0 h 452"/>
                <a:gd name="T14" fmla="*/ 111 w 177"/>
                <a:gd name="T15" fmla="*/ 0 h 4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452">
                  <a:moveTo>
                    <a:pt x="111" y="0"/>
                  </a:moveTo>
                  <a:lnTo>
                    <a:pt x="27" y="17"/>
                  </a:lnTo>
                  <a:lnTo>
                    <a:pt x="0" y="184"/>
                  </a:lnTo>
                  <a:lnTo>
                    <a:pt x="20" y="427"/>
                  </a:lnTo>
                  <a:lnTo>
                    <a:pt x="154" y="452"/>
                  </a:lnTo>
                  <a:lnTo>
                    <a:pt x="177" y="111"/>
                  </a:lnTo>
                  <a:lnTo>
                    <a:pt x="111" y="0"/>
                  </a:lnTo>
                  <a:lnTo>
                    <a:pt x="111"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58" name="Freeform 18"/>
            <p:cNvSpPr>
              <a:spLocks/>
            </p:cNvSpPr>
            <p:nvPr/>
          </p:nvSpPr>
          <p:spPr bwMode="auto">
            <a:xfrm>
              <a:off x="560" y="1703"/>
              <a:ext cx="237" cy="137"/>
            </a:xfrm>
            <a:custGeom>
              <a:avLst/>
              <a:gdLst>
                <a:gd name="T0" fmla="*/ 10 w 713"/>
                <a:gd name="T1" fmla="*/ 41 h 411"/>
                <a:gd name="T2" fmla="*/ 194 w 713"/>
                <a:gd name="T3" fmla="*/ 63 h 411"/>
                <a:gd name="T4" fmla="*/ 262 w 713"/>
                <a:gd name="T5" fmla="*/ 48 h 411"/>
                <a:gd name="T6" fmla="*/ 277 w 713"/>
                <a:gd name="T7" fmla="*/ 95 h 411"/>
                <a:gd name="T8" fmla="*/ 346 w 713"/>
                <a:gd name="T9" fmla="*/ 25 h 411"/>
                <a:gd name="T10" fmla="*/ 378 w 713"/>
                <a:gd name="T11" fmla="*/ 79 h 411"/>
                <a:gd name="T12" fmla="*/ 429 w 713"/>
                <a:gd name="T13" fmla="*/ 25 h 411"/>
                <a:gd name="T14" fmla="*/ 462 w 713"/>
                <a:gd name="T15" fmla="*/ 63 h 411"/>
                <a:gd name="T16" fmla="*/ 512 w 713"/>
                <a:gd name="T17" fmla="*/ 16 h 411"/>
                <a:gd name="T18" fmla="*/ 545 w 713"/>
                <a:gd name="T19" fmla="*/ 69 h 411"/>
                <a:gd name="T20" fmla="*/ 596 w 713"/>
                <a:gd name="T21" fmla="*/ 16 h 411"/>
                <a:gd name="T22" fmla="*/ 629 w 713"/>
                <a:gd name="T23" fmla="*/ 63 h 411"/>
                <a:gd name="T24" fmla="*/ 696 w 713"/>
                <a:gd name="T25" fmla="*/ 0 h 411"/>
                <a:gd name="T26" fmla="*/ 713 w 713"/>
                <a:gd name="T27" fmla="*/ 341 h 411"/>
                <a:gd name="T28" fmla="*/ 194 w 713"/>
                <a:gd name="T29" fmla="*/ 411 h 411"/>
                <a:gd name="T30" fmla="*/ 221 w 713"/>
                <a:gd name="T31" fmla="*/ 126 h 411"/>
                <a:gd name="T32" fmla="*/ 0 w 713"/>
                <a:gd name="T33" fmla="*/ 88 h 411"/>
                <a:gd name="T34" fmla="*/ 10 w 713"/>
                <a:gd name="T35" fmla="*/ 41 h 411"/>
                <a:gd name="T36" fmla="*/ 10 w 713"/>
                <a:gd name="T37" fmla="*/ 4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3" h="411">
                  <a:moveTo>
                    <a:pt x="10" y="41"/>
                  </a:moveTo>
                  <a:lnTo>
                    <a:pt x="194" y="63"/>
                  </a:lnTo>
                  <a:lnTo>
                    <a:pt x="262" y="48"/>
                  </a:lnTo>
                  <a:lnTo>
                    <a:pt x="277" y="95"/>
                  </a:lnTo>
                  <a:lnTo>
                    <a:pt x="346" y="25"/>
                  </a:lnTo>
                  <a:lnTo>
                    <a:pt x="378" y="79"/>
                  </a:lnTo>
                  <a:lnTo>
                    <a:pt x="429" y="25"/>
                  </a:lnTo>
                  <a:lnTo>
                    <a:pt x="462" y="63"/>
                  </a:lnTo>
                  <a:lnTo>
                    <a:pt x="512" y="16"/>
                  </a:lnTo>
                  <a:lnTo>
                    <a:pt x="545" y="69"/>
                  </a:lnTo>
                  <a:lnTo>
                    <a:pt x="596" y="16"/>
                  </a:lnTo>
                  <a:lnTo>
                    <a:pt x="629" y="63"/>
                  </a:lnTo>
                  <a:lnTo>
                    <a:pt x="696" y="0"/>
                  </a:lnTo>
                  <a:lnTo>
                    <a:pt x="713" y="341"/>
                  </a:lnTo>
                  <a:lnTo>
                    <a:pt x="194" y="411"/>
                  </a:lnTo>
                  <a:lnTo>
                    <a:pt x="221" y="126"/>
                  </a:lnTo>
                  <a:lnTo>
                    <a:pt x="0" y="88"/>
                  </a:lnTo>
                  <a:lnTo>
                    <a:pt x="10" y="41"/>
                  </a:lnTo>
                  <a:lnTo>
                    <a:pt x="10" y="41"/>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59" name="Freeform 19"/>
            <p:cNvSpPr>
              <a:spLocks/>
            </p:cNvSpPr>
            <p:nvPr/>
          </p:nvSpPr>
          <p:spPr bwMode="auto">
            <a:xfrm>
              <a:off x="550" y="1748"/>
              <a:ext cx="65" cy="86"/>
            </a:xfrm>
            <a:custGeom>
              <a:avLst/>
              <a:gdLst>
                <a:gd name="T0" fmla="*/ 196 w 196"/>
                <a:gd name="T1" fmla="*/ 122 h 260"/>
                <a:gd name="T2" fmla="*/ 188 w 196"/>
                <a:gd name="T3" fmla="*/ 71 h 260"/>
                <a:gd name="T4" fmla="*/ 157 w 196"/>
                <a:gd name="T5" fmla="*/ 29 h 260"/>
                <a:gd name="T6" fmla="*/ 124 w 196"/>
                <a:gd name="T7" fmla="*/ 4 h 260"/>
                <a:gd name="T8" fmla="*/ 88 w 196"/>
                <a:gd name="T9" fmla="*/ 0 h 260"/>
                <a:gd name="T10" fmla="*/ 67 w 196"/>
                <a:gd name="T11" fmla="*/ 7 h 260"/>
                <a:gd name="T12" fmla="*/ 40 w 196"/>
                <a:gd name="T13" fmla="*/ 29 h 260"/>
                <a:gd name="T14" fmla="*/ 18 w 196"/>
                <a:gd name="T15" fmla="*/ 54 h 260"/>
                <a:gd name="T16" fmla="*/ 0 w 196"/>
                <a:gd name="T17" fmla="*/ 101 h 260"/>
                <a:gd name="T18" fmla="*/ 8 w 196"/>
                <a:gd name="T19" fmla="*/ 156 h 260"/>
                <a:gd name="T20" fmla="*/ 36 w 196"/>
                <a:gd name="T21" fmla="*/ 215 h 260"/>
                <a:gd name="T22" fmla="*/ 74 w 196"/>
                <a:gd name="T23" fmla="*/ 248 h 260"/>
                <a:gd name="T24" fmla="*/ 124 w 196"/>
                <a:gd name="T25" fmla="*/ 260 h 260"/>
                <a:gd name="T26" fmla="*/ 160 w 196"/>
                <a:gd name="T27" fmla="*/ 245 h 260"/>
                <a:gd name="T28" fmla="*/ 178 w 196"/>
                <a:gd name="T29" fmla="*/ 211 h 260"/>
                <a:gd name="T30" fmla="*/ 152 w 196"/>
                <a:gd name="T31" fmla="*/ 203 h 260"/>
                <a:gd name="T32" fmla="*/ 116 w 196"/>
                <a:gd name="T33" fmla="*/ 203 h 260"/>
                <a:gd name="T34" fmla="*/ 85 w 196"/>
                <a:gd name="T35" fmla="*/ 181 h 260"/>
                <a:gd name="T36" fmla="*/ 67 w 196"/>
                <a:gd name="T37" fmla="*/ 153 h 260"/>
                <a:gd name="T38" fmla="*/ 62 w 196"/>
                <a:gd name="T39" fmla="*/ 119 h 260"/>
                <a:gd name="T40" fmla="*/ 70 w 196"/>
                <a:gd name="T41" fmla="*/ 94 h 260"/>
                <a:gd name="T42" fmla="*/ 88 w 196"/>
                <a:gd name="T43" fmla="*/ 71 h 260"/>
                <a:gd name="T44" fmla="*/ 121 w 196"/>
                <a:gd name="T45" fmla="*/ 67 h 260"/>
                <a:gd name="T46" fmla="*/ 152 w 196"/>
                <a:gd name="T47" fmla="*/ 88 h 260"/>
                <a:gd name="T48" fmla="*/ 170 w 196"/>
                <a:gd name="T49" fmla="*/ 122 h 260"/>
                <a:gd name="T50" fmla="*/ 196 w 196"/>
                <a:gd name="T51" fmla="*/ 122 h 260"/>
                <a:gd name="T52" fmla="*/ 196 w 196"/>
                <a:gd name="T53" fmla="*/ 122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6" h="260">
                  <a:moveTo>
                    <a:pt x="196" y="122"/>
                  </a:moveTo>
                  <a:lnTo>
                    <a:pt x="188" y="71"/>
                  </a:lnTo>
                  <a:lnTo>
                    <a:pt x="157" y="29"/>
                  </a:lnTo>
                  <a:lnTo>
                    <a:pt x="124" y="4"/>
                  </a:lnTo>
                  <a:lnTo>
                    <a:pt x="88" y="0"/>
                  </a:lnTo>
                  <a:lnTo>
                    <a:pt x="67" y="7"/>
                  </a:lnTo>
                  <a:lnTo>
                    <a:pt x="40" y="29"/>
                  </a:lnTo>
                  <a:lnTo>
                    <a:pt x="18" y="54"/>
                  </a:lnTo>
                  <a:lnTo>
                    <a:pt x="0" y="101"/>
                  </a:lnTo>
                  <a:lnTo>
                    <a:pt x="8" y="156"/>
                  </a:lnTo>
                  <a:lnTo>
                    <a:pt x="36" y="215"/>
                  </a:lnTo>
                  <a:lnTo>
                    <a:pt x="74" y="248"/>
                  </a:lnTo>
                  <a:lnTo>
                    <a:pt x="124" y="260"/>
                  </a:lnTo>
                  <a:lnTo>
                    <a:pt x="160" y="245"/>
                  </a:lnTo>
                  <a:lnTo>
                    <a:pt x="178" y="211"/>
                  </a:lnTo>
                  <a:lnTo>
                    <a:pt x="152" y="203"/>
                  </a:lnTo>
                  <a:lnTo>
                    <a:pt x="116" y="203"/>
                  </a:lnTo>
                  <a:lnTo>
                    <a:pt x="85" y="181"/>
                  </a:lnTo>
                  <a:lnTo>
                    <a:pt x="67" y="153"/>
                  </a:lnTo>
                  <a:lnTo>
                    <a:pt x="62" y="119"/>
                  </a:lnTo>
                  <a:lnTo>
                    <a:pt x="70" y="94"/>
                  </a:lnTo>
                  <a:lnTo>
                    <a:pt x="88" y="71"/>
                  </a:lnTo>
                  <a:lnTo>
                    <a:pt x="121" y="67"/>
                  </a:lnTo>
                  <a:lnTo>
                    <a:pt x="152" y="88"/>
                  </a:lnTo>
                  <a:lnTo>
                    <a:pt x="170" y="122"/>
                  </a:lnTo>
                  <a:lnTo>
                    <a:pt x="196" y="122"/>
                  </a:lnTo>
                  <a:lnTo>
                    <a:pt x="196"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60" name="Freeform 20"/>
            <p:cNvSpPr>
              <a:spLocks/>
            </p:cNvSpPr>
            <p:nvPr/>
          </p:nvSpPr>
          <p:spPr bwMode="auto">
            <a:xfrm>
              <a:off x="594" y="1783"/>
              <a:ext cx="21" cy="39"/>
            </a:xfrm>
            <a:custGeom>
              <a:avLst/>
              <a:gdLst>
                <a:gd name="T0" fmla="*/ 30 w 62"/>
                <a:gd name="T1" fmla="*/ 0 h 119"/>
                <a:gd name="T2" fmla="*/ 30 w 62"/>
                <a:gd name="T3" fmla="*/ 37 h 119"/>
                <a:gd name="T4" fmla="*/ 26 w 62"/>
                <a:gd name="T5" fmla="*/ 70 h 119"/>
                <a:gd name="T6" fmla="*/ 0 w 62"/>
                <a:gd name="T7" fmla="*/ 110 h 119"/>
                <a:gd name="T8" fmla="*/ 38 w 62"/>
                <a:gd name="T9" fmla="*/ 119 h 119"/>
                <a:gd name="T10" fmla="*/ 54 w 62"/>
                <a:gd name="T11" fmla="*/ 85 h 119"/>
                <a:gd name="T12" fmla="*/ 62 w 62"/>
                <a:gd name="T13" fmla="*/ 55 h 119"/>
                <a:gd name="T14" fmla="*/ 62 w 62"/>
                <a:gd name="T15" fmla="*/ 14 h 119"/>
                <a:gd name="T16" fmla="*/ 30 w 62"/>
                <a:gd name="T17" fmla="*/ 0 h 119"/>
                <a:gd name="T18" fmla="*/ 30 w 62"/>
                <a:gd name="T1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119">
                  <a:moveTo>
                    <a:pt x="30" y="0"/>
                  </a:moveTo>
                  <a:lnTo>
                    <a:pt x="30" y="37"/>
                  </a:lnTo>
                  <a:lnTo>
                    <a:pt x="26" y="70"/>
                  </a:lnTo>
                  <a:lnTo>
                    <a:pt x="0" y="110"/>
                  </a:lnTo>
                  <a:lnTo>
                    <a:pt x="38" y="119"/>
                  </a:lnTo>
                  <a:lnTo>
                    <a:pt x="54" y="85"/>
                  </a:lnTo>
                  <a:lnTo>
                    <a:pt x="62" y="55"/>
                  </a:lnTo>
                  <a:lnTo>
                    <a:pt x="62" y="14"/>
                  </a:lnTo>
                  <a:lnTo>
                    <a:pt x="30" y="0"/>
                  </a:lnTo>
                  <a:lnTo>
                    <a:pt x="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61" name="Freeform 21"/>
            <p:cNvSpPr>
              <a:spLocks/>
            </p:cNvSpPr>
            <p:nvPr/>
          </p:nvSpPr>
          <p:spPr bwMode="auto">
            <a:xfrm>
              <a:off x="552" y="1717"/>
              <a:ext cx="90" cy="125"/>
            </a:xfrm>
            <a:custGeom>
              <a:avLst/>
              <a:gdLst>
                <a:gd name="T0" fmla="*/ 0 w 268"/>
                <a:gd name="T1" fmla="*/ 8 h 375"/>
                <a:gd name="T2" fmla="*/ 0 w 268"/>
                <a:gd name="T3" fmla="*/ 105 h 375"/>
                <a:gd name="T4" fmla="*/ 36 w 268"/>
                <a:gd name="T5" fmla="*/ 109 h 375"/>
                <a:gd name="T6" fmla="*/ 44 w 268"/>
                <a:gd name="T7" fmla="*/ 72 h 375"/>
                <a:gd name="T8" fmla="*/ 85 w 268"/>
                <a:gd name="T9" fmla="*/ 66 h 375"/>
                <a:gd name="T10" fmla="*/ 139 w 268"/>
                <a:gd name="T11" fmla="*/ 75 h 375"/>
                <a:gd name="T12" fmla="*/ 182 w 268"/>
                <a:gd name="T13" fmla="*/ 97 h 375"/>
                <a:gd name="T14" fmla="*/ 202 w 268"/>
                <a:gd name="T15" fmla="*/ 134 h 375"/>
                <a:gd name="T16" fmla="*/ 214 w 268"/>
                <a:gd name="T17" fmla="*/ 221 h 375"/>
                <a:gd name="T18" fmla="*/ 205 w 268"/>
                <a:gd name="T19" fmla="*/ 296 h 375"/>
                <a:gd name="T20" fmla="*/ 188 w 268"/>
                <a:gd name="T21" fmla="*/ 338 h 375"/>
                <a:gd name="T22" fmla="*/ 131 w 268"/>
                <a:gd name="T23" fmla="*/ 341 h 375"/>
                <a:gd name="T24" fmla="*/ 110 w 268"/>
                <a:gd name="T25" fmla="*/ 349 h 375"/>
                <a:gd name="T26" fmla="*/ 259 w 268"/>
                <a:gd name="T27" fmla="*/ 375 h 375"/>
                <a:gd name="T28" fmla="*/ 268 w 268"/>
                <a:gd name="T29" fmla="*/ 38 h 375"/>
                <a:gd name="T30" fmla="*/ 220 w 268"/>
                <a:gd name="T31" fmla="*/ 21 h 375"/>
                <a:gd name="T32" fmla="*/ 211 w 268"/>
                <a:gd name="T33" fmla="*/ 58 h 375"/>
                <a:gd name="T34" fmla="*/ 44 w 268"/>
                <a:gd name="T35" fmla="*/ 38 h 375"/>
                <a:gd name="T36" fmla="*/ 44 w 268"/>
                <a:gd name="T37" fmla="*/ 0 h 375"/>
                <a:gd name="T38" fmla="*/ 0 w 268"/>
                <a:gd name="T39" fmla="*/ 8 h 375"/>
                <a:gd name="T40" fmla="*/ 0 w 268"/>
                <a:gd name="T41" fmla="*/ 8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8" h="375">
                  <a:moveTo>
                    <a:pt x="0" y="8"/>
                  </a:moveTo>
                  <a:lnTo>
                    <a:pt x="0" y="105"/>
                  </a:lnTo>
                  <a:lnTo>
                    <a:pt x="36" y="109"/>
                  </a:lnTo>
                  <a:lnTo>
                    <a:pt x="44" y="72"/>
                  </a:lnTo>
                  <a:lnTo>
                    <a:pt x="85" y="66"/>
                  </a:lnTo>
                  <a:lnTo>
                    <a:pt x="139" y="75"/>
                  </a:lnTo>
                  <a:lnTo>
                    <a:pt x="182" y="97"/>
                  </a:lnTo>
                  <a:lnTo>
                    <a:pt x="202" y="134"/>
                  </a:lnTo>
                  <a:lnTo>
                    <a:pt x="214" y="221"/>
                  </a:lnTo>
                  <a:lnTo>
                    <a:pt x="205" y="296"/>
                  </a:lnTo>
                  <a:lnTo>
                    <a:pt x="188" y="338"/>
                  </a:lnTo>
                  <a:lnTo>
                    <a:pt x="131" y="341"/>
                  </a:lnTo>
                  <a:lnTo>
                    <a:pt x="110" y="349"/>
                  </a:lnTo>
                  <a:lnTo>
                    <a:pt x="259" y="375"/>
                  </a:lnTo>
                  <a:lnTo>
                    <a:pt x="268" y="38"/>
                  </a:lnTo>
                  <a:lnTo>
                    <a:pt x="220" y="21"/>
                  </a:lnTo>
                  <a:lnTo>
                    <a:pt x="211" y="58"/>
                  </a:lnTo>
                  <a:lnTo>
                    <a:pt x="44" y="38"/>
                  </a:lnTo>
                  <a:lnTo>
                    <a:pt x="44" y="0"/>
                  </a:lnTo>
                  <a:lnTo>
                    <a:pt x="0" y="8"/>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62" name="Freeform 22"/>
            <p:cNvSpPr>
              <a:spLocks/>
            </p:cNvSpPr>
            <p:nvPr/>
          </p:nvSpPr>
          <p:spPr bwMode="auto">
            <a:xfrm>
              <a:off x="501" y="1824"/>
              <a:ext cx="349" cy="43"/>
            </a:xfrm>
            <a:custGeom>
              <a:avLst/>
              <a:gdLst>
                <a:gd name="T0" fmla="*/ 111 w 1048"/>
                <a:gd name="T1" fmla="*/ 0 h 130"/>
                <a:gd name="T2" fmla="*/ 0 w 1048"/>
                <a:gd name="T3" fmla="*/ 62 h 130"/>
                <a:gd name="T4" fmla="*/ 16 w 1048"/>
                <a:gd name="T5" fmla="*/ 96 h 130"/>
                <a:gd name="T6" fmla="*/ 199 w 1048"/>
                <a:gd name="T7" fmla="*/ 105 h 130"/>
                <a:gd name="T8" fmla="*/ 330 w 1048"/>
                <a:gd name="T9" fmla="*/ 130 h 130"/>
                <a:gd name="T10" fmla="*/ 456 w 1048"/>
                <a:gd name="T11" fmla="*/ 105 h 130"/>
                <a:gd name="T12" fmla="*/ 1048 w 1048"/>
                <a:gd name="T13" fmla="*/ 88 h 130"/>
                <a:gd name="T14" fmla="*/ 1048 w 1048"/>
                <a:gd name="T15" fmla="*/ 62 h 130"/>
                <a:gd name="T16" fmla="*/ 829 w 1048"/>
                <a:gd name="T17" fmla="*/ 68 h 130"/>
                <a:gd name="T18" fmla="*/ 834 w 1048"/>
                <a:gd name="T19" fmla="*/ 54 h 130"/>
                <a:gd name="T20" fmla="*/ 1012 w 1048"/>
                <a:gd name="T21" fmla="*/ 37 h 130"/>
                <a:gd name="T22" fmla="*/ 946 w 1048"/>
                <a:gd name="T23" fmla="*/ 25 h 130"/>
                <a:gd name="T24" fmla="*/ 580 w 1048"/>
                <a:gd name="T25" fmla="*/ 28 h 130"/>
                <a:gd name="T26" fmla="*/ 339 w 1048"/>
                <a:gd name="T27" fmla="*/ 79 h 130"/>
                <a:gd name="T28" fmla="*/ 111 w 1048"/>
                <a:gd name="T29" fmla="*/ 0 h 130"/>
                <a:gd name="T30" fmla="*/ 111 w 1048"/>
                <a:gd name="T31"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8" h="130">
                  <a:moveTo>
                    <a:pt x="111" y="0"/>
                  </a:moveTo>
                  <a:lnTo>
                    <a:pt x="0" y="62"/>
                  </a:lnTo>
                  <a:lnTo>
                    <a:pt x="16" y="96"/>
                  </a:lnTo>
                  <a:lnTo>
                    <a:pt x="199" y="105"/>
                  </a:lnTo>
                  <a:lnTo>
                    <a:pt x="330" y="130"/>
                  </a:lnTo>
                  <a:lnTo>
                    <a:pt x="456" y="105"/>
                  </a:lnTo>
                  <a:lnTo>
                    <a:pt x="1048" y="88"/>
                  </a:lnTo>
                  <a:lnTo>
                    <a:pt x="1048" y="62"/>
                  </a:lnTo>
                  <a:lnTo>
                    <a:pt x="829" y="68"/>
                  </a:lnTo>
                  <a:lnTo>
                    <a:pt x="834" y="54"/>
                  </a:lnTo>
                  <a:lnTo>
                    <a:pt x="1012" y="37"/>
                  </a:lnTo>
                  <a:lnTo>
                    <a:pt x="946" y="25"/>
                  </a:lnTo>
                  <a:lnTo>
                    <a:pt x="580" y="28"/>
                  </a:lnTo>
                  <a:lnTo>
                    <a:pt x="339" y="79"/>
                  </a:lnTo>
                  <a:lnTo>
                    <a:pt x="111" y="0"/>
                  </a:lnTo>
                  <a:lnTo>
                    <a:pt x="1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63" name="Freeform 23"/>
            <p:cNvSpPr>
              <a:spLocks/>
            </p:cNvSpPr>
            <p:nvPr/>
          </p:nvSpPr>
          <p:spPr bwMode="auto">
            <a:xfrm>
              <a:off x="636" y="1718"/>
              <a:ext cx="155" cy="122"/>
            </a:xfrm>
            <a:custGeom>
              <a:avLst/>
              <a:gdLst>
                <a:gd name="T0" fmla="*/ 13 w 465"/>
                <a:gd name="T1" fmla="*/ 270 h 366"/>
                <a:gd name="T2" fmla="*/ 76 w 465"/>
                <a:gd name="T3" fmla="*/ 38 h 366"/>
                <a:gd name="T4" fmla="*/ 112 w 465"/>
                <a:gd name="T5" fmla="*/ 34 h 366"/>
                <a:gd name="T6" fmla="*/ 125 w 465"/>
                <a:gd name="T7" fmla="*/ 256 h 366"/>
                <a:gd name="T8" fmla="*/ 179 w 465"/>
                <a:gd name="T9" fmla="*/ 30 h 366"/>
                <a:gd name="T10" fmla="*/ 206 w 465"/>
                <a:gd name="T11" fmla="*/ 30 h 366"/>
                <a:gd name="T12" fmla="*/ 211 w 465"/>
                <a:gd name="T13" fmla="*/ 226 h 366"/>
                <a:gd name="T14" fmla="*/ 259 w 465"/>
                <a:gd name="T15" fmla="*/ 21 h 366"/>
                <a:gd name="T16" fmla="*/ 286 w 465"/>
                <a:gd name="T17" fmla="*/ 17 h 366"/>
                <a:gd name="T18" fmla="*/ 304 w 465"/>
                <a:gd name="T19" fmla="*/ 201 h 366"/>
                <a:gd name="T20" fmla="*/ 349 w 465"/>
                <a:gd name="T21" fmla="*/ 15 h 366"/>
                <a:gd name="T22" fmla="*/ 367 w 465"/>
                <a:gd name="T23" fmla="*/ 17 h 366"/>
                <a:gd name="T24" fmla="*/ 378 w 465"/>
                <a:gd name="T25" fmla="*/ 243 h 366"/>
                <a:gd name="T26" fmla="*/ 438 w 465"/>
                <a:gd name="T27" fmla="*/ 9 h 366"/>
                <a:gd name="T28" fmla="*/ 465 w 465"/>
                <a:gd name="T29" fmla="*/ 0 h 366"/>
                <a:gd name="T30" fmla="*/ 384 w 465"/>
                <a:gd name="T31" fmla="*/ 319 h 366"/>
                <a:gd name="T32" fmla="*/ 358 w 465"/>
                <a:gd name="T33" fmla="*/ 319 h 366"/>
                <a:gd name="T34" fmla="*/ 343 w 465"/>
                <a:gd name="T35" fmla="*/ 122 h 366"/>
                <a:gd name="T36" fmla="*/ 304 w 465"/>
                <a:gd name="T37" fmla="*/ 298 h 366"/>
                <a:gd name="T38" fmla="*/ 277 w 465"/>
                <a:gd name="T39" fmla="*/ 302 h 366"/>
                <a:gd name="T40" fmla="*/ 262 w 465"/>
                <a:gd name="T41" fmla="*/ 105 h 366"/>
                <a:gd name="T42" fmla="*/ 209 w 465"/>
                <a:gd name="T43" fmla="*/ 313 h 366"/>
                <a:gd name="T44" fmla="*/ 188 w 465"/>
                <a:gd name="T45" fmla="*/ 315 h 366"/>
                <a:gd name="T46" fmla="*/ 179 w 465"/>
                <a:gd name="T47" fmla="*/ 134 h 366"/>
                <a:gd name="T48" fmla="*/ 134 w 465"/>
                <a:gd name="T49" fmla="*/ 332 h 366"/>
                <a:gd name="T50" fmla="*/ 116 w 465"/>
                <a:gd name="T51" fmla="*/ 336 h 366"/>
                <a:gd name="T52" fmla="*/ 80 w 465"/>
                <a:gd name="T53" fmla="*/ 127 h 366"/>
                <a:gd name="T54" fmla="*/ 30 w 465"/>
                <a:gd name="T55" fmla="*/ 345 h 366"/>
                <a:gd name="T56" fmla="*/ 0 w 465"/>
                <a:gd name="T57" fmla="*/ 366 h 366"/>
                <a:gd name="T58" fmla="*/ 13 w 465"/>
                <a:gd name="T59" fmla="*/ 270 h 366"/>
                <a:gd name="T60" fmla="*/ 13 w 465"/>
                <a:gd name="T61" fmla="*/ 27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5" h="366">
                  <a:moveTo>
                    <a:pt x="13" y="270"/>
                  </a:moveTo>
                  <a:lnTo>
                    <a:pt x="76" y="38"/>
                  </a:lnTo>
                  <a:lnTo>
                    <a:pt x="112" y="34"/>
                  </a:lnTo>
                  <a:lnTo>
                    <a:pt x="125" y="256"/>
                  </a:lnTo>
                  <a:lnTo>
                    <a:pt x="179" y="30"/>
                  </a:lnTo>
                  <a:lnTo>
                    <a:pt x="206" y="30"/>
                  </a:lnTo>
                  <a:lnTo>
                    <a:pt x="211" y="226"/>
                  </a:lnTo>
                  <a:lnTo>
                    <a:pt x="259" y="21"/>
                  </a:lnTo>
                  <a:lnTo>
                    <a:pt x="286" y="17"/>
                  </a:lnTo>
                  <a:lnTo>
                    <a:pt x="304" y="201"/>
                  </a:lnTo>
                  <a:lnTo>
                    <a:pt x="349" y="15"/>
                  </a:lnTo>
                  <a:lnTo>
                    <a:pt x="367" y="17"/>
                  </a:lnTo>
                  <a:lnTo>
                    <a:pt x="378" y="243"/>
                  </a:lnTo>
                  <a:lnTo>
                    <a:pt x="438" y="9"/>
                  </a:lnTo>
                  <a:lnTo>
                    <a:pt x="465" y="0"/>
                  </a:lnTo>
                  <a:lnTo>
                    <a:pt x="384" y="319"/>
                  </a:lnTo>
                  <a:lnTo>
                    <a:pt x="358" y="319"/>
                  </a:lnTo>
                  <a:lnTo>
                    <a:pt x="343" y="122"/>
                  </a:lnTo>
                  <a:lnTo>
                    <a:pt x="304" y="298"/>
                  </a:lnTo>
                  <a:lnTo>
                    <a:pt x="277" y="302"/>
                  </a:lnTo>
                  <a:lnTo>
                    <a:pt x="262" y="105"/>
                  </a:lnTo>
                  <a:lnTo>
                    <a:pt x="209" y="313"/>
                  </a:lnTo>
                  <a:lnTo>
                    <a:pt x="188" y="315"/>
                  </a:lnTo>
                  <a:lnTo>
                    <a:pt x="179" y="134"/>
                  </a:lnTo>
                  <a:lnTo>
                    <a:pt x="134" y="332"/>
                  </a:lnTo>
                  <a:lnTo>
                    <a:pt x="116" y="336"/>
                  </a:lnTo>
                  <a:lnTo>
                    <a:pt x="80" y="127"/>
                  </a:lnTo>
                  <a:lnTo>
                    <a:pt x="30" y="345"/>
                  </a:lnTo>
                  <a:lnTo>
                    <a:pt x="0" y="366"/>
                  </a:lnTo>
                  <a:lnTo>
                    <a:pt x="13" y="270"/>
                  </a:lnTo>
                  <a:lnTo>
                    <a:pt x="13" y="2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64" name="Freeform 24"/>
            <p:cNvSpPr>
              <a:spLocks/>
            </p:cNvSpPr>
            <p:nvPr/>
          </p:nvSpPr>
          <p:spPr bwMode="auto">
            <a:xfrm>
              <a:off x="676" y="1656"/>
              <a:ext cx="128" cy="164"/>
            </a:xfrm>
            <a:custGeom>
              <a:avLst/>
              <a:gdLst>
                <a:gd name="T0" fmla="*/ 3 w 382"/>
                <a:gd name="T1" fmla="*/ 0 h 492"/>
                <a:gd name="T2" fmla="*/ 0 w 382"/>
                <a:gd name="T3" fmla="*/ 96 h 492"/>
                <a:gd name="T4" fmla="*/ 333 w 382"/>
                <a:gd name="T5" fmla="*/ 151 h 492"/>
                <a:gd name="T6" fmla="*/ 343 w 382"/>
                <a:gd name="T7" fmla="*/ 492 h 492"/>
                <a:gd name="T8" fmla="*/ 382 w 382"/>
                <a:gd name="T9" fmla="*/ 492 h 492"/>
                <a:gd name="T10" fmla="*/ 382 w 382"/>
                <a:gd name="T11" fmla="*/ 59 h 492"/>
                <a:gd name="T12" fmla="*/ 3 w 382"/>
                <a:gd name="T13" fmla="*/ 0 h 492"/>
                <a:gd name="T14" fmla="*/ 3 w 382"/>
                <a:gd name="T15" fmla="*/ 0 h 4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2" h="492">
                  <a:moveTo>
                    <a:pt x="3" y="0"/>
                  </a:moveTo>
                  <a:lnTo>
                    <a:pt x="0" y="96"/>
                  </a:lnTo>
                  <a:lnTo>
                    <a:pt x="333" y="151"/>
                  </a:lnTo>
                  <a:lnTo>
                    <a:pt x="343" y="492"/>
                  </a:lnTo>
                  <a:lnTo>
                    <a:pt x="382" y="492"/>
                  </a:lnTo>
                  <a:lnTo>
                    <a:pt x="382" y="59"/>
                  </a:lnTo>
                  <a:lnTo>
                    <a:pt x="3" y="0"/>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65" name="Freeform 25"/>
            <p:cNvSpPr>
              <a:spLocks/>
            </p:cNvSpPr>
            <p:nvPr/>
          </p:nvSpPr>
          <p:spPr bwMode="auto">
            <a:xfrm>
              <a:off x="694" y="1640"/>
              <a:ext cx="198" cy="44"/>
            </a:xfrm>
            <a:custGeom>
              <a:avLst/>
              <a:gdLst>
                <a:gd name="T0" fmla="*/ 0 w 594"/>
                <a:gd name="T1" fmla="*/ 20 h 133"/>
                <a:gd name="T2" fmla="*/ 442 w 594"/>
                <a:gd name="T3" fmla="*/ 82 h 133"/>
                <a:gd name="T4" fmla="*/ 486 w 594"/>
                <a:gd name="T5" fmla="*/ 133 h 133"/>
                <a:gd name="T6" fmla="*/ 594 w 594"/>
                <a:gd name="T7" fmla="*/ 129 h 133"/>
                <a:gd name="T8" fmla="*/ 500 w 594"/>
                <a:gd name="T9" fmla="*/ 108 h 133"/>
                <a:gd name="T10" fmla="*/ 442 w 594"/>
                <a:gd name="T11" fmla="*/ 48 h 133"/>
                <a:gd name="T12" fmla="*/ 102 w 594"/>
                <a:gd name="T13" fmla="*/ 0 h 133"/>
                <a:gd name="T14" fmla="*/ 0 w 594"/>
                <a:gd name="T15" fmla="*/ 20 h 133"/>
                <a:gd name="T16" fmla="*/ 0 w 594"/>
                <a:gd name="T17" fmla="*/ 2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4" h="133">
                  <a:moveTo>
                    <a:pt x="0" y="20"/>
                  </a:moveTo>
                  <a:lnTo>
                    <a:pt x="442" y="82"/>
                  </a:lnTo>
                  <a:lnTo>
                    <a:pt x="486" y="133"/>
                  </a:lnTo>
                  <a:lnTo>
                    <a:pt x="594" y="129"/>
                  </a:lnTo>
                  <a:lnTo>
                    <a:pt x="500" y="108"/>
                  </a:lnTo>
                  <a:lnTo>
                    <a:pt x="442" y="48"/>
                  </a:lnTo>
                  <a:lnTo>
                    <a:pt x="102" y="0"/>
                  </a:lnTo>
                  <a:lnTo>
                    <a:pt x="0" y="20"/>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66" name="Freeform 26"/>
            <p:cNvSpPr>
              <a:spLocks/>
            </p:cNvSpPr>
            <p:nvPr/>
          </p:nvSpPr>
          <p:spPr bwMode="auto">
            <a:xfrm>
              <a:off x="857" y="1687"/>
              <a:ext cx="33" cy="121"/>
            </a:xfrm>
            <a:custGeom>
              <a:avLst/>
              <a:gdLst>
                <a:gd name="T0" fmla="*/ 0 w 99"/>
                <a:gd name="T1" fmla="*/ 0 h 362"/>
                <a:gd name="T2" fmla="*/ 10 w 99"/>
                <a:gd name="T3" fmla="*/ 164 h 362"/>
                <a:gd name="T4" fmla="*/ 10 w 99"/>
                <a:gd name="T5" fmla="*/ 362 h 362"/>
                <a:gd name="T6" fmla="*/ 98 w 99"/>
                <a:gd name="T7" fmla="*/ 346 h 362"/>
                <a:gd name="T8" fmla="*/ 98 w 99"/>
                <a:gd name="T9" fmla="*/ 311 h 362"/>
                <a:gd name="T10" fmla="*/ 40 w 99"/>
                <a:gd name="T11" fmla="*/ 291 h 362"/>
                <a:gd name="T12" fmla="*/ 99 w 99"/>
                <a:gd name="T13" fmla="*/ 261 h 362"/>
                <a:gd name="T14" fmla="*/ 38 w 99"/>
                <a:gd name="T15" fmla="*/ 223 h 362"/>
                <a:gd name="T16" fmla="*/ 98 w 99"/>
                <a:gd name="T17" fmla="*/ 172 h 362"/>
                <a:gd name="T18" fmla="*/ 40 w 99"/>
                <a:gd name="T19" fmla="*/ 127 h 362"/>
                <a:gd name="T20" fmla="*/ 94 w 99"/>
                <a:gd name="T21" fmla="*/ 89 h 362"/>
                <a:gd name="T22" fmla="*/ 32 w 99"/>
                <a:gd name="T23" fmla="*/ 43 h 362"/>
                <a:gd name="T24" fmla="*/ 98 w 99"/>
                <a:gd name="T25" fmla="*/ 1 h 362"/>
                <a:gd name="T26" fmla="*/ 0 w 99"/>
                <a:gd name="T27" fmla="*/ 0 h 362"/>
                <a:gd name="T28" fmla="*/ 0 w 99"/>
                <a:gd name="T29"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 h="362">
                  <a:moveTo>
                    <a:pt x="0" y="0"/>
                  </a:moveTo>
                  <a:lnTo>
                    <a:pt x="10" y="164"/>
                  </a:lnTo>
                  <a:lnTo>
                    <a:pt x="10" y="362"/>
                  </a:lnTo>
                  <a:lnTo>
                    <a:pt x="98" y="346"/>
                  </a:lnTo>
                  <a:lnTo>
                    <a:pt x="98" y="311"/>
                  </a:lnTo>
                  <a:lnTo>
                    <a:pt x="40" y="291"/>
                  </a:lnTo>
                  <a:lnTo>
                    <a:pt x="99" y="261"/>
                  </a:lnTo>
                  <a:lnTo>
                    <a:pt x="38" y="223"/>
                  </a:lnTo>
                  <a:lnTo>
                    <a:pt x="98" y="172"/>
                  </a:lnTo>
                  <a:lnTo>
                    <a:pt x="40" y="127"/>
                  </a:lnTo>
                  <a:lnTo>
                    <a:pt x="94" y="89"/>
                  </a:lnTo>
                  <a:lnTo>
                    <a:pt x="32" y="43"/>
                  </a:lnTo>
                  <a:lnTo>
                    <a:pt x="98" y="1"/>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67" name="Freeform 27"/>
            <p:cNvSpPr>
              <a:spLocks/>
            </p:cNvSpPr>
            <p:nvPr/>
          </p:nvSpPr>
          <p:spPr bwMode="auto">
            <a:xfrm>
              <a:off x="889" y="1685"/>
              <a:ext cx="10" cy="115"/>
            </a:xfrm>
            <a:custGeom>
              <a:avLst/>
              <a:gdLst>
                <a:gd name="T0" fmla="*/ 0 w 32"/>
                <a:gd name="T1" fmla="*/ 0 h 347"/>
                <a:gd name="T2" fmla="*/ 10 w 32"/>
                <a:gd name="T3" fmla="*/ 168 h 347"/>
                <a:gd name="T4" fmla="*/ 5 w 32"/>
                <a:gd name="T5" fmla="*/ 347 h 347"/>
                <a:gd name="T6" fmla="*/ 18 w 32"/>
                <a:gd name="T7" fmla="*/ 302 h 347"/>
                <a:gd name="T8" fmla="*/ 32 w 32"/>
                <a:gd name="T9" fmla="*/ 154 h 347"/>
                <a:gd name="T10" fmla="*/ 23 w 32"/>
                <a:gd name="T11" fmla="*/ 42 h 347"/>
                <a:gd name="T12" fmla="*/ 0 w 32"/>
                <a:gd name="T13" fmla="*/ 0 h 347"/>
                <a:gd name="T14" fmla="*/ 0 w 32"/>
                <a:gd name="T15" fmla="*/ 0 h 3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47">
                  <a:moveTo>
                    <a:pt x="0" y="0"/>
                  </a:moveTo>
                  <a:lnTo>
                    <a:pt x="10" y="168"/>
                  </a:lnTo>
                  <a:lnTo>
                    <a:pt x="5" y="347"/>
                  </a:lnTo>
                  <a:lnTo>
                    <a:pt x="18" y="302"/>
                  </a:lnTo>
                  <a:lnTo>
                    <a:pt x="32" y="154"/>
                  </a:lnTo>
                  <a:lnTo>
                    <a:pt x="23" y="42"/>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68" name="Freeform 28"/>
            <p:cNvSpPr>
              <a:spLocks/>
            </p:cNvSpPr>
            <p:nvPr/>
          </p:nvSpPr>
          <p:spPr bwMode="auto">
            <a:xfrm>
              <a:off x="556" y="1685"/>
              <a:ext cx="120" cy="24"/>
            </a:xfrm>
            <a:custGeom>
              <a:avLst/>
              <a:gdLst>
                <a:gd name="T0" fmla="*/ 0 w 358"/>
                <a:gd name="T1" fmla="*/ 71 h 71"/>
                <a:gd name="T2" fmla="*/ 358 w 358"/>
                <a:gd name="T3" fmla="*/ 6 h 71"/>
                <a:gd name="T4" fmla="*/ 256 w 358"/>
                <a:gd name="T5" fmla="*/ 0 h 71"/>
                <a:gd name="T6" fmla="*/ 28 w 358"/>
                <a:gd name="T7" fmla="*/ 48 h 71"/>
                <a:gd name="T8" fmla="*/ 0 w 358"/>
                <a:gd name="T9" fmla="*/ 71 h 71"/>
                <a:gd name="T10" fmla="*/ 0 w 358"/>
                <a:gd name="T11" fmla="*/ 71 h 71"/>
              </a:gdLst>
              <a:ahLst/>
              <a:cxnLst>
                <a:cxn ang="0">
                  <a:pos x="T0" y="T1"/>
                </a:cxn>
                <a:cxn ang="0">
                  <a:pos x="T2" y="T3"/>
                </a:cxn>
                <a:cxn ang="0">
                  <a:pos x="T4" y="T5"/>
                </a:cxn>
                <a:cxn ang="0">
                  <a:pos x="T6" y="T7"/>
                </a:cxn>
                <a:cxn ang="0">
                  <a:pos x="T8" y="T9"/>
                </a:cxn>
                <a:cxn ang="0">
                  <a:pos x="T10" y="T11"/>
                </a:cxn>
              </a:cxnLst>
              <a:rect l="0" t="0" r="r" b="b"/>
              <a:pathLst>
                <a:path w="358" h="71">
                  <a:moveTo>
                    <a:pt x="0" y="71"/>
                  </a:moveTo>
                  <a:lnTo>
                    <a:pt x="358" y="6"/>
                  </a:lnTo>
                  <a:lnTo>
                    <a:pt x="256" y="0"/>
                  </a:lnTo>
                  <a:lnTo>
                    <a:pt x="28" y="48"/>
                  </a:lnTo>
                  <a:lnTo>
                    <a:pt x="0" y="71"/>
                  </a:lnTo>
                  <a:lnTo>
                    <a:pt x="0" y="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69" name="Freeform 29"/>
            <p:cNvSpPr>
              <a:spLocks/>
            </p:cNvSpPr>
            <p:nvPr/>
          </p:nvSpPr>
          <p:spPr bwMode="auto">
            <a:xfrm>
              <a:off x="544" y="1841"/>
              <a:ext cx="190" cy="108"/>
            </a:xfrm>
            <a:custGeom>
              <a:avLst/>
              <a:gdLst>
                <a:gd name="T0" fmla="*/ 536 w 569"/>
                <a:gd name="T1" fmla="*/ 0 h 323"/>
                <a:gd name="T2" fmla="*/ 234 w 569"/>
                <a:gd name="T3" fmla="*/ 175 h 323"/>
                <a:gd name="T4" fmla="*/ 204 w 569"/>
                <a:gd name="T5" fmla="*/ 162 h 323"/>
                <a:gd name="T6" fmla="*/ 170 w 569"/>
                <a:gd name="T7" fmla="*/ 185 h 323"/>
                <a:gd name="T8" fmla="*/ 186 w 569"/>
                <a:gd name="T9" fmla="*/ 209 h 323"/>
                <a:gd name="T10" fmla="*/ 144 w 569"/>
                <a:gd name="T11" fmla="*/ 227 h 323"/>
                <a:gd name="T12" fmla="*/ 144 w 569"/>
                <a:gd name="T13" fmla="*/ 252 h 323"/>
                <a:gd name="T14" fmla="*/ 100 w 569"/>
                <a:gd name="T15" fmla="*/ 264 h 323"/>
                <a:gd name="T16" fmla="*/ 90 w 569"/>
                <a:gd name="T17" fmla="*/ 284 h 323"/>
                <a:gd name="T18" fmla="*/ 42 w 569"/>
                <a:gd name="T19" fmla="*/ 284 h 323"/>
                <a:gd name="T20" fmla="*/ 41 w 569"/>
                <a:gd name="T21" fmla="*/ 244 h 323"/>
                <a:gd name="T22" fmla="*/ 108 w 569"/>
                <a:gd name="T23" fmla="*/ 193 h 323"/>
                <a:gd name="T24" fmla="*/ 162 w 569"/>
                <a:gd name="T25" fmla="*/ 171 h 323"/>
                <a:gd name="T26" fmla="*/ 96 w 569"/>
                <a:gd name="T27" fmla="*/ 166 h 323"/>
                <a:gd name="T28" fmla="*/ 41 w 569"/>
                <a:gd name="T29" fmla="*/ 196 h 323"/>
                <a:gd name="T30" fmla="*/ 0 w 569"/>
                <a:gd name="T31" fmla="*/ 247 h 323"/>
                <a:gd name="T32" fmla="*/ 5 w 569"/>
                <a:gd name="T33" fmla="*/ 298 h 323"/>
                <a:gd name="T34" fmla="*/ 46 w 569"/>
                <a:gd name="T35" fmla="*/ 323 h 323"/>
                <a:gd name="T36" fmla="*/ 94 w 569"/>
                <a:gd name="T37" fmla="*/ 306 h 323"/>
                <a:gd name="T38" fmla="*/ 170 w 569"/>
                <a:gd name="T39" fmla="*/ 277 h 323"/>
                <a:gd name="T40" fmla="*/ 216 w 569"/>
                <a:gd name="T41" fmla="*/ 213 h 323"/>
                <a:gd name="T42" fmla="*/ 569 w 569"/>
                <a:gd name="T43" fmla="*/ 23 h 323"/>
                <a:gd name="T44" fmla="*/ 536 w 569"/>
                <a:gd name="T45" fmla="*/ 0 h 323"/>
                <a:gd name="T46" fmla="*/ 536 w 569"/>
                <a:gd name="T47" fmla="*/ 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9" h="323">
                  <a:moveTo>
                    <a:pt x="536" y="0"/>
                  </a:moveTo>
                  <a:lnTo>
                    <a:pt x="234" y="175"/>
                  </a:lnTo>
                  <a:lnTo>
                    <a:pt x="204" y="162"/>
                  </a:lnTo>
                  <a:lnTo>
                    <a:pt x="170" y="185"/>
                  </a:lnTo>
                  <a:lnTo>
                    <a:pt x="186" y="209"/>
                  </a:lnTo>
                  <a:lnTo>
                    <a:pt x="144" y="227"/>
                  </a:lnTo>
                  <a:lnTo>
                    <a:pt x="144" y="252"/>
                  </a:lnTo>
                  <a:lnTo>
                    <a:pt x="100" y="264"/>
                  </a:lnTo>
                  <a:lnTo>
                    <a:pt x="90" y="284"/>
                  </a:lnTo>
                  <a:lnTo>
                    <a:pt x="42" y="284"/>
                  </a:lnTo>
                  <a:lnTo>
                    <a:pt x="41" y="244"/>
                  </a:lnTo>
                  <a:lnTo>
                    <a:pt x="108" y="193"/>
                  </a:lnTo>
                  <a:lnTo>
                    <a:pt x="162" y="171"/>
                  </a:lnTo>
                  <a:lnTo>
                    <a:pt x="96" y="166"/>
                  </a:lnTo>
                  <a:lnTo>
                    <a:pt x="41" y="196"/>
                  </a:lnTo>
                  <a:lnTo>
                    <a:pt x="0" y="247"/>
                  </a:lnTo>
                  <a:lnTo>
                    <a:pt x="5" y="298"/>
                  </a:lnTo>
                  <a:lnTo>
                    <a:pt x="46" y="323"/>
                  </a:lnTo>
                  <a:lnTo>
                    <a:pt x="94" y="306"/>
                  </a:lnTo>
                  <a:lnTo>
                    <a:pt x="170" y="277"/>
                  </a:lnTo>
                  <a:lnTo>
                    <a:pt x="216" y="213"/>
                  </a:lnTo>
                  <a:lnTo>
                    <a:pt x="569" y="23"/>
                  </a:lnTo>
                  <a:lnTo>
                    <a:pt x="536" y="0"/>
                  </a:lnTo>
                  <a:lnTo>
                    <a:pt x="53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70" name="Freeform 30"/>
            <p:cNvSpPr>
              <a:spLocks/>
            </p:cNvSpPr>
            <p:nvPr/>
          </p:nvSpPr>
          <p:spPr bwMode="auto">
            <a:xfrm>
              <a:off x="616" y="1853"/>
              <a:ext cx="70" cy="40"/>
            </a:xfrm>
            <a:custGeom>
              <a:avLst/>
              <a:gdLst>
                <a:gd name="T0" fmla="*/ 208 w 208"/>
                <a:gd name="T1" fmla="*/ 0 h 121"/>
                <a:gd name="T2" fmla="*/ 8 w 208"/>
                <a:gd name="T3" fmla="*/ 121 h 121"/>
                <a:gd name="T4" fmla="*/ 0 w 208"/>
                <a:gd name="T5" fmla="*/ 104 h 121"/>
                <a:gd name="T6" fmla="*/ 160 w 208"/>
                <a:gd name="T7" fmla="*/ 8 h 121"/>
                <a:gd name="T8" fmla="*/ 208 w 208"/>
                <a:gd name="T9" fmla="*/ 0 h 121"/>
                <a:gd name="T10" fmla="*/ 208 w 208"/>
                <a:gd name="T11" fmla="*/ 0 h 121"/>
              </a:gdLst>
              <a:ahLst/>
              <a:cxnLst>
                <a:cxn ang="0">
                  <a:pos x="T0" y="T1"/>
                </a:cxn>
                <a:cxn ang="0">
                  <a:pos x="T2" y="T3"/>
                </a:cxn>
                <a:cxn ang="0">
                  <a:pos x="T4" y="T5"/>
                </a:cxn>
                <a:cxn ang="0">
                  <a:pos x="T6" y="T7"/>
                </a:cxn>
                <a:cxn ang="0">
                  <a:pos x="T8" y="T9"/>
                </a:cxn>
                <a:cxn ang="0">
                  <a:pos x="T10" y="T11"/>
                </a:cxn>
              </a:cxnLst>
              <a:rect l="0" t="0" r="r" b="b"/>
              <a:pathLst>
                <a:path w="208" h="121">
                  <a:moveTo>
                    <a:pt x="208" y="0"/>
                  </a:moveTo>
                  <a:lnTo>
                    <a:pt x="8" y="121"/>
                  </a:lnTo>
                  <a:lnTo>
                    <a:pt x="0" y="104"/>
                  </a:lnTo>
                  <a:lnTo>
                    <a:pt x="160" y="8"/>
                  </a:lnTo>
                  <a:lnTo>
                    <a:pt x="208" y="0"/>
                  </a:lnTo>
                  <a:lnTo>
                    <a:pt x="20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71" name="Freeform 31"/>
            <p:cNvSpPr>
              <a:spLocks/>
            </p:cNvSpPr>
            <p:nvPr/>
          </p:nvSpPr>
          <p:spPr bwMode="auto">
            <a:xfrm>
              <a:off x="692" y="1866"/>
              <a:ext cx="30" cy="76"/>
            </a:xfrm>
            <a:custGeom>
              <a:avLst/>
              <a:gdLst>
                <a:gd name="T0" fmla="*/ 84 w 89"/>
                <a:gd name="T1" fmla="*/ 0 h 226"/>
                <a:gd name="T2" fmla="*/ 39 w 89"/>
                <a:gd name="T3" fmla="*/ 23 h 226"/>
                <a:gd name="T4" fmla="*/ 36 w 89"/>
                <a:gd name="T5" fmla="*/ 152 h 226"/>
                <a:gd name="T6" fmla="*/ 3 w 89"/>
                <a:gd name="T7" fmla="*/ 164 h 226"/>
                <a:gd name="T8" fmla="*/ 0 w 89"/>
                <a:gd name="T9" fmla="*/ 214 h 226"/>
                <a:gd name="T10" fmla="*/ 43 w 89"/>
                <a:gd name="T11" fmla="*/ 226 h 226"/>
                <a:gd name="T12" fmla="*/ 34 w 89"/>
                <a:gd name="T13" fmla="*/ 172 h 226"/>
                <a:gd name="T14" fmla="*/ 89 w 89"/>
                <a:gd name="T15" fmla="*/ 160 h 226"/>
                <a:gd name="T16" fmla="*/ 71 w 89"/>
                <a:gd name="T17" fmla="*/ 57 h 226"/>
                <a:gd name="T18" fmla="*/ 84 w 89"/>
                <a:gd name="T19" fmla="*/ 0 h 226"/>
                <a:gd name="T20" fmla="*/ 84 w 89"/>
                <a:gd name="T21"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226">
                  <a:moveTo>
                    <a:pt x="84" y="0"/>
                  </a:moveTo>
                  <a:lnTo>
                    <a:pt x="39" y="23"/>
                  </a:lnTo>
                  <a:lnTo>
                    <a:pt x="36" y="152"/>
                  </a:lnTo>
                  <a:lnTo>
                    <a:pt x="3" y="164"/>
                  </a:lnTo>
                  <a:lnTo>
                    <a:pt x="0" y="214"/>
                  </a:lnTo>
                  <a:lnTo>
                    <a:pt x="43" y="226"/>
                  </a:lnTo>
                  <a:lnTo>
                    <a:pt x="34" y="172"/>
                  </a:lnTo>
                  <a:lnTo>
                    <a:pt x="89" y="160"/>
                  </a:lnTo>
                  <a:lnTo>
                    <a:pt x="71" y="57"/>
                  </a:lnTo>
                  <a:lnTo>
                    <a:pt x="84" y="0"/>
                  </a:lnTo>
                  <a:lnTo>
                    <a:pt x="8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72" name="Freeform 32"/>
            <p:cNvSpPr>
              <a:spLocks/>
            </p:cNvSpPr>
            <p:nvPr/>
          </p:nvSpPr>
          <p:spPr bwMode="auto">
            <a:xfrm>
              <a:off x="714" y="1850"/>
              <a:ext cx="53" cy="92"/>
            </a:xfrm>
            <a:custGeom>
              <a:avLst/>
              <a:gdLst>
                <a:gd name="T0" fmla="*/ 95 w 158"/>
                <a:gd name="T1" fmla="*/ 0 h 276"/>
                <a:gd name="T2" fmla="*/ 72 w 158"/>
                <a:gd name="T3" fmla="*/ 45 h 276"/>
                <a:gd name="T4" fmla="*/ 80 w 158"/>
                <a:gd name="T5" fmla="*/ 210 h 276"/>
                <a:gd name="T6" fmla="*/ 32 w 158"/>
                <a:gd name="T7" fmla="*/ 225 h 276"/>
                <a:gd name="T8" fmla="*/ 72 w 158"/>
                <a:gd name="T9" fmla="*/ 239 h 276"/>
                <a:gd name="T10" fmla="*/ 0 w 158"/>
                <a:gd name="T11" fmla="*/ 276 h 276"/>
                <a:gd name="T12" fmla="*/ 152 w 158"/>
                <a:gd name="T13" fmla="*/ 273 h 276"/>
                <a:gd name="T14" fmla="*/ 158 w 158"/>
                <a:gd name="T15" fmla="*/ 214 h 276"/>
                <a:gd name="T16" fmla="*/ 120 w 158"/>
                <a:gd name="T17" fmla="*/ 210 h 276"/>
                <a:gd name="T18" fmla="*/ 122 w 158"/>
                <a:gd name="T19" fmla="*/ 6 h 276"/>
                <a:gd name="T20" fmla="*/ 95 w 158"/>
                <a:gd name="T21" fmla="*/ 0 h 276"/>
                <a:gd name="T22" fmla="*/ 95 w 158"/>
                <a:gd name="T23"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 h="276">
                  <a:moveTo>
                    <a:pt x="95" y="0"/>
                  </a:moveTo>
                  <a:lnTo>
                    <a:pt x="72" y="45"/>
                  </a:lnTo>
                  <a:lnTo>
                    <a:pt x="80" y="210"/>
                  </a:lnTo>
                  <a:lnTo>
                    <a:pt x="32" y="225"/>
                  </a:lnTo>
                  <a:lnTo>
                    <a:pt x="72" y="239"/>
                  </a:lnTo>
                  <a:lnTo>
                    <a:pt x="0" y="276"/>
                  </a:lnTo>
                  <a:lnTo>
                    <a:pt x="152" y="273"/>
                  </a:lnTo>
                  <a:lnTo>
                    <a:pt x="158" y="214"/>
                  </a:lnTo>
                  <a:lnTo>
                    <a:pt x="120" y="210"/>
                  </a:lnTo>
                  <a:lnTo>
                    <a:pt x="122" y="6"/>
                  </a:lnTo>
                  <a:lnTo>
                    <a:pt x="95" y="0"/>
                  </a:lnTo>
                  <a:lnTo>
                    <a:pt x="9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73" name="Freeform 33"/>
            <p:cNvSpPr>
              <a:spLocks/>
            </p:cNvSpPr>
            <p:nvPr/>
          </p:nvSpPr>
          <p:spPr bwMode="auto">
            <a:xfrm>
              <a:off x="532" y="1941"/>
              <a:ext cx="228" cy="345"/>
            </a:xfrm>
            <a:custGeom>
              <a:avLst/>
              <a:gdLst>
                <a:gd name="T0" fmla="*/ 514 w 684"/>
                <a:gd name="T1" fmla="*/ 0 h 1037"/>
                <a:gd name="T2" fmla="*/ 514 w 684"/>
                <a:gd name="T3" fmla="*/ 54 h 1037"/>
                <a:gd name="T4" fmla="*/ 453 w 684"/>
                <a:gd name="T5" fmla="*/ 91 h 1037"/>
                <a:gd name="T6" fmla="*/ 430 w 684"/>
                <a:gd name="T7" fmla="*/ 171 h 1037"/>
                <a:gd name="T8" fmla="*/ 28 w 684"/>
                <a:gd name="T9" fmla="*/ 777 h 1037"/>
                <a:gd name="T10" fmla="*/ 46 w 684"/>
                <a:gd name="T11" fmla="*/ 790 h 1037"/>
                <a:gd name="T12" fmla="*/ 478 w 684"/>
                <a:gd name="T13" fmla="*/ 144 h 1037"/>
                <a:gd name="T14" fmla="*/ 510 w 684"/>
                <a:gd name="T15" fmla="*/ 140 h 1037"/>
                <a:gd name="T16" fmla="*/ 501 w 684"/>
                <a:gd name="T17" fmla="*/ 200 h 1037"/>
                <a:gd name="T18" fmla="*/ 435 w 684"/>
                <a:gd name="T19" fmla="*/ 237 h 1037"/>
                <a:gd name="T20" fmla="*/ 435 w 684"/>
                <a:gd name="T21" fmla="*/ 304 h 1037"/>
                <a:gd name="T22" fmla="*/ 376 w 684"/>
                <a:gd name="T23" fmla="*/ 347 h 1037"/>
                <a:gd name="T24" fmla="*/ 372 w 684"/>
                <a:gd name="T25" fmla="*/ 409 h 1037"/>
                <a:gd name="T26" fmla="*/ 305 w 684"/>
                <a:gd name="T27" fmla="*/ 453 h 1037"/>
                <a:gd name="T28" fmla="*/ 301 w 684"/>
                <a:gd name="T29" fmla="*/ 532 h 1037"/>
                <a:gd name="T30" fmla="*/ 242 w 684"/>
                <a:gd name="T31" fmla="*/ 570 h 1037"/>
                <a:gd name="T32" fmla="*/ 230 w 684"/>
                <a:gd name="T33" fmla="*/ 641 h 1037"/>
                <a:gd name="T34" fmla="*/ 162 w 684"/>
                <a:gd name="T35" fmla="*/ 664 h 1037"/>
                <a:gd name="T36" fmla="*/ 156 w 684"/>
                <a:gd name="T37" fmla="*/ 722 h 1037"/>
                <a:gd name="T38" fmla="*/ 108 w 684"/>
                <a:gd name="T39" fmla="*/ 743 h 1037"/>
                <a:gd name="T40" fmla="*/ 90 w 684"/>
                <a:gd name="T41" fmla="*/ 818 h 1037"/>
                <a:gd name="T42" fmla="*/ 18 w 684"/>
                <a:gd name="T43" fmla="*/ 805 h 1037"/>
                <a:gd name="T44" fmla="*/ 0 w 684"/>
                <a:gd name="T45" fmla="*/ 835 h 1037"/>
                <a:gd name="T46" fmla="*/ 10 w 684"/>
                <a:gd name="T47" fmla="*/ 880 h 1037"/>
                <a:gd name="T48" fmla="*/ 82 w 684"/>
                <a:gd name="T49" fmla="*/ 880 h 1037"/>
                <a:gd name="T50" fmla="*/ 527 w 684"/>
                <a:gd name="T51" fmla="*/ 264 h 1037"/>
                <a:gd name="T52" fmla="*/ 582 w 684"/>
                <a:gd name="T53" fmla="*/ 1007 h 1037"/>
                <a:gd name="T54" fmla="*/ 618 w 684"/>
                <a:gd name="T55" fmla="*/ 1037 h 1037"/>
                <a:gd name="T56" fmla="*/ 657 w 684"/>
                <a:gd name="T57" fmla="*/ 1034 h 1037"/>
                <a:gd name="T58" fmla="*/ 684 w 684"/>
                <a:gd name="T59" fmla="*/ 1007 h 1037"/>
                <a:gd name="T60" fmla="*/ 680 w 684"/>
                <a:gd name="T61" fmla="*/ 966 h 1037"/>
                <a:gd name="T62" fmla="*/ 641 w 684"/>
                <a:gd name="T63" fmla="*/ 978 h 1037"/>
                <a:gd name="T64" fmla="*/ 608 w 684"/>
                <a:gd name="T65" fmla="*/ 920 h 1037"/>
                <a:gd name="T66" fmla="*/ 626 w 684"/>
                <a:gd name="T67" fmla="*/ 815 h 1037"/>
                <a:gd name="T68" fmla="*/ 600 w 684"/>
                <a:gd name="T69" fmla="*/ 748 h 1037"/>
                <a:gd name="T70" fmla="*/ 626 w 684"/>
                <a:gd name="T71" fmla="*/ 675 h 1037"/>
                <a:gd name="T72" fmla="*/ 596 w 684"/>
                <a:gd name="T73" fmla="*/ 607 h 1037"/>
                <a:gd name="T74" fmla="*/ 623 w 684"/>
                <a:gd name="T75" fmla="*/ 545 h 1037"/>
                <a:gd name="T76" fmla="*/ 586 w 684"/>
                <a:gd name="T77" fmla="*/ 477 h 1037"/>
                <a:gd name="T78" fmla="*/ 604 w 684"/>
                <a:gd name="T79" fmla="*/ 410 h 1037"/>
                <a:gd name="T80" fmla="*/ 572 w 684"/>
                <a:gd name="T81" fmla="*/ 364 h 1037"/>
                <a:gd name="T82" fmla="*/ 605 w 684"/>
                <a:gd name="T83" fmla="*/ 262 h 1037"/>
                <a:gd name="T84" fmla="*/ 564 w 684"/>
                <a:gd name="T85" fmla="*/ 203 h 1037"/>
                <a:gd name="T86" fmla="*/ 586 w 684"/>
                <a:gd name="T87" fmla="*/ 136 h 1037"/>
                <a:gd name="T88" fmla="*/ 582 w 684"/>
                <a:gd name="T89" fmla="*/ 98 h 1037"/>
                <a:gd name="T90" fmla="*/ 626 w 684"/>
                <a:gd name="T91" fmla="*/ 93 h 1037"/>
                <a:gd name="T92" fmla="*/ 653 w 684"/>
                <a:gd name="T93" fmla="*/ 115 h 1037"/>
                <a:gd name="T94" fmla="*/ 659 w 684"/>
                <a:gd name="T95" fmla="*/ 69 h 1037"/>
                <a:gd name="T96" fmla="*/ 605 w 684"/>
                <a:gd name="T97" fmla="*/ 48 h 1037"/>
                <a:gd name="T98" fmla="*/ 554 w 684"/>
                <a:gd name="T99" fmla="*/ 72 h 1037"/>
                <a:gd name="T100" fmla="*/ 551 w 684"/>
                <a:gd name="T101" fmla="*/ 2 h 1037"/>
                <a:gd name="T102" fmla="*/ 514 w 684"/>
                <a:gd name="T103" fmla="*/ 0 h 1037"/>
                <a:gd name="T104" fmla="*/ 514 w 684"/>
                <a:gd name="T105" fmla="*/ 0 h 1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4" h="1037">
                  <a:moveTo>
                    <a:pt x="514" y="0"/>
                  </a:moveTo>
                  <a:lnTo>
                    <a:pt x="514" y="54"/>
                  </a:lnTo>
                  <a:lnTo>
                    <a:pt x="453" y="91"/>
                  </a:lnTo>
                  <a:lnTo>
                    <a:pt x="430" y="171"/>
                  </a:lnTo>
                  <a:lnTo>
                    <a:pt x="28" y="777"/>
                  </a:lnTo>
                  <a:lnTo>
                    <a:pt x="46" y="790"/>
                  </a:lnTo>
                  <a:lnTo>
                    <a:pt x="478" y="144"/>
                  </a:lnTo>
                  <a:lnTo>
                    <a:pt x="510" y="140"/>
                  </a:lnTo>
                  <a:lnTo>
                    <a:pt x="501" y="200"/>
                  </a:lnTo>
                  <a:lnTo>
                    <a:pt x="435" y="237"/>
                  </a:lnTo>
                  <a:lnTo>
                    <a:pt x="435" y="304"/>
                  </a:lnTo>
                  <a:lnTo>
                    <a:pt x="376" y="347"/>
                  </a:lnTo>
                  <a:lnTo>
                    <a:pt x="372" y="409"/>
                  </a:lnTo>
                  <a:lnTo>
                    <a:pt x="305" y="453"/>
                  </a:lnTo>
                  <a:lnTo>
                    <a:pt x="301" y="532"/>
                  </a:lnTo>
                  <a:lnTo>
                    <a:pt x="242" y="570"/>
                  </a:lnTo>
                  <a:lnTo>
                    <a:pt x="230" y="641"/>
                  </a:lnTo>
                  <a:lnTo>
                    <a:pt x="162" y="664"/>
                  </a:lnTo>
                  <a:lnTo>
                    <a:pt x="156" y="722"/>
                  </a:lnTo>
                  <a:lnTo>
                    <a:pt x="108" y="743"/>
                  </a:lnTo>
                  <a:lnTo>
                    <a:pt x="90" y="818"/>
                  </a:lnTo>
                  <a:lnTo>
                    <a:pt x="18" y="805"/>
                  </a:lnTo>
                  <a:lnTo>
                    <a:pt x="0" y="835"/>
                  </a:lnTo>
                  <a:lnTo>
                    <a:pt x="10" y="880"/>
                  </a:lnTo>
                  <a:lnTo>
                    <a:pt x="82" y="880"/>
                  </a:lnTo>
                  <a:lnTo>
                    <a:pt x="527" y="264"/>
                  </a:lnTo>
                  <a:lnTo>
                    <a:pt x="582" y="1007"/>
                  </a:lnTo>
                  <a:lnTo>
                    <a:pt x="618" y="1037"/>
                  </a:lnTo>
                  <a:lnTo>
                    <a:pt x="657" y="1034"/>
                  </a:lnTo>
                  <a:lnTo>
                    <a:pt x="684" y="1007"/>
                  </a:lnTo>
                  <a:lnTo>
                    <a:pt x="680" y="966"/>
                  </a:lnTo>
                  <a:lnTo>
                    <a:pt x="641" y="978"/>
                  </a:lnTo>
                  <a:lnTo>
                    <a:pt x="608" y="920"/>
                  </a:lnTo>
                  <a:lnTo>
                    <a:pt x="626" y="815"/>
                  </a:lnTo>
                  <a:lnTo>
                    <a:pt x="600" y="748"/>
                  </a:lnTo>
                  <a:lnTo>
                    <a:pt x="626" y="675"/>
                  </a:lnTo>
                  <a:lnTo>
                    <a:pt x="596" y="607"/>
                  </a:lnTo>
                  <a:lnTo>
                    <a:pt x="623" y="545"/>
                  </a:lnTo>
                  <a:lnTo>
                    <a:pt x="586" y="477"/>
                  </a:lnTo>
                  <a:lnTo>
                    <a:pt x="604" y="410"/>
                  </a:lnTo>
                  <a:lnTo>
                    <a:pt x="572" y="364"/>
                  </a:lnTo>
                  <a:lnTo>
                    <a:pt x="605" y="262"/>
                  </a:lnTo>
                  <a:lnTo>
                    <a:pt x="564" y="203"/>
                  </a:lnTo>
                  <a:lnTo>
                    <a:pt x="586" y="136"/>
                  </a:lnTo>
                  <a:lnTo>
                    <a:pt x="582" y="98"/>
                  </a:lnTo>
                  <a:lnTo>
                    <a:pt x="626" y="93"/>
                  </a:lnTo>
                  <a:lnTo>
                    <a:pt x="653" y="115"/>
                  </a:lnTo>
                  <a:lnTo>
                    <a:pt x="659" y="69"/>
                  </a:lnTo>
                  <a:lnTo>
                    <a:pt x="605" y="48"/>
                  </a:lnTo>
                  <a:lnTo>
                    <a:pt x="554" y="72"/>
                  </a:lnTo>
                  <a:lnTo>
                    <a:pt x="551" y="2"/>
                  </a:lnTo>
                  <a:lnTo>
                    <a:pt x="514" y="0"/>
                  </a:lnTo>
                  <a:lnTo>
                    <a:pt x="5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74" name="Freeform 34"/>
            <p:cNvSpPr>
              <a:spLocks/>
            </p:cNvSpPr>
            <p:nvPr/>
          </p:nvSpPr>
          <p:spPr bwMode="auto">
            <a:xfrm>
              <a:off x="743" y="1935"/>
              <a:ext cx="193" cy="288"/>
            </a:xfrm>
            <a:custGeom>
              <a:avLst/>
              <a:gdLst>
                <a:gd name="T0" fmla="*/ 0 w 578"/>
                <a:gd name="T1" fmla="*/ 0 h 864"/>
                <a:gd name="T2" fmla="*/ 13 w 578"/>
                <a:gd name="T3" fmla="*/ 88 h 864"/>
                <a:gd name="T4" fmla="*/ 72 w 578"/>
                <a:gd name="T5" fmla="*/ 80 h 864"/>
                <a:gd name="T6" fmla="*/ 102 w 578"/>
                <a:gd name="T7" fmla="*/ 100 h 864"/>
                <a:gd name="T8" fmla="*/ 562 w 578"/>
                <a:gd name="T9" fmla="*/ 864 h 864"/>
                <a:gd name="T10" fmla="*/ 578 w 578"/>
                <a:gd name="T11" fmla="*/ 858 h 864"/>
                <a:gd name="T12" fmla="*/ 125 w 578"/>
                <a:gd name="T13" fmla="*/ 90 h 864"/>
                <a:gd name="T14" fmla="*/ 79 w 578"/>
                <a:gd name="T15" fmla="*/ 65 h 864"/>
                <a:gd name="T16" fmla="*/ 45 w 578"/>
                <a:gd name="T17" fmla="*/ 54 h 864"/>
                <a:gd name="T18" fmla="*/ 43 w 578"/>
                <a:gd name="T19" fmla="*/ 8 h 864"/>
                <a:gd name="T20" fmla="*/ 0 w 578"/>
                <a:gd name="T21" fmla="*/ 0 h 864"/>
                <a:gd name="T22" fmla="*/ 0 w 578"/>
                <a:gd name="T23"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8" h="864">
                  <a:moveTo>
                    <a:pt x="0" y="0"/>
                  </a:moveTo>
                  <a:lnTo>
                    <a:pt x="13" y="88"/>
                  </a:lnTo>
                  <a:lnTo>
                    <a:pt x="72" y="80"/>
                  </a:lnTo>
                  <a:lnTo>
                    <a:pt x="102" y="100"/>
                  </a:lnTo>
                  <a:lnTo>
                    <a:pt x="562" y="864"/>
                  </a:lnTo>
                  <a:lnTo>
                    <a:pt x="578" y="858"/>
                  </a:lnTo>
                  <a:lnTo>
                    <a:pt x="125" y="90"/>
                  </a:lnTo>
                  <a:lnTo>
                    <a:pt x="79" y="65"/>
                  </a:lnTo>
                  <a:lnTo>
                    <a:pt x="45" y="54"/>
                  </a:lnTo>
                  <a:lnTo>
                    <a:pt x="43" y="8"/>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75" name="Freeform 35"/>
            <p:cNvSpPr>
              <a:spLocks/>
            </p:cNvSpPr>
            <p:nvPr/>
          </p:nvSpPr>
          <p:spPr bwMode="auto">
            <a:xfrm>
              <a:off x="753" y="1976"/>
              <a:ext cx="181" cy="309"/>
            </a:xfrm>
            <a:custGeom>
              <a:avLst/>
              <a:gdLst>
                <a:gd name="T0" fmla="*/ 0 w 544"/>
                <a:gd name="T1" fmla="*/ 0 h 928"/>
                <a:gd name="T2" fmla="*/ 31 w 544"/>
                <a:gd name="T3" fmla="*/ 813 h 928"/>
                <a:gd name="T4" fmla="*/ 24 w 544"/>
                <a:gd name="T5" fmla="*/ 899 h 928"/>
                <a:gd name="T6" fmla="*/ 13 w 544"/>
                <a:gd name="T7" fmla="*/ 928 h 928"/>
                <a:gd name="T8" fmla="*/ 49 w 544"/>
                <a:gd name="T9" fmla="*/ 899 h 928"/>
                <a:gd name="T10" fmla="*/ 49 w 544"/>
                <a:gd name="T11" fmla="*/ 175 h 928"/>
                <a:gd name="T12" fmla="*/ 457 w 544"/>
                <a:gd name="T13" fmla="*/ 797 h 928"/>
                <a:gd name="T14" fmla="*/ 496 w 544"/>
                <a:gd name="T15" fmla="*/ 807 h 928"/>
                <a:gd name="T16" fmla="*/ 529 w 544"/>
                <a:gd name="T17" fmla="*/ 796 h 928"/>
                <a:gd name="T18" fmla="*/ 544 w 544"/>
                <a:gd name="T19" fmla="*/ 743 h 928"/>
                <a:gd name="T20" fmla="*/ 516 w 544"/>
                <a:gd name="T21" fmla="*/ 729 h 928"/>
                <a:gd name="T22" fmla="*/ 460 w 544"/>
                <a:gd name="T23" fmla="*/ 712 h 928"/>
                <a:gd name="T24" fmla="*/ 433 w 544"/>
                <a:gd name="T25" fmla="*/ 638 h 928"/>
                <a:gd name="T26" fmla="*/ 352 w 544"/>
                <a:gd name="T27" fmla="*/ 576 h 928"/>
                <a:gd name="T28" fmla="*/ 328 w 544"/>
                <a:gd name="T29" fmla="*/ 478 h 928"/>
                <a:gd name="T30" fmla="*/ 265 w 544"/>
                <a:gd name="T31" fmla="*/ 439 h 928"/>
                <a:gd name="T32" fmla="*/ 265 w 544"/>
                <a:gd name="T33" fmla="*/ 355 h 928"/>
                <a:gd name="T34" fmla="*/ 201 w 544"/>
                <a:gd name="T35" fmla="*/ 321 h 928"/>
                <a:gd name="T36" fmla="*/ 199 w 544"/>
                <a:gd name="T37" fmla="*/ 253 h 928"/>
                <a:gd name="T38" fmla="*/ 122 w 544"/>
                <a:gd name="T39" fmla="*/ 224 h 928"/>
                <a:gd name="T40" fmla="*/ 108 w 544"/>
                <a:gd name="T41" fmla="*/ 133 h 928"/>
                <a:gd name="T42" fmla="*/ 65 w 544"/>
                <a:gd name="T43" fmla="*/ 110 h 928"/>
                <a:gd name="T44" fmla="*/ 74 w 544"/>
                <a:gd name="T45" fmla="*/ 48 h 928"/>
                <a:gd name="T46" fmla="*/ 31 w 544"/>
                <a:gd name="T47" fmla="*/ 3 h 928"/>
                <a:gd name="T48" fmla="*/ 0 w 544"/>
                <a:gd name="T49" fmla="*/ 0 h 928"/>
                <a:gd name="T50" fmla="*/ 0 w 544"/>
                <a:gd name="T51" fmla="*/ 0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4" h="928">
                  <a:moveTo>
                    <a:pt x="0" y="0"/>
                  </a:moveTo>
                  <a:lnTo>
                    <a:pt x="31" y="813"/>
                  </a:lnTo>
                  <a:lnTo>
                    <a:pt x="24" y="899"/>
                  </a:lnTo>
                  <a:lnTo>
                    <a:pt x="13" y="928"/>
                  </a:lnTo>
                  <a:lnTo>
                    <a:pt x="49" y="899"/>
                  </a:lnTo>
                  <a:lnTo>
                    <a:pt x="49" y="175"/>
                  </a:lnTo>
                  <a:lnTo>
                    <a:pt x="457" y="797"/>
                  </a:lnTo>
                  <a:lnTo>
                    <a:pt x="496" y="807"/>
                  </a:lnTo>
                  <a:lnTo>
                    <a:pt x="529" y="796"/>
                  </a:lnTo>
                  <a:lnTo>
                    <a:pt x="544" y="743"/>
                  </a:lnTo>
                  <a:lnTo>
                    <a:pt x="516" y="729"/>
                  </a:lnTo>
                  <a:lnTo>
                    <a:pt x="460" y="712"/>
                  </a:lnTo>
                  <a:lnTo>
                    <a:pt x="433" y="638"/>
                  </a:lnTo>
                  <a:lnTo>
                    <a:pt x="352" y="576"/>
                  </a:lnTo>
                  <a:lnTo>
                    <a:pt x="328" y="478"/>
                  </a:lnTo>
                  <a:lnTo>
                    <a:pt x="265" y="439"/>
                  </a:lnTo>
                  <a:lnTo>
                    <a:pt x="265" y="355"/>
                  </a:lnTo>
                  <a:lnTo>
                    <a:pt x="201" y="321"/>
                  </a:lnTo>
                  <a:lnTo>
                    <a:pt x="199" y="253"/>
                  </a:lnTo>
                  <a:lnTo>
                    <a:pt x="122" y="224"/>
                  </a:lnTo>
                  <a:lnTo>
                    <a:pt x="108" y="133"/>
                  </a:lnTo>
                  <a:lnTo>
                    <a:pt x="65" y="110"/>
                  </a:lnTo>
                  <a:lnTo>
                    <a:pt x="74" y="48"/>
                  </a:lnTo>
                  <a:lnTo>
                    <a:pt x="31" y="3"/>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grpSp>
      <p:sp>
        <p:nvSpPr>
          <p:cNvPr id="1392676" name="Line 36"/>
          <p:cNvSpPr>
            <a:spLocks noChangeShapeType="1"/>
          </p:cNvSpPr>
          <p:nvPr/>
        </p:nvSpPr>
        <p:spPr bwMode="auto">
          <a:xfrm>
            <a:off x="887413" y="2187575"/>
            <a:ext cx="3073400" cy="1588"/>
          </a:xfrm>
          <a:prstGeom prst="line">
            <a:avLst/>
          </a:prstGeom>
          <a:noFill/>
          <a:ln w="28575"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graphicFrame>
        <p:nvGraphicFramePr>
          <p:cNvPr id="1392677" name="Object 37"/>
          <p:cNvGraphicFramePr>
            <a:graphicFrameLocks noChangeAspect="1"/>
          </p:cNvGraphicFramePr>
          <p:nvPr/>
        </p:nvGraphicFramePr>
        <p:xfrm>
          <a:off x="1143000" y="2209803"/>
          <a:ext cx="2333625" cy="1951038"/>
        </p:xfrm>
        <a:graphic>
          <a:graphicData uri="http://schemas.openxmlformats.org/presentationml/2006/ole">
            <mc:AlternateContent xmlns:mc="http://schemas.openxmlformats.org/markup-compatibility/2006">
              <mc:Choice xmlns:v="urn:schemas-microsoft-com:vml" Requires="v">
                <p:oleObj spid="_x0000_s67626" name="Flash Movie" r:id="rId4" imgW="2058120" imgH="1622520" progId="Flash.Movie">
                  <p:embed/>
                </p:oleObj>
              </mc:Choice>
              <mc:Fallback>
                <p:oleObj name="Flash Movie" r:id="rId4" imgW="2058120" imgH="1622520" progId="Flash.Movi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2209803"/>
                        <a:ext cx="2333625" cy="195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2678" name="Line 38"/>
          <p:cNvSpPr>
            <a:spLocks noChangeShapeType="1"/>
          </p:cNvSpPr>
          <p:nvPr/>
        </p:nvSpPr>
        <p:spPr bwMode="auto">
          <a:xfrm>
            <a:off x="2590800" y="2667000"/>
            <a:ext cx="0" cy="1270000"/>
          </a:xfrm>
          <a:prstGeom prst="line">
            <a:avLst/>
          </a:prstGeom>
          <a:noFill/>
          <a:ln w="38100" cap="sq">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2679" name="Line 39"/>
          <p:cNvSpPr>
            <a:spLocks noChangeShapeType="1"/>
          </p:cNvSpPr>
          <p:nvPr/>
        </p:nvSpPr>
        <p:spPr bwMode="auto">
          <a:xfrm flipV="1">
            <a:off x="1219200" y="1905000"/>
            <a:ext cx="0" cy="2300288"/>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2680" name="Line 40"/>
          <p:cNvSpPr>
            <a:spLocks noChangeShapeType="1"/>
          </p:cNvSpPr>
          <p:nvPr/>
        </p:nvSpPr>
        <p:spPr bwMode="auto">
          <a:xfrm>
            <a:off x="1638300" y="1954213"/>
            <a:ext cx="0" cy="2286000"/>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2681" name="Text Box 41"/>
          <p:cNvSpPr txBox="1">
            <a:spLocks noChangeArrowheads="1"/>
          </p:cNvSpPr>
          <p:nvPr/>
        </p:nvSpPr>
        <p:spPr bwMode="auto">
          <a:xfrm>
            <a:off x="3733800" y="21336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400" b="1">
                <a:solidFill>
                  <a:srgbClr val="FFFFFF"/>
                </a:solidFill>
                <a:ea typeface="宋体" charset="0"/>
                <a:cs typeface="宋体" charset="0"/>
              </a:rPr>
              <a:t>Z</a:t>
            </a:r>
          </a:p>
        </p:txBody>
      </p:sp>
      <p:sp>
        <p:nvSpPr>
          <p:cNvPr id="1392682" name="Text Box 42"/>
          <p:cNvSpPr txBox="1">
            <a:spLocks noChangeArrowheads="1"/>
          </p:cNvSpPr>
          <p:nvPr/>
        </p:nvSpPr>
        <p:spPr bwMode="auto">
          <a:xfrm>
            <a:off x="1600200" y="3962406"/>
            <a:ext cx="685800" cy="52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800" b="1">
                <a:solidFill>
                  <a:srgbClr val="FFFFFF"/>
                </a:solidFill>
                <a:ea typeface="宋体" charset="0"/>
                <a:cs typeface="宋体" charset="0"/>
              </a:rPr>
              <a:t>v</a:t>
            </a:r>
          </a:p>
        </p:txBody>
      </p:sp>
      <p:sp>
        <p:nvSpPr>
          <p:cNvPr id="1392683" name="Text Box 43"/>
          <p:cNvSpPr txBox="1">
            <a:spLocks noChangeArrowheads="1"/>
          </p:cNvSpPr>
          <p:nvPr/>
        </p:nvSpPr>
        <p:spPr bwMode="auto">
          <a:xfrm>
            <a:off x="685803" y="3962406"/>
            <a:ext cx="609600" cy="52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800" b="1">
                <a:solidFill>
                  <a:srgbClr val="FFFFFF"/>
                </a:solidFill>
                <a:ea typeface="宋体" charset="0"/>
                <a:cs typeface="宋体" charset="0"/>
              </a:rPr>
              <a:t>t</a:t>
            </a:r>
          </a:p>
        </p:txBody>
      </p:sp>
      <p:graphicFrame>
        <p:nvGraphicFramePr>
          <p:cNvPr id="1392684" name="Object 44"/>
          <p:cNvGraphicFramePr>
            <a:graphicFrameLocks noChangeAspect="1"/>
          </p:cNvGraphicFramePr>
          <p:nvPr/>
        </p:nvGraphicFramePr>
        <p:xfrm>
          <a:off x="1371600" y="4495800"/>
          <a:ext cx="1943100" cy="1943100"/>
        </p:xfrm>
        <a:graphic>
          <a:graphicData uri="http://schemas.openxmlformats.org/presentationml/2006/ole">
            <mc:AlternateContent xmlns:mc="http://schemas.openxmlformats.org/markup-compatibility/2006">
              <mc:Choice xmlns:v="urn:schemas-microsoft-com:vml" Requires="v">
                <p:oleObj spid="_x0000_s67627" name="Flash Movie" r:id="rId6" imgW="1937880" imgH="1937880" progId="Flash.Movie">
                  <p:embed/>
                </p:oleObj>
              </mc:Choice>
              <mc:Fallback>
                <p:oleObj name="Flash Movie" r:id="rId6" imgW="1937880" imgH="1937880" progId="Flash.Movi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1600" y="4495800"/>
                        <a:ext cx="1943100"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392685" name="Object 45"/>
          <p:cNvGraphicFramePr>
            <a:graphicFrameLocks noChangeAspect="1"/>
          </p:cNvGraphicFramePr>
          <p:nvPr/>
        </p:nvGraphicFramePr>
        <p:xfrm>
          <a:off x="5397500" y="1905006"/>
          <a:ext cx="2008188" cy="2009775"/>
        </p:xfrm>
        <a:graphic>
          <a:graphicData uri="http://schemas.openxmlformats.org/presentationml/2006/ole">
            <mc:AlternateContent xmlns:mc="http://schemas.openxmlformats.org/markup-compatibility/2006">
              <mc:Choice xmlns:v="urn:schemas-microsoft-com:vml" Requires="v">
                <p:oleObj spid="_x0000_s67628" name="Flash Movie" r:id="rId8" imgW="1779840" imgH="1781280" progId="Flash.Movie">
                  <p:embed/>
                </p:oleObj>
              </mc:Choice>
              <mc:Fallback>
                <p:oleObj name="Flash Movie" r:id="rId8" imgW="1779840" imgH="1781280" progId="Flash.Movie">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97500" y="1905006"/>
                        <a:ext cx="2008188"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2686" name="Line 46"/>
          <p:cNvSpPr>
            <a:spLocks noChangeShapeType="1"/>
          </p:cNvSpPr>
          <p:nvPr/>
        </p:nvSpPr>
        <p:spPr bwMode="auto">
          <a:xfrm>
            <a:off x="5410202" y="3886200"/>
            <a:ext cx="2286000" cy="0"/>
          </a:xfrm>
          <a:prstGeom prst="line">
            <a:avLst/>
          </a:prstGeom>
          <a:noFill/>
          <a:ln w="1270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2687" name="Line 47"/>
          <p:cNvSpPr>
            <a:spLocks noChangeShapeType="1"/>
          </p:cNvSpPr>
          <p:nvPr/>
        </p:nvSpPr>
        <p:spPr bwMode="auto">
          <a:xfrm flipV="1">
            <a:off x="5410200" y="1752600"/>
            <a:ext cx="0" cy="2133600"/>
          </a:xfrm>
          <a:prstGeom prst="line">
            <a:avLst/>
          </a:prstGeom>
          <a:noFill/>
          <a:ln w="1270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2688" name="Text Box 48"/>
          <p:cNvSpPr txBox="1">
            <a:spLocks noChangeArrowheads="1"/>
          </p:cNvSpPr>
          <p:nvPr/>
        </p:nvSpPr>
        <p:spPr bwMode="auto">
          <a:xfrm>
            <a:off x="7467600" y="33528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400">
                <a:solidFill>
                  <a:srgbClr val="FFFFFF"/>
                </a:solidFill>
                <a:ea typeface="宋体" charset="0"/>
                <a:cs typeface="宋体" charset="0"/>
              </a:rPr>
              <a:t>t</a:t>
            </a:r>
          </a:p>
        </p:txBody>
      </p:sp>
      <p:sp>
        <p:nvSpPr>
          <p:cNvPr id="1392689" name="Text Box 49"/>
          <p:cNvSpPr txBox="1">
            <a:spLocks noChangeArrowheads="1"/>
          </p:cNvSpPr>
          <p:nvPr/>
        </p:nvSpPr>
        <p:spPr bwMode="auto">
          <a:xfrm>
            <a:off x="4953003" y="1676403"/>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400">
                <a:solidFill>
                  <a:srgbClr val="FFFFFF"/>
                </a:solidFill>
                <a:ea typeface="宋体" charset="0"/>
                <a:cs typeface="宋体" charset="0"/>
              </a:rPr>
              <a:t>v</a:t>
            </a:r>
          </a:p>
        </p:txBody>
      </p:sp>
      <p:sp>
        <p:nvSpPr>
          <p:cNvPr id="1392690" name="Text Box 50"/>
          <p:cNvSpPr txBox="1">
            <a:spLocks noChangeArrowheads="1"/>
          </p:cNvSpPr>
          <p:nvPr/>
        </p:nvSpPr>
        <p:spPr bwMode="auto">
          <a:xfrm>
            <a:off x="2514604" y="3962401"/>
            <a:ext cx="533400"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a:solidFill>
                  <a:srgbClr val="FFFFFF"/>
                </a:solidFill>
                <a:ea typeface="宋体" charset="0"/>
                <a:cs typeface="宋体" charset="0"/>
              </a:rPr>
              <a:t>Z</a:t>
            </a:r>
            <a:r>
              <a:rPr kumimoji="1" lang="en-US" altLang="zh-CN" baseline="-25000">
                <a:solidFill>
                  <a:srgbClr val="FFFFFF"/>
                </a:solidFill>
                <a:ea typeface="宋体" charset="0"/>
                <a:cs typeface="宋体" charset="0"/>
              </a:rPr>
              <a:t>1</a:t>
            </a:r>
          </a:p>
        </p:txBody>
      </p:sp>
      <p:sp>
        <p:nvSpPr>
          <p:cNvPr id="1392691" name="Line 51"/>
          <p:cNvSpPr>
            <a:spLocks noChangeShapeType="1"/>
          </p:cNvSpPr>
          <p:nvPr/>
        </p:nvSpPr>
        <p:spPr bwMode="auto">
          <a:xfrm flipV="1">
            <a:off x="5321300" y="5359401"/>
            <a:ext cx="2235200" cy="4763"/>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2692" name="Line 52"/>
          <p:cNvSpPr>
            <a:spLocks noChangeShapeType="1"/>
          </p:cNvSpPr>
          <p:nvPr/>
        </p:nvSpPr>
        <p:spPr bwMode="auto">
          <a:xfrm flipV="1">
            <a:off x="6426200" y="4343404"/>
            <a:ext cx="0" cy="2133600"/>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graphicFrame>
        <p:nvGraphicFramePr>
          <p:cNvPr id="1392693" name="Object 53"/>
          <p:cNvGraphicFramePr>
            <a:graphicFrameLocks noChangeAspect="1"/>
          </p:cNvGraphicFramePr>
          <p:nvPr/>
        </p:nvGraphicFramePr>
        <p:xfrm>
          <a:off x="7239000" y="4953006"/>
          <a:ext cx="361950" cy="422275"/>
        </p:xfrm>
        <a:graphic>
          <a:graphicData uri="http://schemas.openxmlformats.org/presentationml/2006/ole">
            <mc:AlternateContent xmlns:mc="http://schemas.openxmlformats.org/markup-compatibility/2006">
              <mc:Choice xmlns:v="urn:schemas-microsoft-com:vml" Requires="v">
                <p:oleObj spid="_x0000_s67629" name="Flash Movie" r:id="rId10" imgW="361800" imgH="421560" progId="Flash.Movie">
                  <p:embed/>
                </p:oleObj>
              </mc:Choice>
              <mc:Fallback>
                <p:oleObj name="Flash Movie" r:id="rId10" imgW="361800" imgH="421560" progId="Flash.Movie">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39000" y="4953006"/>
                        <a:ext cx="361950"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392694" name="Object 54"/>
          <p:cNvGraphicFramePr>
            <a:graphicFrameLocks noChangeAspect="1"/>
          </p:cNvGraphicFramePr>
          <p:nvPr/>
        </p:nvGraphicFramePr>
        <p:xfrm>
          <a:off x="6477000" y="4267201"/>
          <a:ext cx="458788" cy="458788"/>
        </p:xfrm>
        <a:graphic>
          <a:graphicData uri="http://schemas.openxmlformats.org/presentationml/2006/ole">
            <mc:AlternateContent xmlns:mc="http://schemas.openxmlformats.org/markup-compatibility/2006">
              <mc:Choice xmlns:v="urn:schemas-microsoft-com:vml" Requires="v">
                <p:oleObj spid="_x0000_s67630" name="Flash Movie" r:id="rId12" imgW="459000" imgH="458640" progId="Flash.Movie">
                  <p:embed/>
                </p:oleObj>
              </mc:Choice>
              <mc:Fallback>
                <p:oleObj name="Flash Movie" r:id="rId12" imgW="459000" imgH="458640" progId="Flash.Movie">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77000" y="4267201"/>
                        <a:ext cx="458788"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2695" name="Text Box 55"/>
          <p:cNvSpPr txBox="1">
            <a:spLocks noChangeArrowheads="1"/>
          </p:cNvSpPr>
          <p:nvPr/>
        </p:nvSpPr>
        <p:spPr bwMode="auto">
          <a:xfrm>
            <a:off x="4724400" y="5105401"/>
            <a:ext cx="533400"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a:solidFill>
                  <a:srgbClr val="FFFFFF"/>
                </a:solidFill>
                <a:ea typeface="宋体" charset="0"/>
                <a:cs typeface="宋体" charset="0"/>
              </a:rPr>
              <a:t>Z</a:t>
            </a:r>
            <a:r>
              <a:rPr kumimoji="1" lang="en-US" altLang="zh-CN" baseline="-25000">
                <a:solidFill>
                  <a:srgbClr val="FFFFFF"/>
                </a:solidFill>
                <a:ea typeface="宋体" charset="0"/>
                <a:cs typeface="宋体" charset="0"/>
              </a:rPr>
              <a:t>1</a:t>
            </a:r>
          </a:p>
        </p:txBody>
      </p:sp>
      <p:sp>
        <p:nvSpPr>
          <p:cNvPr id="1392696" name="Line 56"/>
          <p:cNvSpPr>
            <a:spLocks noChangeShapeType="1"/>
          </p:cNvSpPr>
          <p:nvPr/>
        </p:nvSpPr>
        <p:spPr bwMode="auto">
          <a:xfrm flipV="1">
            <a:off x="5105400" y="4800600"/>
            <a:ext cx="381000" cy="381000"/>
          </a:xfrm>
          <a:prstGeom prst="line">
            <a:avLst/>
          </a:prstGeom>
          <a:noFill/>
          <a:ln w="19050" cap="sq">
            <a:solidFill>
              <a:schemeClr val="bg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Tree>
    <p:extLst>
      <p:ext uri="{BB962C8B-B14F-4D97-AF65-F5344CB8AC3E}">
        <p14:creationId xmlns:p14="http://schemas.microsoft.com/office/powerpoint/2010/main" val="411428514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3666" name="Picture 2" descr="wall2_bl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9867" y="4232275"/>
            <a:ext cx="2343150" cy="2311400"/>
          </a:xfrm>
          <a:prstGeom prst="rect">
            <a:avLst/>
          </a:prstGeom>
          <a:noFill/>
          <a:extLst>
            <a:ext uri="{909E8E84-426E-40dd-AFC4-6F175D3DCCD1}">
              <a14:hiddenFill xmlns:a14="http://schemas.microsoft.com/office/drawing/2010/main">
                <a:solidFill>
                  <a:srgbClr val="FFFFFF"/>
                </a:solidFill>
              </a14:hiddenFill>
            </a:ext>
          </a:extLst>
        </p:spPr>
      </p:pic>
      <p:sp>
        <p:nvSpPr>
          <p:cNvPr id="1393667" name="Rectangle 3"/>
          <p:cNvSpPr>
            <a:spLocks noGrp="1" noChangeArrowheads="1"/>
          </p:cNvSpPr>
          <p:nvPr>
            <p:ph type="title"/>
          </p:nvPr>
        </p:nvSpPr>
        <p:spPr/>
        <p:txBody>
          <a:bodyPr/>
          <a:lstStyle/>
          <a:p>
            <a:r>
              <a:rPr kumimoji="0" lang="en-US" altLang="zh-CN">
                <a:ea typeface="宋体" charset="0"/>
                <a:cs typeface="宋体" charset="0"/>
              </a:rPr>
              <a:t>Two Constant Planes</a:t>
            </a:r>
          </a:p>
        </p:txBody>
      </p:sp>
      <p:grpSp>
        <p:nvGrpSpPr>
          <p:cNvPr id="1393668" name="Group 4"/>
          <p:cNvGrpSpPr>
            <a:grpSpLocks/>
          </p:cNvGrpSpPr>
          <p:nvPr/>
        </p:nvGrpSpPr>
        <p:grpSpPr bwMode="auto">
          <a:xfrm>
            <a:off x="457202" y="1905006"/>
            <a:ext cx="3962400" cy="2576513"/>
            <a:chOff x="288" y="1200"/>
            <a:chExt cx="2496" cy="1623"/>
          </a:xfrm>
        </p:grpSpPr>
        <p:grpSp>
          <p:nvGrpSpPr>
            <p:cNvPr id="1393669" name="Group 5"/>
            <p:cNvGrpSpPr>
              <a:grpSpLocks/>
            </p:cNvGrpSpPr>
            <p:nvPr/>
          </p:nvGrpSpPr>
          <p:grpSpPr bwMode="auto">
            <a:xfrm flipH="1">
              <a:off x="288" y="1872"/>
              <a:ext cx="352" cy="533"/>
              <a:chOff x="499" y="1640"/>
              <a:chExt cx="444" cy="646"/>
            </a:xfrm>
          </p:grpSpPr>
          <p:sp>
            <p:nvSpPr>
              <p:cNvPr id="1393670" name="Freeform 6"/>
              <p:cNvSpPr>
                <a:spLocks/>
              </p:cNvSpPr>
              <p:nvPr/>
            </p:nvSpPr>
            <p:spPr bwMode="auto">
              <a:xfrm>
                <a:off x="542" y="1836"/>
                <a:ext cx="401" cy="445"/>
              </a:xfrm>
              <a:custGeom>
                <a:avLst/>
                <a:gdLst>
                  <a:gd name="T0" fmla="*/ 492 w 1203"/>
                  <a:gd name="T1" fmla="*/ 0 h 1333"/>
                  <a:gd name="T2" fmla="*/ 498 w 1203"/>
                  <a:gd name="T3" fmla="*/ 247 h 1333"/>
                  <a:gd name="T4" fmla="*/ 451 w 1203"/>
                  <a:gd name="T5" fmla="*/ 272 h 1333"/>
                  <a:gd name="T6" fmla="*/ 474 w 1203"/>
                  <a:gd name="T7" fmla="*/ 295 h 1333"/>
                  <a:gd name="T8" fmla="*/ 457 w 1203"/>
                  <a:gd name="T9" fmla="*/ 396 h 1333"/>
                  <a:gd name="T10" fmla="*/ 333 w 1203"/>
                  <a:gd name="T11" fmla="*/ 573 h 1333"/>
                  <a:gd name="T12" fmla="*/ 0 w 1203"/>
                  <a:gd name="T13" fmla="*/ 1117 h 1333"/>
                  <a:gd name="T14" fmla="*/ 51 w 1203"/>
                  <a:gd name="T15" fmla="*/ 1180 h 1333"/>
                  <a:gd name="T16" fmla="*/ 102 w 1203"/>
                  <a:gd name="T17" fmla="*/ 1166 h 1333"/>
                  <a:gd name="T18" fmla="*/ 509 w 1203"/>
                  <a:gd name="T19" fmla="*/ 598 h 1333"/>
                  <a:gd name="T20" fmla="*/ 576 w 1203"/>
                  <a:gd name="T21" fmla="*/ 1317 h 1333"/>
                  <a:gd name="T22" fmla="*/ 688 w 1203"/>
                  <a:gd name="T23" fmla="*/ 1333 h 1333"/>
                  <a:gd name="T24" fmla="*/ 712 w 1203"/>
                  <a:gd name="T25" fmla="*/ 1279 h 1333"/>
                  <a:gd name="T26" fmla="*/ 712 w 1203"/>
                  <a:gd name="T27" fmla="*/ 592 h 1333"/>
                  <a:gd name="T28" fmla="*/ 1101 w 1203"/>
                  <a:gd name="T29" fmla="*/ 1183 h 1333"/>
                  <a:gd name="T30" fmla="*/ 1169 w 1203"/>
                  <a:gd name="T31" fmla="*/ 1221 h 1333"/>
                  <a:gd name="T32" fmla="*/ 1203 w 1203"/>
                  <a:gd name="T33" fmla="*/ 1150 h 1333"/>
                  <a:gd name="T34" fmla="*/ 1169 w 1203"/>
                  <a:gd name="T35" fmla="*/ 1077 h 1333"/>
                  <a:gd name="T36" fmla="*/ 722 w 1203"/>
                  <a:gd name="T37" fmla="*/ 343 h 1333"/>
                  <a:gd name="T38" fmla="*/ 668 w 1203"/>
                  <a:gd name="T39" fmla="*/ 343 h 1333"/>
                  <a:gd name="T40" fmla="*/ 695 w 1203"/>
                  <a:gd name="T41" fmla="*/ 288 h 1333"/>
                  <a:gd name="T42" fmla="*/ 688 w 1203"/>
                  <a:gd name="T43" fmla="*/ 247 h 1333"/>
                  <a:gd name="T44" fmla="*/ 661 w 1203"/>
                  <a:gd name="T45" fmla="*/ 230 h 1333"/>
                  <a:gd name="T46" fmla="*/ 655 w 1203"/>
                  <a:gd name="T47" fmla="*/ 33 h 1333"/>
                  <a:gd name="T48" fmla="*/ 492 w 1203"/>
                  <a:gd name="T49" fmla="*/ 0 h 1333"/>
                  <a:gd name="T50" fmla="*/ 492 w 1203"/>
                  <a:gd name="T51" fmla="*/ 0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03" h="1333">
                    <a:moveTo>
                      <a:pt x="492" y="0"/>
                    </a:moveTo>
                    <a:lnTo>
                      <a:pt x="498" y="247"/>
                    </a:lnTo>
                    <a:lnTo>
                      <a:pt x="451" y="272"/>
                    </a:lnTo>
                    <a:lnTo>
                      <a:pt x="474" y="295"/>
                    </a:lnTo>
                    <a:lnTo>
                      <a:pt x="457" y="396"/>
                    </a:lnTo>
                    <a:lnTo>
                      <a:pt x="333" y="573"/>
                    </a:lnTo>
                    <a:lnTo>
                      <a:pt x="0" y="1117"/>
                    </a:lnTo>
                    <a:lnTo>
                      <a:pt x="51" y="1180"/>
                    </a:lnTo>
                    <a:lnTo>
                      <a:pt x="102" y="1166"/>
                    </a:lnTo>
                    <a:lnTo>
                      <a:pt x="509" y="598"/>
                    </a:lnTo>
                    <a:lnTo>
                      <a:pt x="576" y="1317"/>
                    </a:lnTo>
                    <a:lnTo>
                      <a:pt x="688" y="1333"/>
                    </a:lnTo>
                    <a:lnTo>
                      <a:pt x="712" y="1279"/>
                    </a:lnTo>
                    <a:lnTo>
                      <a:pt x="712" y="592"/>
                    </a:lnTo>
                    <a:lnTo>
                      <a:pt x="1101" y="1183"/>
                    </a:lnTo>
                    <a:lnTo>
                      <a:pt x="1169" y="1221"/>
                    </a:lnTo>
                    <a:lnTo>
                      <a:pt x="1203" y="1150"/>
                    </a:lnTo>
                    <a:lnTo>
                      <a:pt x="1169" y="1077"/>
                    </a:lnTo>
                    <a:lnTo>
                      <a:pt x="722" y="343"/>
                    </a:lnTo>
                    <a:lnTo>
                      <a:pt x="668" y="343"/>
                    </a:lnTo>
                    <a:lnTo>
                      <a:pt x="695" y="288"/>
                    </a:lnTo>
                    <a:lnTo>
                      <a:pt x="688" y="247"/>
                    </a:lnTo>
                    <a:lnTo>
                      <a:pt x="661" y="230"/>
                    </a:lnTo>
                    <a:lnTo>
                      <a:pt x="655" y="33"/>
                    </a:lnTo>
                    <a:lnTo>
                      <a:pt x="492" y="0"/>
                    </a:lnTo>
                    <a:lnTo>
                      <a:pt x="49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71" name="Freeform 7"/>
              <p:cNvSpPr>
                <a:spLocks/>
              </p:cNvSpPr>
              <p:nvPr/>
            </p:nvSpPr>
            <p:spPr bwMode="auto">
              <a:xfrm>
                <a:off x="548" y="1844"/>
                <a:ext cx="180" cy="101"/>
              </a:xfrm>
              <a:custGeom>
                <a:avLst/>
                <a:gdLst>
                  <a:gd name="T0" fmla="*/ 0 w 541"/>
                  <a:gd name="T1" fmla="*/ 256 h 303"/>
                  <a:gd name="T2" fmla="*/ 41 w 541"/>
                  <a:gd name="T3" fmla="*/ 202 h 303"/>
                  <a:gd name="T4" fmla="*/ 91 w 541"/>
                  <a:gd name="T5" fmla="*/ 160 h 303"/>
                  <a:gd name="T6" fmla="*/ 162 w 541"/>
                  <a:gd name="T7" fmla="*/ 160 h 303"/>
                  <a:gd name="T8" fmla="*/ 424 w 541"/>
                  <a:gd name="T9" fmla="*/ 0 h 303"/>
                  <a:gd name="T10" fmla="*/ 541 w 541"/>
                  <a:gd name="T11" fmla="*/ 0 h 303"/>
                  <a:gd name="T12" fmla="*/ 196 w 541"/>
                  <a:gd name="T13" fmla="*/ 202 h 303"/>
                  <a:gd name="T14" fmla="*/ 141 w 541"/>
                  <a:gd name="T15" fmla="*/ 265 h 303"/>
                  <a:gd name="T16" fmla="*/ 33 w 541"/>
                  <a:gd name="T17" fmla="*/ 303 h 303"/>
                  <a:gd name="T18" fmla="*/ 0 w 541"/>
                  <a:gd name="T19" fmla="*/ 256 h 303"/>
                  <a:gd name="T20" fmla="*/ 0 w 541"/>
                  <a:gd name="T21" fmla="*/ 25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1" h="303">
                    <a:moveTo>
                      <a:pt x="0" y="256"/>
                    </a:moveTo>
                    <a:lnTo>
                      <a:pt x="41" y="202"/>
                    </a:lnTo>
                    <a:lnTo>
                      <a:pt x="91" y="160"/>
                    </a:lnTo>
                    <a:lnTo>
                      <a:pt x="162" y="160"/>
                    </a:lnTo>
                    <a:lnTo>
                      <a:pt x="424" y="0"/>
                    </a:lnTo>
                    <a:lnTo>
                      <a:pt x="541" y="0"/>
                    </a:lnTo>
                    <a:lnTo>
                      <a:pt x="196" y="202"/>
                    </a:lnTo>
                    <a:lnTo>
                      <a:pt x="141" y="265"/>
                    </a:lnTo>
                    <a:lnTo>
                      <a:pt x="33" y="303"/>
                    </a:lnTo>
                    <a:lnTo>
                      <a:pt x="0" y="256"/>
                    </a:lnTo>
                    <a:lnTo>
                      <a:pt x="0" y="2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72" name="Freeform 8"/>
              <p:cNvSpPr>
                <a:spLocks/>
              </p:cNvSpPr>
              <p:nvPr/>
            </p:nvSpPr>
            <p:spPr bwMode="auto">
              <a:xfrm>
                <a:off x="499" y="1642"/>
                <a:ext cx="396" cy="223"/>
              </a:xfrm>
              <a:custGeom>
                <a:avLst/>
                <a:gdLst>
                  <a:gd name="T0" fmla="*/ 0 w 1188"/>
                  <a:gd name="T1" fmla="*/ 591 h 671"/>
                  <a:gd name="T2" fmla="*/ 128 w 1188"/>
                  <a:gd name="T3" fmla="*/ 502 h 671"/>
                  <a:gd name="T4" fmla="*/ 189 w 1188"/>
                  <a:gd name="T5" fmla="*/ 511 h 671"/>
                  <a:gd name="T6" fmla="*/ 139 w 1188"/>
                  <a:gd name="T7" fmla="*/ 400 h 671"/>
                  <a:gd name="T8" fmla="*/ 152 w 1188"/>
                  <a:gd name="T9" fmla="*/ 304 h 671"/>
                  <a:gd name="T10" fmla="*/ 169 w 1188"/>
                  <a:gd name="T11" fmla="*/ 185 h 671"/>
                  <a:gd name="T12" fmla="*/ 552 w 1188"/>
                  <a:gd name="T13" fmla="*/ 135 h 671"/>
                  <a:gd name="T14" fmla="*/ 535 w 1188"/>
                  <a:gd name="T15" fmla="*/ 48 h 671"/>
                  <a:gd name="T16" fmla="*/ 643 w 1188"/>
                  <a:gd name="T17" fmla="*/ 0 h 671"/>
                  <a:gd name="T18" fmla="*/ 1044 w 1188"/>
                  <a:gd name="T19" fmla="*/ 74 h 671"/>
                  <a:gd name="T20" fmla="*/ 1087 w 1188"/>
                  <a:gd name="T21" fmla="*/ 112 h 671"/>
                  <a:gd name="T22" fmla="*/ 1178 w 1188"/>
                  <a:gd name="T23" fmla="*/ 121 h 671"/>
                  <a:gd name="T24" fmla="*/ 1188 w 1188"/>
                  <a:gd name="T25" fmla="*/ 304 h 671"/>
                  <a:gd name="T26" fmla="*/ 1178 w 1188"/>
                  <a:gd name="T27" fmla="*/ 464 h 671"/>
                  <a:gd name="T28" fmla="*/ 1060 w 1188"/>
                  <a:gd name="T29" fmla="*/ 511 h 671"/>
                  <a:gd name="T30" fmla="*/ 1094 w 1188"/>
                  <a:gd name="T31" fmla="*/ 584 h 671"/>
                  <a:gd name="T32" fmla="*/ 1016 w 1188"/>
                  <a:gd name="T33" fmla="*/ 591 h 671"/>
                  <a:gd name="T34" fmla="*/ 1050 w 1188"/>
                  <a:gd name="T35" fmla="*/ 630 h 671"/>
                  <a:gd name="T36" fmla="*/ 765 w 1188"/>
                  <a:gd name="T37" fmla="*/ 623 h 671"/>
                  <a:gd name="T38" fmla="*/ 322 w 1188"/>
                  <a:gd name="T39" fmla="*/ 671 h 671"/>
                  <a:gd name="T40" fmla="*/ 0 w 1188"/>
                  <a:gd name="T41" fmla="*/ 614 h 671"/>
                  <a:gd name="T42" fmla="*/ 0 w 1188"/>
                  <a:gd name="T43" fmla="*/ 591 h 671"/>
                  <a:gd name="T44" fmla="*/ 0 w 1188"/>
                  <a:gd name="T45" fmla="*/ 591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88" h="671">
                    <a:moveTo>
                      <a:pt x="0" y="591"/>
                    </a:moveTo>
                    <a:lnTo>
                      <a:pt x="128" y="502"/>
                    </a:lnTo>
                    <a:lnTo>
                      <a:pt x="189" y="511"/>
                    </a:lnTo>
                    <a:lnTo>
                      <a:pt x="139" y="400"/>
                    </a:lnTo>
                    <a:lnTo>
                      <a:pt x="152" y="304"/>
                    </a:lnTo>
                    <a:lnTo>
                      <a:pt x="169" y="185"/>
                    </a:lnTo>
                    <a:lnTo>
                      <a:pt x="552" y="135"/>
                    </a:lnTo>
                    <a:lnTo>
                      <a:pt x="535" y="48"/>
                    </a:lnTo>
                    <a:lnTo>
                      <a:pt x="643" y="0"/>
                    </a:lnTo>
                    <a:lnTo>
                      <a:pt x="1044" y="74"/>
                    </a:lnTo>
                    <a:lnTo>
                      <a:pt x="1087" y="112"/>
                    </a:lnTo>
                    <a:lnTo>
                      <a:pt x="1178" y="121"/>
                    </a:lnTo>
                    <a:lnTo>
                      <a:pt x="1188" y="304"/>
                    </a:lnTo>
                    <a:lnTo>
                      <a:pt x="1178" y="464"/>
                    </a:lnTo>
                    <a:lnTo>
                      <a:pt x="1060" y="511"/>
                    </a:lnTo>
                    <a:lnTo>
                      <a:pt x="1094" y="584"/>
                    </a:lnTo>
                    <a:lnTo>
                      <a:pt x="1016" y="591"/>
                    </a:lnTo>
                    <a:lnTo>
                      <a:pt x="1050" y="630"/>
                    </a:lnTo>
                    <a:lnTo>
                      <a:pt x="765" y="623"/>
                    </a:lnTo>
                    <a:lnTo>
                      <a:pt x="322" y="671"/>
                    </a:lnTo>
                    <a:lnTo>
                      <a:pt x="0" y="614"/>
                    </a:lnTo>
                    <a:lnTo>
                      <a:pt x="0" y="591"/>
                    </a:lnTo>
                    <a:lnTo>
                      <a:pt x="0" y="5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73" name="Freeform 9"/>
              <p:cNvSpPr>
                <a:spLocks/>
              </p:cNvSpPr>
              <p:nvPr/>
            </p:nvSpPr>
            <p:spPr bwMode="auto">
              <a:xfrm>
                <a:off x="563" y="1771"/>
                <a:ext cx="37" cy="50"/>
              </a:xfrm>
              <a:custGeom>
                <a:avLst/>
                <a:gdLst>
                  <a:gd name="T0" fmla="*/ 10 w 111"/>
                  <a:gd name="T1" fmla="*/ 6 h 148"/>
                  <a:gd name="T2" fmla="*/ 60 w 111"/>
                  <a:gd name="T3" fmla="*/ 0 h 148"/>
                  <a:gd name="T4" fmla="*/ 84 w 111"/>
                  <a:gd name="T5" fmla="*/ 16 h 148"/>
                  <a:gd name="T6" fmla="*/ 100 w 111"/>
                  <a:gd name="T7" fmla="*/ 38 h 148"/>
                  <a:gd name="T8" fmla="*/ 111 w 111"/>
                  <a:gd name="T9" fmla="*/ 69 h 148"/>
                  <a:gd name="T10" fmla="*/ 105 w 111"/>
                  <a:gd name="T11" fmla="*/ 127 h 148"/>
                  <a:gd name="T12" fmla="*/ 66 w 111"/>
                  <a:gd name="T13" fmla="*/ 148 h 148"/>
                  <a:gd name="T14" fmla="*/ 27 w 111"/>
                  <a:gd name="T15" fmla="*/ 117 h 148"/>
                  <a:gd name="T16" fmla="*/ 0 w 111"/>
                  <a:gd name="T17" fmla="*/ 53 h 148"/>
                  <a:gd name="T18" fmla="*/ 10 w 111"/>
                  <a:gd name="T19" fmla="*/ 6 h 148"/>
                  <a:gd name="T20" fmla="*/ 10 w 111"/>
                  <a:gd name="T21" fmla="*/ 6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148">
                    <a:moveTo>
                      <a:pt x="10" y="6"/>
                    </a:moveTo>
                    <a:lnTo>
                      <a:pt x="60" y="0"/>
                    </a:lnTo>
                    <a:lnTo>
                      <a:pt x="84" y="16"/>
                    </a:lnTo>
                    <a:lnTo>
                      <a:pt x="100" y="38"/>
                    </a:lnTo>
                    <a:lnTo>
                      <a:pt x="111" y="69"/>
                    </a:lnTo>
                    <a:lnTo>
                      <a:pt x="105" y="127"/>
                    </a:lnTo>
                    <a:lnTo>
                      <a:pt x="66" y="148"/>
                    </a:lnTo>
                    <a:lnTo>
                      <a:pt x="27" y="117"/>
                    </a:lnTo>
                    <a:lnTo>
                      <a:pt x="0" y="53"/>
                    </a:lnTo>
                    <a:lnTo>
                      <a:pt x="10" y="6"/>
                    </a:lnTo>
                    <a:lnTo>
                      <a:pt x="10" y="6"/>
                    </a:lnTo>
                    <a:close/>
                  </a:path>
                </a:pathLst>
              </a:custGeom>
              <a:solidFill>
                <a:srgbClr val="FF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74" name="Freeform 10"/>
              <p:cNvSpPr>
                <a:spLocks/>
              </p:cNvSpPr>
              <p:nvPr/>
            </p:nvSpPr>
            <p:spPr bwMode="auto">
              <a:xfrm>
                <a:off x="779" y="1963"/>
                <a:ext cx="156" cy="265"/>
              </a:xfrm>
              <a:custGeom>
                <a:avLst/>
                <a:gdLst>
                  <a:gd name="T0" fmla="*/ 0 w 468"/>
                  <a:gd name="T1" fmla="*/ 0 h 797"/>
                  <a:gd name="T2" fmla="*/ 22 w 468"/>
                  <a:gd name="T3" fmla="*/ 143 h 797"/>
                  <a:gd name="T4" fmla="*/ 66 w 468"/>
                  <a:gd name="T5" fmla="*/ 175 h 797"/>
                  <a:gd name="T6" fmla="*/ 73 w 468"/>
                  <a:gd name="T7" fmla="*/ 238 h 797"/>
                  <a:gd name="T8" fmla="*/ 151 w 468"/>
                  <a:gd name="T9" fmla="*/ 286 h 797"/>
                  <a:gd name="T10" fmla="*/ 143 w 468"/>
                  <a:gd name="T11" fmla="*/ 342 h 797"/>
                  <a:gd name="T12" fmla="*/ 201 w 468"/>
                  <a:gd name="T13" fmla="*/ 389 h 797"/>
                  <a:gd name="T14" fmla="*/ 216 w 468"/>
                  <a:gd name="T15" fmla="*/ 475 h 797"/>
                  <a:gd name="T16" fmla="*/ 276 w 468"/>
                  <a:gd name="T17" fmla="*/ 512 h 797"/>
                  <a:gd name="T18" fmla="*/ 291 w 468"/>
                  <a:gd name="T19" fmla="*/ 601 h 797"/>
                  <a:gd name="T20" fmla="*/ 368 w 468"/>
                  <a:gd name="T21" fmla="*/ 638 h 797"/>
                  <a:gd name="T22" fmla="*/ 417 w 468"/>
                  <a:gd name="T23" fmla="*/ 791 h 797"/>
                  <a:gd name="T24" fmla="*/ 451 w 468"/>
                  <a:gd name="T25" fmla="*/ 797 h 797"/>
                  <a:gd name="T26" fmla="*/ 468 w 468"/>
                  <a:gd name="T27" fmla="*/ 752 h 797"/>
                  <a:gd name="T28" fmla="*/ 0 w 468"/>
                  <a:gd name="T29" fmla="*/ 0 h 797"/>
                  <a:gd name="T30" fmla="*/ 0 w 468"/>
                  <a:gd name="T31" fmla="*/ 0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8" h="797">
                    <a:moveTo>
                      <a:pt x="0" y="0"/>
                    </a:moveTo>
                    <a:lnTo>
                      <a:pt x="22" y="143"/>
                    </a:lnTo>
                    <a:lnTo>
                      <a:pt x="66" y="175"/>
                    </a:lnTo>
                    <a:lnTo>
                      <a:pt x="73" y="238"/>
                    </a:lnTo>
                    <a:lnTo>
                      <a:pt x="151" y="286"/>
                    </a:lnTo>
                    <a:lnTo>
                      <a:pt x="143" y="342"/>
                    </a:lnTo>
                    <a:lnTo>
                      <a:pt x="201" y="389"/>
                    </a:lnTo>
                    <a:lnTo>
                      <a:pt x="216" y="475"/>
                    </a:lnTo>
                    <a:lnTo>
                      <a:pt x="276" y="512"/>
                    </a:lnTo>
                    <a:lnTo>
                      <a:pt x="291" y="601"/>
                    </a:lnTo>
                    <a:lnTo>
                      <a:pt x="368" y="638"/>
                    </a:lnTo>
                    <a:lnTo>
                      <a:pt x="417" y="791"/>
                    </a:lnTo>
                    <a:lnTo>
                      <a:pt x="451" y="797"/>
                    </a:lnTo>
                    <a:lnTo>
                      <a:pt x="468" y="752"/>
                    </a:lnTo>
                    <a:lnTo>
                      <a:pt x="0" y="0"/>
                    </a:lnTo>
                    <a:lnTo>
                      <a:pt x="0"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75" name="Freeform 11"/>
              <p:cNvSpPr>
                <a:spLocks/>
              </p:cNvSpPr>
              <p:nvPr/>
            </p:nvSpPr>
            <p:spPr bwMode="auto">
              <a:xfrm>
                <a:off x="533" y="1970"/>
                <a:ext cx="167" cy="254"/>
              </a:xfrm>
              <a:custGeom>
                <a:avLst/>
                <a:gdLst>
                  <a:gd name="T0" fmla="*/ 502 w 502"/>
                  <a:gd name="T1" fmla="*/ 35 h 761"/>
                  <a:gd name="T2" fmla="*/ 470 w 502"/>
                  <a:gd name="T3" fmla="*/ 96 h 761"/>
                  <a:gd name="T4" fmla="*/ 412 w 502"/>
                  <a:gd name="T5" fmla="*/ 152 h 761"/>
                  <a:gd name="T6" fmla="*/ 412 w 502"/>
                  <a:gd name="T7" fmla="*/ 198 h 761"/>
                  <a:gd name="T8" fmla="*/ 343 w 502"/>
                  <a:gd name="T9" fmla="*/ 263 h 761"/>
                  <a:gd name="T10" fmla="*/ 328 w 502"/>
                  <a:gd name="T11" fmla="*/ 319 h 761"/>
                  <a:gd name="T12" fmla="*/ 269 w 502"/>
                  <a:gd name="T13" fmla="*/ 364 h 761"/>
                  <a:gd name="T14" fmla="*/ 269 w 502"/>
                  <a:gd name="T15" fmla="*/ 414 h 761"/>
                  <a:gd name="T16" fmla="*/ 218 w 502"/>
                  <a:gd name="T17" fmla="*/ 474 h 761"/>
                  <a:gd name="T18" fmla="*/ 196 w 502"/>
                  <a:gd name="T19" fmla="*/ 546 h 761"/>
                  <a:gd name="T20" fmla="*/ 135 w 502"/>
                  <a:gd name="T21" fmla="*/ 562 h 761"/>
                  <a:gd name="T22" fmla="*/ 135 w 502"/>
                  <a:gd name="T23" fmla="*/ 619 h 761"/>
                  <a:gd name="T24" fmla="*/ 84 w 502"/>
                  <a:gd name="T25" fmla="*/ 647 h 761"/>
                  <a:gd name="T26" fmla="*/ 67 w 502"/>
                  <a:gd name="T27" fmla="*/ 761 h 761"/>
                  <a:gd name="T28" fmla="*/ 0 w 502"/>
                  <a:gd name="T29" fmla="*/ 736 h 761"/>
                  <a:gd name="T30" fmla="*/ 24 w 502"/>
                  <a:gd name="T31" fmla="*/ 635 h 761"/>
                  <a:gd name="T32" fmla="*/ 453 w 502"/>
                  <a:gd name="T33" fmla="*/ 0 h 761"/>
                  <a:gd name="T34" fmla="*/ 502 w 502"/>
                  <a:gd name="T35" fmla="*/ 35 h 761"/>
                  <a:gd name="T36" fmla="*/ 502 w 502"/>
                  <a:gd name="T37" fmla="*/ 35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2" h="761">
                    <a:moveTo>
                      <a:pt x="502" y="35"/>
                    </a:moveTo>
                    <a:lnTo>
                      <a:pt x="470" y="96"/>
                    </a:lnTo>
                    <a:lnTo>
                      <a:pt x="412" y="152"/>
                    </a:lnTo>
                    <a:lnTo>
                      <a:pt x="412" y="198"/>
                    </a:lnTo>
                    <a:lnTo>
                      <a:pt x="343" y="263"/>
                    </a:lnTo>
                    <a:lnTo>
                      <a:pt x="328" y="319"/>
                    </a:lnTo>
                    <a:lnTo>
                      <a:pt x="269" y="364"/>
                    </a:lnTo>
                    <a:lnTo>
                      <a:pt x="269" y="414"/>
                    </a:lnTo>
                    <a:lnTo>
                      <a:pt x="218" y="474"/>
                    </a:lnTo>
                    <a:lnTo>
                      <a:pt x="196" y="546"/>
                    </a:lnTo>
                    <a:lnTo>
                      <a:pt x="135" y="562"/>
                    </a:lnTo>
                    <a:lnTo>
                      <a:pt x="135" y="619"/>
                    </a:lnTo>
                    <a:lnTo>
                      <a:pt x="84" y="647"/>
                    </a:lnTo>
                    <a:lnTo>
                      <a:pt x="67" y="761"/>
                    </a:lnTo>
                    <a:lnTo>
                      <a:pt x="0" y="736"/>
                    </a:lnTo>
                    <a:lnTo>
                      <a:pt x="24" y="635"/>
                    </a:lnTo>
                    <a:lnTo>
                      <a:pt x="453" y="0"/>
                    </a:lnTo>
                    <a:lnTo>
                      <a:pt x="502" y="35"/>
                    </a:lnTo>
                    <a:lnTo>
                      <a:pt x="502" y="35"/>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76" name="Freeform 12"/>
              <p:cNvSpPr>
                <a:spLocks/>
              </p:cNvSpPr>
              <p:nvPr/>
            </p:nvSpPr>
            <p:spPr bwMode="auto">
              <a:xfrm>
                <a:off x="734" y="1968"/>
                <a:ext cx="33" cy="303"/>
              </a:xfrm>
              <a:custGeom>
                <a:avLst/>
                <a:gdLst>
                  <a:gd name="T0" fmla="*/ 39 w 99"/>
                  <a:gd name="T1" fmla="*/ 0 h 907"/>
                  <a:gd name="T2" fmla="*/ 0 w 99"/>
                  <a:gd name="T3" fmla="*/ 111 h 907"/>
                  <a:gd name="T4" fmla="*/ 43 w 99"/>
                  <a:gd name="T5" fmla="*/ 195 h 907"/>
                  <a:gd name="T6" fmla="*/ 6 w 99"/>
                  <a:gd name="T7" fmla="*/ 262 h 907"/>
                  <a:gd name="T8" fmla="*/ 39 w 99"/>
                  <a:gd name="T9" fmla="*/ 388 h 907"/>
                  <a:gd name="T10" fmla="*/ 15 w 99"/>
                  <a:gd name="T11" fmla="*/ 411 h 907"/>
                  <a:gd name="T12" fmla="*/ 43 w 99"/>
                  <a:gd name="T13" fmla="*/ 480 h 907"/>
                  <a:gd name="T14" fmla="*/ 26 w 99"/>
                  <a:gd name="T15" fmla="*/ 537 h 907"/>
                  <a:gd name="T16" fmla="*/ 56 w 99"/>
                  <a:gd name="T17" fmla="*/ 606 h 907"/>
                  <a:gd name="T18" fmla="*/ 33 w 99"/>
                  <a:gd name="T19" fmla="*/ 663 h 907"/>
                  <a:gd name="T20" fmla="*/ 73 w 99"/>
                  <a:gd name="T21" fmla="*/ 726 h 907"/>
                  <a:gd name="T22" fmla="*/ 33 w 99"/>
                  <a:gd name="T23" fmla="*/ 783 h 907"/>
                  <a:gd name="T24" fmla="*/ 43 w 99"/>
                  <a:gd name="T25" fmla="*/ 907 h 907"/>
                  <a:gd name="T26" fmla="*/ 99 w 99"/>
                  <a:gd name="T27" fmla="*/ 893 h 907"/>
                  <a:gd name="T28" fmla="*/ 76 w 99"/>
                  <a:gd name="T29" fmla="*/ 79 h 907"/>
                  <a:gd name="T30" fmla="*/ 39 w 99"/>
                  <a:gd name="T31" fmla="*/ 0 h 907"/>
                  <a:gd name="T32" fmla="*/ 39 w 99"/>
                  <a:gd name="T33" fmla="*/ 0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 h="907">
                    <a:moveTo>
                      <a:pt x="39" y="0"/>
                    </a:moveTo>
                    <a:lnTo>
                      <a:pt x="0" y="111"/>
                    </a:lnTo>
                    <a:lnTo>
                      <a:pt x="43" y="195"/>
                    </a:lnTo>
                    <a:lnTo>
                      <a:pt x="6" y="262"/>
                    </a:lnTo>
                    <a:lnTo>
                      <a:pt x="39" y="388"/>
                    </a:lnTo>
                    <a:lnTo>
                      <a:pt x="15" y="411"/>
                    </a:lnTo>
                    <a:lnTo>
                      <a:pt x="43" y="480"/>
                    </a:lnTo>
                    <a:lnTo>
                      <a:pt x="26" y="537"/>
                    </a:lnTo>
                    <a:lnTo>
                      <a:pt x="56" y="606"/>
                    </a:lnTo>
                    <a:lnTo>
                      <a:pt x="33" y="663"/>
                    </a:lnTo>
                    <a:lnTo>
                      <a:pt x="73" y="726"/>
                    </a:lnTo>
                    <a:lnTo>
                      <a:pt x="33" y="783"/>
                    </a:lnTo>
                    <a:lnTo>
                      <a:pt x="43" y="907"/>
                    </a:lnTo>
                    <a:lnTo>
                      <a:pt x="99" y="893"/>
                    </a:lnTo>
                    <a:lnTo>
                      <a:pt x="76" y="79"/>
                    </a:lnTo>
                    <a:lnTo>
                      <a:pt x="39" y="0"/>
                    </a:lnTo>
                    <a:lnTo>
                      <a:pt x="39"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77" name="Freeform 13"/>
              <p:cNvSpPr>
                <a:spLocks/>
              </p:cNvSpPr>
              <p:nvPr/>
            </p:nvSpPr>
            <p:spPr bwMode="auto">
              <a:xfrm>
                <a:off x="712" y="1850"/>
                <a:ext cx="39" cy="116"/>
              </a:xfrm>
              <a:custGeom>
                <a:avLst/>
                <a:gdLst>
                  <a:gd name="T0" fmla="*/ 106 w 117"/>
                  <a:gd name="T1" fmla="*/ 0 h 347"/>
                  <a:gd name="T2" fmla="*/ 33 w 117"/>
                  <a:gd name="T3" fmla="*/ 63 h 347"/>
                  <a:gd name="T4" fmla="*/ 56 w 117"/>
                  <a:gd name="T5" fmla="*/ 212 h 347"/>
                  <a:gd name="T6" fmla="*/ 0 w 117"/>
                  <a:gd name="T7" fmla="*/ 237 h 347"/>
                  <a:gd name="T8" fmla="*/ 16 w 117"/>
                  <a:gd name="T9" fmla="*/ 269 h 347"/>
                  <a:gd name="T10" fmla="*/ 60 w 117"/>
                  <a:gd name="T11" fmla="*/ 278 h 347"/>
                  <a:gd name="T12" fmla="*/ 67 w 117"/>
                  <a:gd name="T13" fmla="*/ 332 h 347"/>
                  <a:gd name="T14" fmla="*/ 110 w 117"/>
                  <a:gd name="T15" fmla="*/ 347 h 347"/>
                  <a:gd name="T16" fmla="*/ 117 w 117"/>
                  <a:gd name="T17" fmla="*/ 300 h 347"/>
                  <a:gd name="T18" fmla="*/ 106 w 117"/>
                  <a:gd name="T19" fmla="*/ 0 h 347"/>
                  <a:gd name="T20" fmla="*/ 106 w 117"/>
                  <a:gd name="T21" fmla="*/ 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347">
                    <a:moveTo>
                      <a:pt x="106" y="0"/>
                    </a:moveTo>
                    <a:lnTo>
                      <a:pt x="33" y="63"/>
                    </a:lnTo>
                    <a:lnTo>
                      <a:pt x="56" y="212"/>
                    </a:lnTo>
                    <a:lnTo>
                      <a:pt x="0" y="237"/>
                    </a:lnTo>
                    <a:lnTo>
                      <a:pt x="16" y="269"/>
                    </a:lnTo>
                    <a:lnTo>
                      <a:pt x="60" y="278"/>
                    </a:lnTo>
                    <a:lnTo>
                      <a:pt x="67" y="332"/>
                    </a:lnTo>
                    <a:lnTo>
                      <a:pt x="110" y="347"/>
                    </a:lnTo>
                    <a:lnTo>
                      <a:pt x="117" y="300"/>
                    </a:lnTo>
                    <a:lnTo>
                      <a:pt x="106" y="0"/>
                    </a:lnTo>
                    <a:lnTo>
                      <a:pt x="106"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78" name="Freeform 14"/>
              <p:cNvSpPr>
                <a:spLocks/>
              </p:cNvSpPr>
              <p:nvPr/>
            </p:nvSpPr>
            <p:spPr bwMode="auto">
              <a:xfrm>
                <a:off x="550" y="1903"/>
                <a:ext cx="61" cy="42"/>
              </a:xfrm>
              <a:custGeom>
                <a:avLst/>
                <a:gdLst>
                  <a:gd name="T0" fmla="*/ 9 w 184"/>
                  <a:gd name="T1" fmla="*/ 63 h 126"/>
                  <a:gd name="T2" fmla="*/ 50 w 184"/>
                  <a:gd name="T3" fmla="*/ 72 h 126"/>
                  <a:gd name="T4" fmla="*/ 84 w 184"/>
                  <a:gd name="T5" fmla="*/ 38 h 126"/>
                  <a:gd name="T6" fmla="*/ 174 w 184"/>
                  <a:gd name="T7" fmla="*/ 0 h 126"/>
                  <a:gd name="T8" fmla="*/ 184 w 184"/>
                  <a:gd name="T9" fmla="*/ 21 h 126"/>
                  <a:gd name="T10" fmla="*/ 117 w 184"/>
                  <a:gd name="T11" fmla="*/ 95 h 126"/>
                  <a:gd name="T12" fmla="*/ 26 w 184"/>
                  <a:gd name="T13" fmla="*/ 126 h 126"/>
                  <a:gd name="T14" fmla="*/ 0 w 184"/>
                  <a:gd name="T15" fmla="*/ 104 h 126"/>
                  <a:gd name="T16" fmla="*/ 9 w 184"/>
                  <a:gd name="T17" fmla="*/ 63 h 126"/>
                  <a:gd name="T18" fmla="*/ 9 w 184"/>
                  <a:gd name="T19" fmla="*/ 6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26">
                    <a:moveTo>
                      <a:pt x="9" y="63"/>
                    </a:moveTo>
                    <a:lnTo>
                      <a:pt x="50" y="72"/>
                    </a:lnTo>
                    <a:lnTo>
                      <a:pt x="84" y="38"/>
                    </a:lnTo>
                    <a:lnTo>
                      <a:pt x="174" y="0"/>
                    </a:lnTo>
                    <a:lnTo>
                      <a:pt x="184" y="21"/>
                    </a:lnTo>
                    <a:lnTo>
                      <a:pt x="117" y="95"/>
                    </a:lnTo>
                    <a:lnTo>
                      <a:pt x="26" y="126"/>
                    </a:lnTo>
                    <a:lnTo>
                      <a:pt x="0" y="104"/>
                    </a:lnTo>
                    <a:lnTo>
                      <a:pt x="9" y="63"/>
                    </a:lnTo>
                    <a:lnTo>
                      <a:pt x="9" y="63"/>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79" name="Freeform 15"/>
              <p:cNvSpPr>
                <a:spLocks/>
              </p:cNvSpPr>
              <p:nvPr/>
            </p:nvSpPr>
            <p:spPr bwMode="auto">
              <a:xfrm>
                <a:off x="622" y="1690"/>
                <a:ext cx="101" cy="18"/>
              </a:xfrm>
              <a:custGeom>
                <a:avLst/>
                <a:gdLst>
                  <a:gd name="T0" fmla="*/ 0 w 301"/>
                  <a:gd name="T1" fmla="*/ 7 h 54"/>
                  <a:gd name="T2" fmla="*/ 233 w 301"/>
                  <a:gd name="T3" fmla="*/ 54 h 54"/>
                  <a:gd name="T4" fmla="*/ 301 w 301"/>
                  <a:gd name="T5" fmla="*/ 47 h 54"/>
                  <a:gd name="T6" fmla="*/ 83 w 301"/>
                  <a:gd name="T7" fmla="*/ 0 h 54"/>
                  <a:gd name="T8" fmla="*/ 0 w 301"/>
                  <a:gd name="T9" fmla="*/ 7 h 54"/>
                  <a:gd name="T10" fmla="*/ 0 w 301"/>
                  <a:gd name="T11" fmla="*/ 7 h 54"/>
                </a:gdLst>
                <a:ahLst/>
                <a:cxnLst>
                  <a:cxn ang="0">
                    <a:pos x="T0" y="T1"/>
                  </a:cxn>
                  <a:cxn ang="0">
                    <a:pos x="T2" y="T3"/>
                  </a:cxn>
                  <a:cxn ang="0">
                    <a:pos x="T4" y="T5"/>
                  </a:cxn>
                  <a:cxn ang="0">
                    <a:pos x="T6" y="T7"/>
                  </a:cxn>
                  <a:cxn ang="0">
                    <a:pos x="T8" y="T9"/>
                  </a:cxn>
                  <a:cxn ang="0">
                    <a:pos x="T10" y="T11"/>
                  </a:cxn>
                </a:cxnLst>
                <a:rect l="0" t="0" r="r" b="b"/>
                <a:pathLst>
                  <a:path w="301" h="54">
                    <a:moveTo>
                      <a:pt x="0" y="7"/>
                    </a:moveTo>
                    <a:lnTo>
                      <a:pt x="233" y="54"/>
                    </a:lnTo>
                    <a:lnTo>
                      <a:pt x="301" y="47"/>
                    </a:lnTo>
                    <a:lnTo>
                      <a:pt x="83" y="0"/>
                    </a:lnTo>
                    <a:lnTo>
                      <a:pt x="0" y="7"/>
                    </a:lnTo>
                    <a:lnTo>
                      <a:pt x="0" y="7"/>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80" name="Freeform 16"/>
              <p:cNvSpPr>
                <a:spLocks/>
              </p:cNvSpPr>
              <p:nvPr/>
            </p:nvSpPr>
            <p:spPr bwMode="auto">
              <a:xfrm>
                <a:off x="574" y="1696"/>
                <a:ext cx="93" cy="17"/>
              </a:xfrm>
              <a:custGeom>
                <a:avLst/>
                <a:gdLst>
                  <a:gd name="T0" fmla="*/ 0 w 279"/>
                  <a:gd name="T1" fmla="*/ 22 h 53"/>
                  <a:gd name="T2" fmla="*/ 228 w 279"/>
                  <a:gd name="T3" fmla="*/ 53 h 53"/>
                  <a:gd name="T4" fmla="*/ 279 w 279"/>
                  <a:gd name="T5" fmla="*/ 38 h 53"/>
                  <a:gd name="T6" fmla="*/ 78 w 279"/>
                  <a:gd name="T7" fmla="*/ 0 h 53"/>
                  <a:gd name="T8" fmla="*/ 0 w 279"/>
                  <a:gd name="T9" fmla="*/ 22 h 53"/>
                  <a:gd name="T10" fmla="*/ 0 w 279"/>
                  <a:gd name="T11" fmla="*/ 22 h 53"/>
                </a:gdLst>
                <a:ahLst/>
                <a:cxnLst>
                  <a:cxn ang="0">
                    <a:pos x="T0" y="T1"/>
                  </a:cxn>
                  <a:cxn ang="0">
                    <a:pos x="T2" y="T3"/>
                  </a:cxn>
                  <a:cxn ang="0">
                    <a:pos x="T4" y="T5"/>
                  </a:cxn>
                  <a:cxn ang="0">
                    <a:pos x="T6" y="T7"/>
                  </a:cxn>
                  <a:cxn ang="0">
                    <a:pos x="T8" y="T9"/>
                  </a:cxn>
                  <a:cxn ang="0">
                    <a:pos x="T10" y="T11"/>
                  </a:cxn>
                </a:cxnLst>
                <a:rect l="0" t="0" r="r" b="b"/>
                <a:pathLst>
                  <a:path w="279" h="53">
                    <a:moveTo>
                      <a:pt x="0" y="22"/>
                    </a:moveTo>
                    <a:lnTo>
                      <a:pt x="228" y="53"/>
                    </a:lnTo>
                    <a:lnTo>
                      <a:pt x="279" y="38"/>
                    </a:lnTo>
                    <a:lnTo>
                      <a:pt x="78" y="0"/>
                    </a:lnTo>
                    <a:lnTo>
                      <a:pt x="0" y="22"/>
                    </a:lnTo>
                    <a:lnTo>
                      <a:pt x="0" y="22"/>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81" name="Freeform 17"/>
              <p:cNvSpPr>
                <a:spLocks/>
              </p:cNvSpPr>
              <p:nvPr/>
            </p:nvSpPr>
            <p:spPr bwMode="auto">
              <a:xfrm>
                <a:off x="856" y="1693"/>
                <a:ext cx="34" cy="103"/>
              </a:xfrm>
              <a:custGeom>
                <a:avLst/>
                <a:gdLst>
                  <a:gd name="T0" fmla="*/ 17 w 101"/>
                  <a:gd name="T1" fmla="*/ 0 h 310"/>
                  <a:gd name="T2" fmla="*/ 101 w 101"/>
                  <a:gd name="T3" fmla="*/ 24 h 310"/>
                  <a:gd name="T4" fmla="*/ 78 w 101"/>
                  <a:gd name="T5" fmla="*/ 310 h 310"/>
                  <a:gd name="T6" fmla="*/ 0 w 101"/>
                  <a:gd name="T7" fmla="*/ 293 h 310"/>
                  <a:gd name="T8" fmla="*/ 17 w 101"/>
                  <a:gd name="T9" fmla="*/ 0 h 310"/>
                  <a:gd name="T10" fmla="*/ 17 w 101"/>
                  <a:gd name="T11" fmla="*/ 0 h 310"/>
                </a:gdLst>
                <a:ahLst/>
                <a:cxnLst>
                  <a:cxn ang="0">
                    <a:pos x="T0" y="T1"/>
                  </a:cxn>
                  <a:cxn ang="0">
                    <a:pos x="T2" y="T3"/>
                  </a:cxn>
                  <a:cxn ang="0">
                    <a:pos x="T4" y="T5"/>
                  </a:cxn>
                  <a:cxn ang="0">
                    <a:pos x="T6" y="T7"/>
                  </a:cxn>
                  <a:cxn ang="0">
                    <a:pos x="T8" y="T9"/>
                  </a:cxn>
                  <a:cxn ang="0">
                    <a:pos x="T10" y="T11"/>
                  </a:cxn>
                </a:cxnLst>
                <a:rect l="0" t="0" r="r" b="b"/>
                <a:pathLst>
                  <a:path w="101" h="310">
                    <a:moveTo>
                      <a:pt x="17" y="0"/>
                    </a:moveTo>
                    <a:lnTo>
                      <a:pt x="101" y="24"/>
                    </a:lnTo>
                    <a:lnTo>
                      <a:pt x="78" y="310"/>
                    </a:lnTo>
                    <a:lnTo>
                      <a:pt x="0" y="293"/>
                    </a:lnTo>
                    <a:lnTo>
                      <a:pt x="17" y="0"/>
                    </a:lnTo>
                    <a:lnTo>
                      <a:pt x="17"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82" name="Freeform 18"/>
              <p:cNvSpPr>
                <a:spLocks/>
              </p:cNvSpPr>
              <p:nvPr/>
            </p:nvSpPr>
            <p:spPr bwMode="auto">
              <a:xfrm>
                <a:off x="809" y="1676"/>
                <a:ext cx="59" cy="151"/>
              </a:xfrm>
              <a:custGeom>
                <a:avLst/>
                <a:gdLst>
                  <a:gd name="T0" fmla="*/ 111 w 177"/>
                  <a:gd name="T1" fmla="*/ 0 h 452"/>
                  <a:gd name="T2" fmla="*/ 27 w 177"/>
                  <a:gd name="T3" fmla="*/ 17 h 452"/>
                  <a:gd name="T4" fmla="*/ 0 w 177"/>
                  <a:gd name="T5" fmla="*/ 184 h 452"/>
                  <a:gd name="T6" fmla="*/ 20 w 177"/>
                  <a:gd name="T7" fmla="*/ 427 h 452"/>
                  <a:gd name="T8" fmla="*/ 154 w 177"/>
                  <a:gd name="T9" fmla="*/ 452 h 452"/>
                  <a:gd name="T10" fmla="*/ 177 w 177"/>
                  <a:gd name="T11" fmla="*/ 111 h 452"/>
                  <a:gd name="T12" fmla="*/ 111 w 177"/>
                  <a:gd name="T13" fmla="*/ 0 h 452"/>
                  <a:gd name="T14" fmla="*/ 111 w 177"/>
                  <a:gd name="T15" fmla="*/ 0 h 4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452">
                    <a:moveTo>
                      <a:pt x="111" y="0"/>
                    </a:moveTo>
                    <a:lnTo>
                      <a:pt x="27" y="17"/>
                    </a:lnTo>
                    <a:lnTo>
                      <a:pt x="0" y="184"/>
                    </a:lnTo>
                    <a:lnTo>
                      <a:pt x="20" y="427"/>
                    </a:lnTo>
                    <a:lnTo>
                      <a:pt x="154" y="452"/>
                    </a:lnTo>
                    <a:lnTo>
                      <a:pt x="177" y="111"/>
                    </a:lnTo>
                    <a:lnTo>
                      <a:pt x="111" y="0"/>
                    </a:lnTo>
                    <a:lnTo>
                      <a:pt x="111"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83" name="Freeform 19"/>
              <p:cNvSpPr>
                <a:spLocks/>
              </p:cNvSpPr>
              <p:nvPr/>
            </p:nvSpPr>
            <p:spPr bwMode="auto">
              <a:xfrm>
                <a:off x="560" y="1703"/>
                <a:ext cx="237" cy="137"/>
              </a:xfrm>
              <a:custGeom>
                <a:avLst/>
                <a:gdLst>
                  <a:gd name="T0" fmla="*/ 10 w 713"/>
                  <a:gd name="T1" fmla="*/ 41 h 411"/>
                  <a:gd name="T2" fmla="*/ 194 w 713"/>
                  <a:gd name="T3" fmla="*/ 63 h 411"/>
                  <a:gd name="T4" fmla="*/ 262 w 713"/>
                  <a:gd name="T5" fmla="*/ 48 h 411"/>
                  <a:gd name="T6" fmla="*/ 277 w 713"/>
                  <a:gd name="T7" fmla="*/ 95 h 411"/>
                  <a:gd name="T8" fmla="*/ 346 w 713"/>
                  <a:gd name="T9" fmla="*/ 25 h 411"/>
                  <a:gd name="T10" fmla="*/ 378 w 713"/>
                  <a:gd name="T11" fmla="*/ 79 h 411"/>
                  <a:gd name="T12" fmla="*/ 429 w 713"/>
                  <a:gd name="T13" fmla="*/ 25 h 411"/>
                  <a:gd name="T14" fmla="*/ 462 w 713"/>
                  <a:gd name="T15" fmla="*/ 63 h 411"/>
                  <a:gd name="T16" fmla="*/ 512 w 713"/>
                  <a:gd name="T17" fmla="*/ 16 h 411"/>
                  <a:gd name="T18" fmla="*/ 545 w 713"/>
                  <a:gd name="T19" fmla="*/ 69 h 411"/>
                  <a:gd name="T20" fmla="*/ 596 w 713"/>
                  <a:gd name="T21" fmla="*/ 16 h 411"/>
                  <a:gd name="T22" fmla="*/ 629 w 713"/>
                  <a:gd name="T23" fmla="*/ 63 h 411"/>
                  <a:gd name="T24" fmla="*/ 696 w 713"/>
                  <a:gd name="T25" fmla="*/ 0 h 411"/>
                  <a:gd name="T26" fmla="*/ 713 w 713"/>
                  <a:gd name="T27" fmla="*/ 341 h 411"/>
                  <a:gd name="T28" fmla="*/ 194 w 713"/>
                  <a:gd name="T29" fmla="*/ 411 h 411"/>
                  <a:gd name="T30" fmla="*/ 221 w 713"/>
                  <a:gd name="T31" fmla="*/ 126 h 411"/>
                  <a:gd name="T32" fmla="*/ 0 w 713"/>
                  <a:gd name="T33" fmla="*/ 88 h 411"/>
                  <a:gd name="T34" fmla="*/ 10 w 713"/>
                  <a:gd name="T35" fmla="*/ 41 h 411"/>
                  <a:gd name="T36" fmla="*/ 10 w 713"/>
                  <a:gd name="T37" fmla="*/ 4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3" h="411">
                    <a:moveTo>
                      <a:pt x="10" y="41"/>
                    </a:moveTo>
                    <a:lnTo>
                      <a:pt x="194" y="63"/>
                    </a:lnTo>
                    <a:lnTo>
                      <a:pt x="262" y="48"/>
                    </a:lnTo>
                    <a:lnTo>
                      <a:pt x="277" y="95"/>
                    </a:lnTo>
                    <a:lnTo>
                      <a:pt x="346" y="25"/>
                    </a:lnTo>
                    <a:lnTo>
                      <a:pt x="378" y="79"/>
                    </a:lnTo>
                    <a:lnTo>
                      <a:pt x="429" y="25"/>
                    </a:lnTo>
                    <a:lnTo>
                      <a:pt x="462" y="63"/>
                    </a:lnTo>
                    <a:lnTo>
                      <a:pt x="512" y="16"/>
                    </a:lnTo>
                    <a:lnTo>
                      <a:pt x="545" y="69"/>
                    </a:lnTo>
                    <a:lnTo>
                      <a:pt x="596" y="16"/>
                    </a:lnTo>
                    <a:lnTo>
                      <a:pt x="629" y="63"/>
                    </a:lnTo>
                    <a:lnTo>
                      <a:pt x="696" y="0"/>
                    </a:lnTo>
                    <a:lnTo>
                      <a:pt x="713" y="341"/>
                    </a:lnTo>
                    <a:lnTo>
                      <a:pt x="194" y="411"/>
                    </a:lnTo>
                    <a:lnTo>
                      <a:pt x="221" y="126"/>
                    </a:lnTo>
                    <a:lnTo>
                      <a:pt x="0" y="88"/>
                    </a:lnTo>
                    <a:lnTo>
                      <a:pt x="10" y="41"/>
                    </a:lnTo>
                    <a:lnTo>
                      <a:pt x="10" y="41"/>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84" name="Freeform 20"/>
              <p:cNvSpPr>
                <a:spLocks/>
              </p:cNvSpPr>
              <p:nvPr/>
            </p:nvSpPr>
            <p:spPr bwMode="auto">
              <a:xfrm>
                <a:off x="550" y="1748"/>
                <a:ext cx="65" cy="86"/>
              </a:xfrm>
              <a:custGeom>
                <a:avLst/>
                <a:gdLst>
                  <a:gd name="T0" fmla="*/ 196 w 196"/>
                  <a:gd name="T1" fmla="*/ 122 h 260"/>
                  <a:gd name="T2" fmla="*/ 188 w 196"/>
                  <a:gd name="T3" fmla="*/ 71 h 260"/>
                  <a:gd name="T4" fmla="*/ 157 w 196"/>
                  <a:gd name="T5" fmla="*/ 29 h 260"/>
                  <a:gd name="T6" fmla="*/ 124 w 196"/>
                  <a:gd name="T7" fmla="*/ 4 h 260"/>
                  <a:gd name="T8" fmla="*/ 88 w 196"/>
                  <a:gd name="T9" fmla="*/ 0 h 260"/>
                  <a:gd name="T10" fmla="*/ 67 w 196"/>
                  <a:gd name="T11" fmla="*/ 7 h 260"/>
                  <a:gd name="T12" fmla="*/ 40 w 196"/>
                  <a:gd name="T13" fmla="*/ 29 h 260"/>
                  <a:gd name="T14" fmla="*/ 18 w 196"/>
                  <a:gd name="T15" fmla="*/ 54 h 260"/>
                  <a:gd name="T16" fmla="*/ 0 w 196"/>
                  <a:gd name="T17" fmla="*/ 101 h 260"/>
                  <a:gd name="T18" fmla="*/ 8 w 196"/>
                  <a:gd name="T19" fmla="*/ 156 h 260"/>
                  <a:gd name="T20" fmla="*/ 36 w 196"/>
                  <a:gd name="T21" fmla="*/ 215 h 260"/>
                  <a:gd name="T22" fmla="*/ 74 w 196"/>
                  <a:gd name="T23" fmla="*/ 248 h 260"/>
                  <a:gd name="T24" fmla="*/ 124 w 196"/>
                  <a:gd name="T25" fmla="*/ 260 h 260"/>
                  <a:gd name="T26" fmla="*/ 160 w 196"/>
                  <a:gd name="T27" fmla="*/ 245 h 260"/>
                  <a:gd name="T28" fmla="*/ 178 w 196"/>
                  <a:gd name="T29" fmla="*/ 211 h 260"/>
                  <a:gd name="T30" fmla="*/ 152 w 196"/>
                  <a:gd name="T31" fmla="*/ 203 h 260"/>
                  <a:gd name="T32" fmla="*/ 116 w 196"/>
                  <a:gd name="T33" fmla="*/ 203 h 260"/>
                  <a:gd name="T34" fmla="*/ 85 w 196"/>
                  <a:gd name="T35" fmla="*/ 181 h 260"/>
                  <a:gd name="T36" fmla="*/ 67 w 196"/>
                  <a:gd name="T37" fmla="*/ 153 h 260"/>
                  <a:gd name="T38" fmla="*/ 62 w 196"/>
                  <a:gd name="T39" fmla="*/ 119 h 260"/>
                  <a:gd name="T40" fmla="*/ 70 w 196"/>
                  <a:gd name="T41" fmla="*/ 94 h 260"/>
                  <a:gd name="T42" fmla="*/ 88 w 196"/>
                  <a:gd name="T43" fmla="*/ 71 h 260"/>
                  <a:gd name="T44" fmla="*/ 121 w 196"/>
                  <a:gd name="T45" fmla="*/ 67 h 260"/>
                  <a:gd name="T46" fmla="*/ 152 w 196"/>
                  <a:gd name="T47" fmla="*/ 88 h 260"/>
                  <a:gd name="T48" fmla="*/ 170 w 196"/>
                  <a:gd name="T49" fmla="*/ 122 h 260"/>
                  <a:gd name="T50" fmla="*/ 196 w 196"/>
                  <a:gd name="T51" fmla="*/ 122 h 260"/>
                  <a:gd name="T52" fmla="*/ 196 w 196"/>
                  <a:gd name="T53" fmla="*/ 122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6" h="260">
                    <a:moveTo>
                      <a:pt x="196" y="122"/>
                    </a:moveTo>
                    <a:lnTo>
                      <a:pt x="188" y="71"/>
                    </a:lnTo>
                    <a:lnTo>
                      <a:pt x="157" y="29"/>
                    </a:lnTo>
                    <a:lnTo>
                      <a:pt x="124" y="4"/>
                    </a:lnTo>
                    <a:lnTo>
                      <a:pt x="88" y="0"/>
                    </a:lnTo>
                    <a:lnTo>
                      <a:pt x="67" y="7"/>
                    </a:lnTo>
                    <a:lnTo>
                      <a:pt x="40" y="29"/>
                    </a:lnTo>
                    <a:lnTo>
                      <a:pt x="18" y="54"/>
                    </a:lnTo>
                    <a:lnTo>
                      <a:pt x="0" y="101"/>
                    </a:lnTo>
                    <a:lnTo>
                      <a:pt x="8" y="156"/>
                    </a:lnTo>
                    <a:lnTo>
                      <a:pt x="36" y="215"/>
                    </a:lnTo>
                    <a:lnTo>
                      <a:pt x="74" y="248"/>
                    </a:lnTo>
                    <a:lnTo>
                      <a:pt x="124" y="260"/>
                    </a:lnTo>
                    <a:lnTo>
                      <a:pt x="160" y="245"/>
                    </a:lnTo>
                    <a:lnTo>
                      <a:pt x="178" y="211"/>
                    </a:lnTo>
                    <a:lnTo>
                      <a:pt x="152" y="203"/>
                    </a:lnTo>
                    <a:lnTo>
                      <a:pt x="116" y="203"/>
                    </a:lnTo>
                    <a:lnTo>
                      <a:pt x="85" y="181"/>
                    </a:lnTo>
                    <a:lnTo>
                      <a:pt x="67" y="153"/>
                    </a:lnTo>
                    <a:lnTo>
                      <a:pt x="62" y="119"/>
                    </a:lnTo>
                    <a:lnTo>
                      <a:pt x="70" y="94"/>
                    </a:lnTo>
                    <a:lnTo>
                      <a:pt x="88" y="71"/>
                    </a:lnTo>
                    <a:lnTo>
                      <a:pt x="121" y="67"/>
                    </a:lnTo>
                    <a:lnTo>
                      <a:pt x="152" y="88"/>
                    </a:lnTo>
                    <a:lnTo>
                      <a:pt x="170" y="122"/>
                    </a:lnTo>
                    <a:lnTo>
                      <a:pt x="196" y="122"/>
                    </a:lnTo>
                    <a:lnTo>
                      <a:pt x="196"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85" name="Freeform 21"/>
              <p:cNvSpPr>
                <a:spLocks/>
              </p:cNvSpPr>
              <p:nvPr/>
            </p:nvSpPr>
            <p:spPr bwMode="auto">
              <a:xfrm>
                <a:off x="594" y="1783"/>
                <a:ext cx="21" cy="39"/>
              </a:xfrm>
              <a:custGeom>
                <a:avLst/>
                <a:gdLst>
                  <a:gd name="T0" fmla="*/ 30 w 62"/>
                  <a:gd name="T1" fmla="*/ 0 h 119"/>
                  <a:gd name="T2" fmla="*/ 30 w 62"/>
                  <a:gd name="T3" fmla="*/ 37 h 119"/>
                  <a:gd name="T4" fmla="*/ 26 w 62"/>
                  <a:gd name="T5" fmla="*/ 70 h 119"/>
                  <a:gd name="T6" fmla="*/ 0 w 62"/>
                  <a:gd name="T7" fmla="*/ 110 h 119"/>
                  <a:gd name="T8" fmla="*/ 38 w 62"/>
                  <a:gd name="T9" fmla="*/ 119 h 119"/>
                  <a:gd name="T10" fmla="*/ 54 w 62"/>
                  <a:gd name="T11" fmla="*/ 85 h 119"/>
                  <a:gd name="T12" fmla="*/ 62 w 62"/>
                  <a:gd name="T13" fmla="*/ 55 h 119"/>
                  <a:gd name="T14" fmla="*/ 62 w 62"/>
                  <a:gd name="T15" fmla="*/ 14 h 119"/>
                  <a:gd name="T16" fmla="*/ 30 w 62"/>
                  <a:gd name="T17" fmla="*/ 0 h 119"/>
                  <a:gd name="T18" fmla="*/ 30 w 62"/>
                  <a:gd name="T1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119">
                    <a:moveTo>
                      <a:pt x="30" y="0"/>
                    </a:moveTo>
                    <a:lnTo>
                      <a:pt x="30" y="37"/>
                    </a:lnTo>
                    <a:lnTo>
                      <a:pt x="26" y="70"/>
                    </a:lnTo>
                    <a:lnTo>
                      <a:pt x="0" y="110"/>
                    </a:lnTo>
                    <a:lnTo>
                      <a:pt x="38" y="119"/>
                    </a:lnTo>
                    <a:lnTo>
                      <a:pt x="54" y="85"/>
                    </a:lnTo>
                    <a:lnTo>
                      <a:pt x="62" y="55"/>
                    </a:lnTo>
                    <a:lnTo>
                      <a:pt x="62" y="14"/>
                    </a:lnTo>
                    <a:lnTo>
                      <a:pt x="30" y="0"/>
                    </a:lnTo>
                    <a:lnTo>
                      <a:pt x="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86" name="Freeform 22"/>
              <p:cNvSpPr>
                <a:spLocks/>
              </p:cNvSpPr>
              <p:nvPr/>
            </p:nvSpPr>
            <p:spPr bwMode="auto">
              <a:xfrm>
                <a:off x="552" y="1717"/>
                <a:ext cx="90" cy="125"/>
              </a:xfrm>
              <a:custGeom>
                <a:avLst/>
                <a:gdLst>
                  <a:gd name="T0" fmla="*/ 0 w 268"/>
                  <a:gd name="T1" fmla="*/ 8 h 375"/>
                  <a:gd name="T2" fmla="*/ 0 w 268"/>
                  <a:gd name="T3" fmla="*/ 105 h 375"/>
                  <a:gd name="T4" fmla="*/ 36 w 268"/>
                  <a:gd name="T5" fmla="*/ 109 h 375"/>
                  <a:gd name="T6" fmla="*/ 44 w 268"/>
                  <a:gd name="T7" fmla="*/ 72 h 375"/>
                  <a:gd name="T8" fmla="*/ 85 w 268"/>
                  <a:gd name="T9" fmla="*/ 66 h 375"/>
                  <a:gd name="T10" fmla="*/ 139 w 268"/>
                  <a:gd name="T11" fmla="*/ 75 h 375"/>
                  <a:gd name="T12" fmla="*/ 182 w 268"/>
                  <a:gd name="T13" fmla="*/ 97 h 375"/>
                  <a:gd name="T14" fmla="*/ 202 w 268"/>
                  <a:gd name="T15" fmla="*/ 134 h 375"/>
                  <a:gd name="T16" fmla="*/ 214 w 268"/>
                  <a:gd name="T17" fmla="*/ 221 h 375"/>
                  <a:gd name="T18" fmla="*/ 205 w 268"/>
                  <a:gd name="T19" fmla="*/ 296 h 375"/>
                  <a:gd name="T20" fmla="*/ 188 w 268"/>
                  <a:gd name="T21" fmla="*/ 338 h 375"/>
                  <a:gd name="T22" fmla="*/ 131 w 268"/>
                  <a:gd name="T23" fmla="*/ 341 h 375"/>
                  <a:gd name="T24" fmla="*/ 110 w 268"/>
                  <a:gd name="T25" fmla="*/ 349 h 375"/>
                  <a:gd name="T26" fmla="*/ 259 w 268"/>
                  <a:gd name="T27" fmla="*/ 375 h 375"/>
                  <a:gd name="T28" fmla="*/ 268 w 268"/>
                  <a:gd name="T29" fmla="*/ 38 h 375"/>
                  <a:gd name="T30" fmla="*/ 220 w 268"/>
                  <a:gd name="T31" fmla="*/ 21 h 375"/>
                  <a:gd name="T32" fmla="*/ 211 w 268"/>
                  <a:gd name="T33" fmla="*/ 58 h 375"/>
                  <a:gd name="T34" fmla="*/ 44 w 268"/>
                  <a:gd name="T35" fmla="*/ 38 h 375"/>
                  <a:gd name="T36" fmla="*/ 44 w 268"/>
                  <a:gd name="T37" fmla="*/ 0 h 375"/>
                  <a:gd name="T38" fmla="*/ 0 w 268"/>
                  <a:gd name="T39" fmla="*/ 8 h 375"/>
                  <a:gd name="T40" fmla="*/ 0 w 268"/>
                  <a:gd name="T41" fmla="*/ 8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8" h="375">
                    <a:moveTo>
                      <a:pt x="0" y="8"/>
                    </a:moveTo>
                    <a:lnTo>
                      <a:pt x="0" y="105"/>
                    </a:lnTo>
                    <a:lnTo>
                      <a:pt x="36" y="109"/>
                    </a:lnTo>
                    <a:lnTo>
                      <a:pt x="44" y="72"/>
                    </a:lnTo>
                    <a:lnTo>
                      <a:pt x="85" y="66"/>
                    </a:lnTo>
                    <a:lnTo>
                      <a:pt x="139" y="75"/>
                    </a:lnTo>
                    <a:lnTo>
                      <a:pt x="182" y="97"/>
                    </a:lnTo>
                    <a:lnTo>
                      <a:pt x="202" y="134"/>
                    </a:lnTo>
                    <a:lnTo>
                      <a:pt x="214" y="221"/>
                    </a:lnTo>
                    <a:lnTo>
                      <a:pt x="205" y="296"/>
                    </a:lnTo>
                    <a:lnTo>
                      <a:pt x="188" y="338"/>
                    </a:lnTo>
                    <a:lnTo>
                      <a:pt x="131" y="341"/>
                    </a:lnTo>
                    <a:lnTo>
                      <a:pt x="110" y="349"/>
                    </a:lnTo>
                    <a:lnTo>
                      <a:pt x="259" y="375"/>
                    </a:lnTo>
                    <a:lnTo>
                      <a:pt x="268" y="38"/>
                    </a:lnTo>
                    <a:lnTo>
                      <a:pt x="220" y="21"/>
                    </a:lnTo>
                    <a:lnTo>
                      <a:pt x="211" y="58"/>
                    </a:lnTo>
                    <a:lnTo>
                      <a:pt x="44" y="38"/>
                    </a:lnTo>
                    <a:lnTo>
                      <a:pt x="44" y="0"/>
                    </a:lnTo>
                    <a:lnTo>
                      <a:pt x="0" y="8"/>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87" name="Freeform 23"/>
              <p:cNvSpPr>
                <a:spLocks/>
              </p:cNvSpPr>
              <p:nvPr/>
            </p:nvSpPr>
            <p:spPr bwMode="auto">
              <a:xfrm>
                <a:off x="501" y="1824"/>
                <a:ext cx="349" cy="43"/>
              </a:xfrm>
              <a:custGeom>
                <a:avLst/>
                <a:gdLst>
                  <a:gd name="T0" fmla="*/ 111 w 1048"/>
                  <a:gd name="T1" fmla="*/ 0 h 130"/>
                  <a:gd name="T2" fmla="*/ 0 w 1048"/>
                  <a:gd name="T3" fmla="*/ 62 h 130"/>
                  <a:gd name="T4" fmla="*/ 16 w 1048"/>
                  <a:gd name="T5" fmla="*/ 96 h 130"/>
                  <a:gd name="T6" fmla="*/ 199 w 1048"/>
                  <a:gd name="T7" fmla="*/ 105 h 130"/>
                  <a:gd name="T8" fmla="*/ 330 w 1048"/>
                  <a:gd name="T9" fmla="*/ 130 h 130"/>
                  <a:gd name="T10" fmla="*/ 456 w 1048"/>
                  <a:gd name="T11" fmla="*/ 105 h 130"/>
                  <a:gd name="T12" fmla="*/ 1048 w 1048"/>
                  <a:gd name="T13" fmla="*/ 88 h 130"/>
                  <a:gd name="T14" fmla="*/ 1048 w 1048"/>
                  <a:gd name="T15" fmla="*/ 62 h 130"/>
                  <a:gd name="T16" fmla="*/ 829 w 1048"/>
                  <a:gd name="T17" fmla="*/ 68 h 130"/>
                  <a:gd name="T18" fmla="*/ 834 w 1048"/>
                  <a:gd name="T19" fmla="*/ 54 h 130"/>
                  <a:gd name="T20" fmla="*/ 1012 w 1048"/>
                  <a:gd name="T21" fmla="*/ 37 h 130"/>
                  <a:gd name="T22" fmla="*/ 946 w 1048"/>
                  <a:gd name="T23" fmla="*/ 25 h 130"/>
                  <a:gd name="T24" fmla="*/ 580 w 1048"/>
                  <a:gd name="T25" fmla="*/ 28 h 130"/>
                  <a:gd name="T26" fmla="*/ 339 w 1048"/>
                  <a:gd name="T27" fmla="*/ 79 h 130"/>
                  <a:gd name="T28" fmla="*/ 111 w 1048"/>
                  <a:gd name="T29" fmla="*/ 0 h 130"/>
                  <a:gd name="T30" fmla="*/ 111 w 1048"/>
                  <a:gd name="T31"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8" h="130">
                    <a:moveTo>
                      <a:pt x="111" y="0"/>
                    </a:moveTo>
                    <a:lnTo>
                      <a:pt x="0" y="62"/>
                    </a:lnTo>
                    <a:lnTo>
                      <a:pt x="16" y="96"/>
                    </a:lnTo>
                    <a:lnTo>
                      <a:pt x="199" y="105"/>
                    </a:lnTo>
                    <a:lnTo>
                      <a:pt x="330" y="130"/>
                    </a:lnTo>
                    <a:lnTo>
                      <a:pt x="456" y="105"/>
                    </a:lnTo>
                    <a:lnTo>
                      <a:pt x="1048" y="88"/>
                    </a:lnTo>
                    <a:lnTo>
                      <a:pt x="1048" y="62"/>
                    </a:lnTo>
                    <a:lnTo>
                      <a:pt x="829" y="68"/>
                    </a:lnTo>
                    <a:lnTo>
                      <a:pt x="834" y="54"/>
                    </a:lnTo>
                    <a:lnTo>
                      <a:pt x="1012" y="37"/>
                    </a:lnTo>
                    <a:lnTo>
                      <a:pt x="946" y="25"/>
                    </a:lnTo>
                    <a:lnTo>
                      <a:pt x="580" y="28"/>
                    </a:lnTo>
                    <a:lnTo>
                      <a:pt x="339" y="79"/>
                    </a:lnTo>
                    <a:lnTo>
                      <a:pt x="111" y="0"/>
                    </a:lnTo>
                    <a:lnTo>
                      <a:pt x="1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88" name="Freeform 24"/>
              <p:cNvSpPr>
                <a:spLocks/>
              </p:cNvSpPr>
              <p:nvPr/>
            </p:nvSpPr>
            <p:spPr bwMode="auto">
              <a:xfrm>
                <a:off x="636" y="1718"/>
                <a:ext cx="155" cy="122"/>
              </a:xfrm>
              <a:custGeom>
                <a:avLst/>
                <a:gdLst>
                  <a:gd name="T0" fmla="*/ 13 w 465"/>
                  <a:gd name="T1" fmla="*/ 270 h 366"/>
                  <a:gd name="T2" fmla="*/ 76 w 465"/>
                  <a:gd name="T3" fmla="*/ 38 h 366"/>
                  <a:gd name="T4" fmla="*/ 112 w 465"/>
                  <a:gd name="T5" fmla="*/ 34 h 366"/>
                  <a:gd name="T6" fmla="*/ 125 w 465"/>
                  <a:gd name="T7" fmla="*/ 256 h 366"/>
                  <a:gd name="T8" fmla="*/ 179 w 465"/>
                  <a:gd name="T9" fmla="*/ 30 h 366"/>
                  <a:gd name="T10" fmla="*/ 206 w 465"/>
                  <a:gd name="T11" fmla="*/ 30 h 366"/>
                  <a:gd name="T12" fmla="*/ 211 w 465"/>
                  <a:gd name="T13" fmla="*/ 226 h 366"/>
                  <a:gd name="T14" fmla="*/ 259 w 465"/>
                  <a:gd name="T15" fmla="*/ 21 h 366"/>
                  <a:gd name="T16" fmla="*/ 286 w 465"/>
                  <a:gd name="T17" fmla="*/ 17 h 366"/>
                  <a:gd name="T18" fmla="*/ 304 w 465"/>
                  <a:gd name="T19" fmla="*/ 201 h 366"/>
                  <a:gd name="T20" fmla="*/ 349 w 465"/>
                  <a:gd name="T21" fmla="*/ 15 h 366"/>
                  <a:gd name="T22" fmla="*/ 367 w 465"/>
                  <a:gd name="T23" fmla="*/ 17 h 366"/>
                  <a:gd name="T24" fmla="*/ 378 w 465"/>
                  <a:gd name="T25" fmla="*/ 243 h 366"/>
                  <a:gd name="T26" fmla="*/ 438 w 465"/>
                  <a:gd name="T27" fmla="*/ 9 h 366"/>
                  <a:gd name="T28" fmla="*/ 465 w 465"/>
                  <a:gd name="T29" fmla="*/ 0 h 366"/>
                  <a:gd name="T30" fmla="*/ 384 w 465"/>
                  <a:gd name="T31" fmla="*/ 319 h 366"/>
                  <a:gd name="T32" fmla="*/ 358 w 465"/>
                  <a:gd name="T33" fmla="*/ 319 h 366"/>
                  <a:gd name="T34" fmla="*/ 343 w 465"/>
                  <a:gd name="T35" fmla="*/ 122 h 366"/>
                  <a:gd name="T36" fmla="*/ 304 w 465"/>
                  <a:gd name="T37" fmla="*/ 298 h 366"/>
                  <a:gd name="T38" fmla="*/ 277 w 465"/>
                  <a:gd name="T39" fmla="*/ 302 h 366"/>
                  <a:gd name="T40" fmla="*/ 262 w 465"/>
                  <a:gd name="T41" fmla="*/ 105 h 366"/>
                  <a:gd name="T42" fmla="*/ 209 w 465"/>
                  <a:gd name="T43" fmla="*/ 313 h 366"/>
                  <a:gd name="T44" fmla="*/ 188 w 465"/>
                  <a:gd name="T45" fmla="*/ 315 h 366"/>
                  <a:gd name="T46" fmla="*/ 179 w 465"/>
                  <a:gd name="T47" fmla="*/ 134 h 366"/>
                  <a:gd name="T48" fmla="*/ 134 w 465"/>
                  <a:gd name="T49" fmla="*/ 332 h 366"/>
                  <a:gd name="T50" fmla="*/ 116 w 465"/>
                  <a:gd name="T51" fmla="*/ 336 h 366"/>
                  <a:gd name="T52" fmla="*/ 80 w 465"/>
                  <a:gd name="T53" fmla="*/ 127 h 366"/>
                  <a:gd name="T54" fmla="*/ 30 w 465"/>
                  <a:gd name="T55" fmla="*/ 345 h 366"/>
                  <a:gd name="T56" fmla="*/ 0 w 465"/>
                  <a:gd name="T57" fmla="*/ 366 h 366"/>
                  <a:gd name="T58" fmla="*/ 13 w 465"/>
                  <a:gd name="T59" fmla="*/ 270 h 366"/>
                  <a:gd name="T60" fmla="*/ 13 w 465"/>
                  <a:gd name="T61" fmla="*/ 27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5" h="366">
                    <a:moveTo>
                      <a:pt x="13" y="270"/>
                    </a:moveTo>
                    <a:lnTo>
                      <a:pt x="76" y="38"/>
                    </a:lnTo>
                    <a:lnTo>
                      <a:pt x="112" y="34"/>
                    </a:lnTo>
                    <a:lnTo>
                      <a:pt x="125" y="256"/>
                    </a:lnTo>
                    <a:lnTo>
                      <a:pt x="179" y="30"/>
                    </a:lnTo>
                    <a:lnTo>
                      <a:pt x="206" y="30"/>
                    </a:lnTo>
                    <a:lnTo>
                      <a:pt x="211" y="226"/>
                    </a:lnTo>
                    <a:lnTo>
                      <a:pt x="259" y="21"/>
                    </a:lnTo>
                    <a:lnTo>
                      <a:pt x="286" y="17"/>
                    </a:lnTo>
                    <a:lnTo>
                      <a:pt x="304" y="201"/>
                    </a:lnTo>
                    <a:lnTo>
                      <a:pt x="349" y="15"/>
                    </a:lnTo>
                    <a:lnTo>
                      <a:pt x="367" y="17"/>
                    </a:lnTo>
                    <a:lnTo>
                      <a:pt x="378" y="243"/>
                    </a:lnTo>
                    <a:lnTo>
                      <a:pt x="438" y="9"/>
                    </a:lnTo>
                    <a:lnTo>
                      <a:pt x="465" y="0"/>
                    </a:lnTo>
                    <a:lnTo>
                      <a:pt x="384" y="319"/>
                    </a:lnTo>
                    <a:lnTo>
                      <a:pt x="358" y="319"/>
                    </a:lnTo>
                    <a:lnTo>
                      <a:pt x="343" y="122"/>
                    </a:lnTo>
                    <a:lnTo>
                      <a:pt x="304" y="298"/>
                    </a:lnTo>
                    <a:lnTo>
                      <a:pt x="277" y="302"/>
                    </a:lnTo>
                    <a:lnTo>
                      <a:pt x="262" y="105"/>
                    </a:lnTo>
                    <a:lnTo>
                      <a:pt x="209" y="313"/>
                    </a:lnTo>
                    <a:lnTo>
                      <a:pt x="188" y="315"/>
                    </a:lnTo>
                    <a:lnTo>
                      <a:pt x="179" y="134"/>
                    </a:lnTo>
                    <a:lnTo>
                      <a:pt x="134" y="332"/>
                    </a:lnTo>
                    <a:lnTo>
                      <a:pt x="116" y="336"/>
                    </a:lnTo>
                    <a:lnTo>
                      <a:pt x="80" y="127"/>
                    </a:lnTo>
                    <a:lnTo>
                      <a:pt x="30" y="345"/>
                    </a:lnTo>
                    <a:lnTo>
                      <a:pt x="0" y="366"/>
                    </a:lnTo>
                    <a:lnTo>
                      <a:pt x="13" y="270"/>
                    </a:lnTo>
                    <a:lnTo>
                      <a:pt x="13" y="2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89" name="Freeform 25"/>
              <p:cNvSpPr>
                <a:spLocks/>
              </p:cNvSpPr>
              <p:nvPr/>
            </p:nvSpPr>
            <p:spPr bwMode="auto">
              <a:xfrm>
                <a:off x="676" y="1656"/>
                <a:ext cx="128" cy="164"/>
              </a:xfrm>
              <a:custGeom>
                <a:avLst/>
                <a:gdLst>
                  <a:gd name="T0" fmla="*/ 3 w 382"/>
                  <a:gd name="T1" fmla="*/ 0 h 492"/>
                  <a:gd name="T2" fmla="*/ 0 w 382"/>
                  <a:gd name="T3" fmla="*/ 96 h 492"/>
                  <a:gd name="T4" fmla="*/ 333 w 382"/>
                  <a:gd name="T5" fmla="*/ 151 h 492"/>
                  <a:gd name="T6" fmla="*/ 343 w 382"/>
                  <a:gd name="T7" fmla="*/ 492 h 492"/>
                  <a:gd name="T8" fmla="*/ 382 w 382"/>
                  <a:gd name="T9" fmla="*/ 492 h 492"/>
                  <a:gd name="T10" fmla="*/ 382 w 382"/>
                  <a:gd name="T11" fmla="*/ 59 h 492"/>
                  <a:gd name="T12" fmla="*/ 3 w 382"/>
                  <a:gd name="T13" fmla="*/ 0 h 492"/>
                  <a:gd name="T14" fmla="*/ 3 w 382"/>
                  <a:gd name="T15" fmla="*/ 0 h 4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2" h="492">
                    <a:moveTo>
                      <a:pt x="3" y="0"/>
                    </a:moveTo>
                    <a:lnTo>
                      <a:pt x="0" y="96"/>
                    </a:lnTo>
                    <a:lnTo>
                      <a:pt x="333" y="151"/>
                    </a:lnTo>
                    <a:lnTo>
                      <a:pt x="343" y="492"/>
                    </a:lnTo>
                    <a:lnTo>
                      <a:pt x="382" y="492"/>
                    </a:lnTo>
                    <a:lnTo>
                      <a:pt x="382" y="59"/>
                    </a:lnTo>
                    <a:lnTo>
                      <a:pt x="3" y="0"/>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90" name="Freeform 26"/>
              <p:cNvSpPr>
                <a:spLocks/>
              </p:cNvSpPr>
              <p:nvPr/>
            </p:nvSpPr>
            <p:spPr bwMode="auto">
              <a:xfrm>
                <a:off x="694" y="1640"/>
                <a:ext cx="198" cy="44"/>
              </a:xfrm>
              <a:custGeom>
                <a:avLst/>
                <a:gdLst>
                  <a:gd name="T0" fmla="*/ 0 w 594"/>
                  <a:gd name="T1" fmla="*/ 20 h 133"/>
                  <a:gd name="T2" fmla="*/ 442 w 594"/>
                  <a:gd name="T3" fmla="*/ 82 h 133"/>
                  <a:gd name="T4" fmla="*/ 486 w 594"/>
                  <a:gd name="T5" fmla="*/ 133 h 133"/>
                  <a:gd name="T6" fmla="*/ 594 w 594"/>
                  <a:gd name="T7" fmla="*/ 129 h 133"/>
                  <a:gd name="T8" fmla="*/ 500 w 594"/>
                  <a:gd name="T9" fmla="*/ 108 h 133"/>
                  <a:gd name="T10" fmla="*/ 442 w 594"/>
                  <a:gd name="T11" fmla="*/ 48 h 133"/>
                  <a:gd name="T12" fmla="*/ 102 w 594"/>
                  <a:gd name="T13" fmla="*/ 0 h 133"/>
                  <a:gd name="T14" fmla="*/ 0 w 594"/>
                  <a:gd name="T15" fmla="*/ 20 h 133"/>
                  <a:gd name="T16" fmla="*/ 0 w 594"/>
                  <a:gd name="T17" fmla="*/ 2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4" h="133">
                    <a:moveTo>
                      <a:pt x="0" y="20"/>
                    </a:moveTo>
                    <a:lnTo>
                      <a:pt x="442" y="82"/>
                    </a:lnTo>
                    <a:lnTo>
                      <a:pt x="486" y="133"/>
                    </a:lnTo>
                    <a:lnTo>
                      <a:pt x="594" y="129"/>
                    </a:lnTo>
                    <a:lnTo>
                      <a:pt x="500" y="108"/>
                    </a:lnTo>
                    <a:lnTo>
                      <a:pt x="442" y="48"/>
                    </a:lnTo>
                    <a:lnTo>
                      <a:pt x="102" y="0"/>
                    </a:lnTo>
                    <a:lnTo>
                      <a:pt x="0" y="20"/>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91" name="Freeform 27"/>
              <p:cNvSpPr>
                <a:spLocks/>
              </p:cNvSpPr>
              <p:nvPr/>
            </p:nvSpPr>
            <p:spPr bwMode="auto">
              <a:xfrm>
                <a:off x="857" y="1687"/>
                <a:ext cx="33" cy="121"/>
              </a:xfrm>
              <a:custGeom>
                <a:avLst/>
                <a:gdLst>
                  <a:gd name="T0" fmla="*/ 0 w 99"/>
                  <a:gd name="T1" fmla="*/ 0 h 362"/>
                  <a:gd name="T2" fmla="*/ 10 w 99"/>
                  <a:gd name="T3" fmla="*/ 164 h 362"/>
                  <a:gd name="T4" fmla="*/ 10 w 99"/>
                  <a:gd name="T5" fmla="*/ 362 h 362"/>
                  <a:gd name="T6" fmla="*/ 98 w 99"/>
                  <a:gd name="T7" fmla="*/ 346 h 362"/>
                  <a:gd name="T8" fmla="*/ 98 w 99"/>
                  <a:gd name="T9" fmla="*/ 311 h 362"/>
                  <a:gd name="T10" fmla="*/ 40 w 99"/>
                  <a:gd name="T11" fmla="*/ 291 h 362"/>
                  <a:gd name="T12" fmla="*/ 99 w 99"/>
                  <a:gd name="T13" fmla="*/ 261 h 362"/>
                  <a:gd name="T14" fmla="*/ 38 w 99"/>
                  <a:gd name="T15" fmla="*/ 223 h 362"/>
                  <a:gd name="T16" fmla="*/ 98 w 99"/>
                  <a:gd name="T17" fmla="*/ 172 h 362"/>
                  <a:gd name="T18" fmla="*/ 40 w 99"/>
                  <a:gd name="T19" fmla="*/ 127 h 362"/>
                  <a:gd name="T20" fmla="*/ 94 w 99"/>
                  <a:gd name="T21" fmla="*/ 89 h 362"/>
                  <a:gd name="T22" fmla="*/ 32 w 99"/>
                  <a:gd name="T23" fmla="*/ 43 h 362"/>
                  <a:gd name="T24" fmla="*/ 98 w 99"/>
                  <a:gd name="T25" fmla="*/ 1 h 362"/>
                  <a:gd name="T26" fmla="*/ 0 w 99"/>
                  <a:gd name="T27" fmla="*/ 0 h 362"/>
                  <a:gd name="T28" fmla="*/ 0 w 99"/>
                  <a:gd name="T29"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 h="362">
                    <a:moveTo>
                      <a:pt x="0" y="0"/>
                    </a:moveTo>
                    <a:lnTo>
                      <a:pt x="10" y="164"/>
                    </a:lnTo>
                    <a:lnTo>
                      <a:pt x="10" y="362"/>
                    </a:lnTo>
                    <a:lnTo>
                      <a:pt x="98" y="346"/>
                    </a:lnTo>
                    <a:lnTo>
                      <a:pt x="98" y="311"/>
                    </a:lnTo>
                    <a:lnTo>
                      <a:pt x="40" y="291"/>
                    </a:lnTo>
                    <a:lnTo>
                      <a:pt x="99" y="261"/>
                    </a:lnTo>
                    <a:lnTo>
                      <a:pt x="38" y="223"/>
                    </a:lnTo>
                    <a:lnTo>
                      <a:pt x="98" y="172"/>
                    </a:lnTo>
                    <a:lnTo>
                      <a:pt x="40" y="127"/>
                    </a:lnTo>
                    <a:lnTo>
                      <a:pt x="94" y="89"/>
                    </a:lnTo>
                    <a:lnTo>
                      <a:pt x="32" y="43"/>
                    </a:lnTo>
                    <a:lnTo>
                      <a:pt x="98" y="1"/>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92" name="Freeform 28"/>
              <p:cNvSpPr>
                <a:spLocks/>
              </p:cNvSpPr>
              <p:nvPr/>
            </p:nvSpPr>
            <p:spPr bwMode="auto">
              <a:xfrm>
                <a:off x="889" y="1685"/>
                <a:ext cx="10" cy="115"/>
              </a:xfrm>
              <a:custGeom>
                <a:avLst/>
                <a:gdLst>
                  <a:gd name="T0" fmla="*/ 0 w 32"/>
                  <a:gd name="T1" fmla="*/ 0 h 347"/>
                  <a:gd name="T2" fmla="*/ 10 w 32"/>
                  <a:gd name="T3" fmla="*/ 168 h 347"/>
                  <a:gd name="T4" fmla="*/ 5 w 32"/>
                  <a:gd name="T5" fmla="*/ 347 h 347"/>
                  <a:gd name="T6" fmla="*/ 18 w 32"/>
                  <a:gd name="T7" fmla="*/ 302 h 347"/>
                  <a:gd name="T8" fmla="*/ 32 w 32"/>
                  <a:gd name="T9" fmla="*/ 154 h 347"/>
                  <a:gd name="T10" fmla="*/ 23 w 32"/>
                  <a:gd name="T11" fmla="*/ 42 h 347"/>
                  <a:gd name="T12" fmla="*/ 0 w 32"/>
                  <a:gd name="T13" fmla="*/ 0 h 347"/>
                  <a:gd name="T14" fmla="*/ 0 w 32"/>
                  <a:gd name="T15" fmla="*/ 0 h 3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47">
                    <a:moveTo>
                      <a:pt x="0" y="0"/>
                    </a:moveTo>
                    <a:lnTo>
                      <a:pt x="10" y="168"/>
                    </a:lnTo>
                    <a:lnTo>
                      <a:pt x="5" y="347"/>
                    </a:lnTo>
                    <a:lnTo>
                      <a:pt x="18" y="302"/>
                    </a:lnTo>
                    <a:lnTo>
                      <a:pt x="32" y="154"/>
                    </a:lnTo>
                    <a:lnTo>
                      <a:pt x="23" y="42"/>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93" name="Freeform 29"/>
              <p:cNvSpPr>
                <a:spLocks/>
              </p:cNvSpPr>
              <p:nvPr/>
            </p:nvSpPr>
            <p:spPr bwMode="auto">
              <a:xfrm>
                <a:off x="556" y="1685"/>
                <a:ext cx="120" cy="24"/>
              </a:xfrm>
              <a:custGeom>
                <a:avLst/>
                <a:gdLst>
                  <a:gd name="T0" fmla="*/ 0 w 358"/>
                  <a:gd name="T1" fmla="*/ 71 h 71"/>
                  <a:gd name="T2" fmla="*/ 358 w 358"/>
                  <a:gd name="T3" fmla="*/ 6 h 71"/>
                  <a:gd name="T4" fmla="*/ 256 w 358"/>
                  <a:gd name="T5" fmla="*/ 0 h 71"/>
                  <a:gd name="T6" fmla="*/ 28 w 358"/>
                  <a:gd name="T7" fmla="*/ 48 h 71"/>
                  <a:gd name="T8" fmla="*/ 0 w 358"/>
                  <a:gd name="T9" fmla="*/ 71 h 71"/>
                  <a:gd name="T10" fmla="*/ 0 w 358"/>
                  <a:gd name="T11" fmla="*/ 71 h 71"/>
                </a:gdLst>
                <a:ahLst/>
                <a:cxnLst>
                  <a:cxn ang="0">
                    <a:pos x="T0" y="T1"/>
                  </a:cxn>
                  <a:cxn ang="0">
                    <a:pos x="T2" y="T3"/>
                  </a:cxn>
                  <a:cxn ang="0">
                    <a:pos x="T4" y="T5"/>
                  </a:cxn>
                  <a:cxn ang="0">
                    <a:pos x="T6" y="T7"/>
                  </a:cxn>
                  <a:cxn ang="0">
                    <a:pos x="T8" y="T9"/>
                  </a:cxn>
                  <a:cxn ang="0">
                    <a:pos x="T10" y="T11"/>
                  </a:cxn>
                </a:cxnLst>
                <a:rect l="0" t="0" r="r" b="b"/>
                <a:pathLst>
                  <a:path w="358" h="71">
                    <a:moveTo>
                      <a:pt x="0" y="71"/>
                    </a:moveTo>
                    <a:lnTo>
                      <a:pt x="358" y="6"/>
                    </a:lnTo>
                    <a:lnTo>
                      <a:pt x="256" y="0"/>
                    </a:lnTo>
                    <a:lnTo>
                      <a:pt x="28" y="48"/>
                    </a:lnTo>
                    <a:lnTo>
                      <a:pt x="0" y="71"/>
                    </a:lnTo>
                    <a:lnTo>
                      <a:pt x="0" y="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94" name="Freeform 30"/>
              <p:cNvSpPr>
                <a:spLocks/>
              </p:cNvSpPr>
              <p:nvPr/>
            </p:nvSpPr>
            <p:spPr bwMode="auto">
              <a:xfrm>
                <a:off x="544" y="1841"/>
                <a:ext cx="190" cy="108"/>
              </a:xfrm>
              <a:custGeom>
                <a:avLst/>
                <a:gdLst>
                  <a:gd name="T0" fmla="*/ 536 w 569"/>
                  <a:gd name="T1" fmla="*/ 0 h 323"/>
                  <a:gd name="T2" fmla="*/ 234 w 569"/>
                  <a:gd name="T3" fmla="*/ 175 h 323"/>
                  <a:gd name="T4" fmla="*/ 204 w 569"/>
                  <a:gd name="T5" fmla="*/ 162 h 323"/>
                  <a:gd name="T6" fmla="*/ 170 w 569"/>
                  <a:gd name="T7" fmla="*/ 185 h 323"/>
                  <a:gd name="T8" fmla="*/ 186 w 569"/>
                  <a:gd name="T9" fmla="*/ 209 h 323"/>
                  <a:gd name="T10" fmla="*/ 144 w 569"/>
                  <a:gd name="T11" fmla="*/ 227 h 323"/>
                  <a:gd name="T12" fmla="*/ 144 w 569"/>
                  <a:gd name="T13" fmla="*/ 252 h 323"/>
                  <a:gd name="T14" fmla="*/ 100 w 569"/>
                  <a:gd name="T15" fmla="*/ 264 h 323"/>
                  <a:gd name="T16" fmla="*/ 90 w 569"/>
                  <a:gd name="T17" fmla="*/ 284 h 323"/>
                  <a:gd name="T18" fmla="*/ 42 w 569"/>
                  <a:gd name="T19" fmla="*/ 284 h 323"/>
                  <a:gd name="T20" fmla="*/ 41 w 569"/>
                  <a:gd name="T21" fmla="*/ 244 h 323"/>
                  <a:gd name="T22" fmla="*/ 108 w 569"/>
                  <a:gd name="T23" fmla="*/ 193 h 323"/>
                  <a:gd name="T24" fmla="*/ 162 w 569"/>
                  <a:gd name="T25" fmla="*/ 171 h 323"/>
                  <a:gd name="T26" fmla="*/ 96 w 569"/>
                  <a:gd name="T27" fmla="*/ 166 h 323"/>
                  <a:gd name="T28" fmla="*/ 41 w 569"/>
                  <a:gd name="T29" fmla="*/ 196 h 323"/>
                  <a:gd name="T30" fmla="*/ 0 w 569"/>
                  <a:gd name="T31" fmla="*/ 247 h 323"/>
                  <a:gd name="T32" fmla="*/ 5 w 569"/>
                  <a:gd name="T33" fmla="*/ 298 h 323"/>
                  <a:gd name="T34" fmla="*/ 46 w 569"/>
                  <a:gd name="T35" fmla="*/ 323 h 323"/>
                  <a:gd name="T36" fmla="*/ 94 w 569"/>
                  <a:gd name="T37" fmla="*/ 306 h 323"/>
                  <a:gd name="T38" fmla="*/ 170 w 569"/>
                  <a:gd name="T39" fmla="*/ 277 h 323"/>
                  <a:gd name="T40" fmla="*/ 216 w 569"/>
                  <a:gd name="T41" fmla="*/ 213 h 323"/>
                  <a:gd name="T42" fmla="*/ 569 w 569"/>
                  <a:gd name="T43" fmla="*/ 23 h 323"/>
                  <a:gd name="T44" fmla="*/ 536 w 569"/>
                  <a:gd name="T45" fmla="*/ 0 h 323"/>
                  <a:gd name="T46" fmla="*/ 536 w 569"/>
                  <a:gd name="T47" fmla="*/ 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9" h="323">
                    <a:moveTo>
                      <a:pt x="536" y="0"/>
                    </a:moveTo>
                    <a:lnTo>
                      <a:pt x="234" y="175"/>
                    </a:lnTo>
                    <a:lnTo>
                      <a:pt x="204" y="162"/>
                    </a:lnTo>
                    <a:lnTo>
                      <a:pt x="170" y="185"/>
                    </a:lnTo>
                    <a:lnTo>
                      <a:pt x="186" y="209"/>
                    </a:lnTo>
                    <a:lnTo>
                      <a:pt x="144" y="227"/>
                    </a:lnTo>
                    <a:lnTo>
                      <a:pt x="144" y="252"/>
                    </a:lnTo>
                    <a:lnTo>
                      <a:pt x="100" y="264"/>
                    </a:lnTo>
                    <a:lnTo>
                      <a:pt x="90" y="284"/>
                    </a:lnTo>
                    <a:lnTo>
                      <a:pt x="42" y="284"/>
                    </a:lnTo>
                    <a:lnTo>
                      <a:pt x="41" y="244"/>
                    </a:lnTo>
                    <a:lnTo>
                      <a:pt x="108" y="193"/>
                    </a:lnTo>
                    <a:lnTo>
                      <a:pt x="162" y="171"/>
                    </a:lnTo>
                    <a:lnTo>
                      <a:pt x="96" y="166"/>
                    </a:lnTo>
                    <a:lnTo>
                      <a:pt x="41" y="196"/>
                    </a:lnTo>
                    <a:lnTo>
                      <a:pt x="0" y="247"/>
                    </a:lnTo>
                    <a:lnTo>
                      <a:pt x="5" y="298"/>
                    </a:lnTo>
                    <a:lnTo>
                      <a:pt x="46" y="323"/>
                    </a:lnTo>
                    <a:lnTo>
                      <a:pt x="94" y="306"/>
                    </a:lnTo>
                    <a:lnTo>
                      <a:pt x="170" y="277"/>
                    </a:lnTo>
                    <a:lnTo>
                      <a:pt x="216" y="213"/>
                    </a:lnTo>
                    <a:lnTo>
                      <a:pt x="569" y="23"/>
                    </a:lnTo>
                    <a:lnTo>
                      <a:pt x="536" y="0"/>
                    </a:lnTo>
                    <a:lnTo>
                      <a:pt x="53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95" name="Freeform 31"/>
              <p:cNvSpPr>
                <a:spLocks/>
              </p:cNvSpPr>
              <p:nvPr/>
            </p:nvSpPr>
            <p:spPr bwMode="auto">
              <a:xfrm>
                <a:off x="616" y="1853"/>
                <a:ext cx="70" cy="40"/>
              </a:xfrm>
              <a:custGeom>
                <a:avLst/>
                <a:gdLst>
                  <a:gd name="T0" fmla="*/ 208 w 208"/>
                  <a:gd name="T1" fmla="*/ 0 h 121"/>
                  <a:gd name="T2" fmla="*/ 8 w 208"/>
                  <a:gd name="T3" fmla="*/ 121 h 121"/>
                  <a:gd name="T4" fmla="*/ 0 w 208"/>
                  <a:gd name="T5" fmla="*/ 104 h 121"/>
                  <a:gd name="T6" fmla="*/ 160 w 208"/>
                  <a:gd name="T7" fmla="*/ 8 h 121"/>
                  <a:gd name="T8" fmla="*/ 208 w 208"/>
                  <a:gd name="T9" fmla="*/ 0 h 121"/>
                  <a:gd name="T10" fmla="*/ 208 w 208"/>
                  <a:gd name="T11" fmla="*/ 0 h 121"/>
                </a:gdLst>
                <a:ahLst/>
                <a:cxnLst>
                  <a:cxn ang="0">
                    <a:pos x="T0" y="T1"/>
                  </a:cxn>
                  <a:cxn ang="0">
                    <a:pos x="T2" y="T3"/>
                  </a:cxn>
                  <a:cxn ang="0">
                    <a:pos x="T4" y="T5"/>
                  </a:cxn>
                  <a:cxn ang="0">
                    <a:pos x="T6" y="T7"/>
                  </a:cxn>
                  <a:cxn ang="0">
                    <a:pos x="T8" y="T9"/>
                  </a:cxn>
                  <a:cxn ang="0">
                    <a:pos x="T10" y="T11"/>
                  </a:cxn>
                </a:cxnLst>
                <a:rect l="0" t="0" r="r" b="b"/>
                <a:pathLst>
                  <a:path w="208" h="121">
                    <a:moveTo>
                      <a:pt x="208" y="0"/>
                    </a:moveTo>
                    <a:lnTo>
                      <a:pt x="8" y="121"/>
                    </a:lnTo>
                    <a:lnTo>
                      <a:pt x="0" y="104"/>
                    </a:lnTo>
                    <a:lnTo>
                      <a:pt x="160" y="8"/>
                    </a:lnTo>
                    <a:lnTo>
                      <a:pt x="208" y="0"/>
                    </a:lnTo>
                    <a:lnTo>
                      <a:pt x="20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96" name="Freeform 32"/>
              <p:cNvSpPr>
                <a:spLocks/>
              </p:cNvSpPr>
              <p:nvPr/>
            </p:nvSpPr>
            <p:spPr bwMode="auto">
              <a:xfrm>
                <a:off x="692" y="1866"/>
                <a:ext cx="30" cy="76"/>
              </a:xfrm>
              <a:custGeom>
                <a:avLst/>
                <a:gdLst>
                  <a:gd name="T0" fmla="*/ 84 w 89"/>
                  <a:gd name="T1" fmla="*/ 0 h 226"/>
                  <a:gd name="T2" fmla="*/ 39 w 89"/>
                  <a:gd name="T3" fmla="*/ 23 h 226"/>
                  <a:gd name="T4" fmla="*/ 36 w 89"/>
                  <a:gd name="T5" fmla="*/ 152 h 226"/>
                  <a:gd name="T6" fmla="*/ 3 w 89"/>
                  <a:gd name="T7" fmla="*/ 164 h 226"/>
                  <a:gd name="T8" fmla="*/ 0 w 89"/>
                  <a:gd name="T9" fmla="*/ 214 h 226"/>
                  <a:gd name="T10" fmla="*/ 43 w 89"/>
                  <a:gd name="T11" fmla="*/ 226 h 226"/>
                  <a:gd name="T12" fmla="*/ 34 w 89"/>
                  <a:gd name="T13" fmla="*/ 172 h 226"/>
                  <a:gd name="T14" fmla="*/ 89 w 89"/>
                  <a:gd name="T15" fmla="*/ 160 h 226"/>
                  <a:gd name="T16" fmla="*/ 71 w 89"/>
                  <a:gd name="T17" fmla="*/ 57 h 226"/>
                  <a:gd name="T18" fmla="*/ 84 w 89"/>
                  <a:gd name="T19" fmla="*/ 0 h 226"/>
                  <a:gd name="T20" fmla="*/ 84 w 89"/>
                  <a:gd name="T21"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226">
                    <a:moveTo>
                      <a:pt x="84" y="0"/>
                    </a:moveTo>
                    <a:lnTo>
                      <a:pt x="39" y="23"/>
                    </a:lnTo>
                    <a:lnTo>
                      <a:pt x="36" y="152"/>
                    </a:lnTo>
                    <a:lnTo>
                      <a:pt x="3" y="164"/>
                    </a:lnTo>
                    <a:lnTo>
                      <a:pt x="0" y="214"/>
                    </a:lnTo>
                    <a:lnTo>
                      <a:pt x="43" y="226"/>
                    </a:lnTo>
                    <a:lnTo>
                      <a:pt x="34" y="172"/>
                    </a:lnTo>
                    <a:lnTo>
                      <a:pt x="89" y="160"/>
                    </a:lnTo>
                    <a:lnTo>
                      <a:pt x="71" y="57"/>
                    </a:lnTo>
                    <a:lnTo>
                      <a:pt x="84" y="0"/>
                    </a:lnTo>
                    <a:lnTo>
                      <a:pt x="8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97" name="Freeform 33"/>
              <p:cNvSpPr>
                <a:spLocks/>
              </p:cNvSpPr>
              <p:nvPr/>
            </p:nvSpPr>
            <p:spPr bwMode="auto">
              <a:xfrm>
                <a:off x="714" y="1850"/>
                <a:ext cx="53" cy="92"/>
              </a:xfrm>
              <a:custGeom>
                <a:avLst/>
                <a:gdLst>
                  <a:gd name="T0" fmla="*/ 95 w 158"/>
                  <a:gd name="T1" fmla="*/ 0 h 276"/>
                  <a:gd name="T2" fmla="*/ 72 w 158"/>
                  <a:gd name="T3" fmla="*/ 45 h 276"/>
                  <a:gd name="T4" fmla="*/ 80 w 158"/>
                  <a:gd name="T5" fmla="*/ 210 h 276"/>
                  <a:gd name="T6" fmla="*/ 32 w 158"/>
                  <a:gd name="T7" fmla="*/ 225 h 276"/>
                  <a:gd name="T8" fmla="*/ 72 w 158"/>
                  <a:gd name="T9" fmla="*/ 239 h 276"/>
                  <a:gd name="T10" fmla="*/ 0 w 158"/>
                  <a:gd name="T11" fmla="*/ 276 h 276"/>
                  <a:gd name="T12" fmla="*/ 152 w 158"/>
                  <a:gd name="T13" fmla="*/ 273 h 276"/>
                  <a:gd name="T14" fmla="*/ 158 w 158"/>
                  <a:gd name="T15" fmla="*/ 214 h 276"/>
                  <a:gd name="T16" fmla="*/ 120 w 158"/>
                  <a:gd name="T17" fmla="*/ 210 h 276"/>
                  <a:gd name="T18" fmla="*/ 122 w 158"/>
                  <a:gd name="T19" fmla="*/ 6 h 276"/>
                  <a:gd name="T20" fmla="*/ 95 w 158"/>
                  <a:gd name="T21" fmla="*/ 0 h 276"/>
                  <a:gd name="T22" fmla="*/ 95 w 158"/>
                  <a:gd name="T23"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 h="276">
                    <a:moveTo>
                      <a:pt x="95" y="0"/>
                    </a:moveTo>
                    <a:lnTo>
                      <a:pt x="72" y="45"/>
                    </a:lnTo>
                    <a:lnTo>
                      <a:pt x="80" y="210"/>
                    </a:lnTo>
                    <a:lnTo>
                      <a:pt x="32" y="225"/>
                    </a:lnTo>
                    <a:lnTo>
                      <a:pt x="72" y="239"/>
                    </a:lnTo>
                    <a:lnTo>
                      <a:pt x="0" y="276"/>
                    </a:lnTo>
                    <a:lnTo>
                      <a:pt x="152" y="273"/>
                    </a:lnTo>
                    <a:lnTo>
                      <a:pt x="158" y="214"/>
                    </a:lnTo>
                    <a:lnTo>
                      <a:pt x="120" y="210"/>
                    </a:lnTo>
                    <a:lnTo>
                      <a:pt x="122" y="6"/>
                    </a:lnTo>
                    <a:lnTo>
                      <a:pt x="95" y="0"/>
                    </a:lnTo>
                    <a:lnTo>
                      <a:pt x="9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98" name="Freeform 34"/>
              <p:cNvSpPr>
                <a:spLocks/>
              </p:cNvSpPr>
              <p:nvPr/>
            </p:nvSpPr>
            <p:spPr bwMode="auto">
              <a:xfrm>
                <a:off x="532" y="1941"/>
                <a:ext cx="228" cy="345"/>
              </a:xfrm>
              <a:custGeom>
                <a:avLst/>
                <a:gdLst>
                  <a:gd name="T0" fmla="*/ 514 w 684"/>
                  <a:gd name="T1" fmla="*/ 0 h 1037"/>
                  <a:gd name="T2" fmla="*/ 514 w 684"/>
                  <a:gd name="T3" fmla="*/ 54 h 1037"/>
                  <a:gd name="T4" fmla="*/ 453 w 684"/>
                  <a:gd name="T5" fmla="*/ 91 h 1037"/>
                  <a:gd name="T6" fmla="*/ 430 w 684"/>
                  <a:gd name="T7" fmla="*/ 171 h 1037"/>
                  <a:gd name="T8" fmla="*/ 28 w 684"/>
                  <a:gd name="T9" fmla="*/ 777 h 1037"/>
                  <a:gd name="T10" fmla="*/ 46 w 684"/>
                  <a:gd name="T11" fmla="*/ 790 h 1037"/>
                  <a:gd name="T12" fmla="*/ 478 w 684"/>
                  <a:gd name="T13" fmla="*/ 144 h 1037"/>
                  <a:gd name="T14" fmla="*/ 510 w 684"/>
                  <a:gd name="T15" fmla="*/ 140 h 1037"/>
                  <a:gd name="T16" fmla="*/ 501 w 684"/>
                  <a:gd name="T17" fmla="*/ 200 h 1037"/>
                  <a:gd name="T18" fmla="*/ 435 w 684"/>
                  <a:gd name="T19" fmla="*/ 237 h 1037"/>
                  <a:gd name="T20" fmla="*/ 435 w 684"/>
                  <a:gd name="T21" fmla="*/ 304 h 1037"/>
                  <a:gd name="T22" fmla="*/ 376 w 684"/>
                  <a:gd name="T23" fmla="*/ 347 h 1037"/>
                  <a:gd name="T24" fmla="*/ 372 w 684"/>
                  <a:gd name="T25" fmla="*/ 409 h 1037"/>
                  <a:gd name="T26" fmla="*/ 305 w 684"/>
                  <a:gd name="T27" fmla="*/ 453 h 1037"/>
                  <a:gd name="T28" fmla="*/ 301 w 684"/>
                  <a:gd name="T29" fmla="*/ 532 h 1037"/>
                  <a:gd name="T30" fmla="*/ 242 w 684"/>
                  <a:gd name="T31" fmla="*/ 570 h 1037"/>
                  <a:gd name="T32" fmla="*/ 230 w 684"/>
                  <a:gd name="T33" fmla="*/ 641 h 1037"/>
                  <a:gd name="T34" fmla="*/ 162 w 684"/>
                  <a:gd name="T35" fmla="*/ 664 h 1037"/>
                  <a:gd name="T36" fmla="*/ 156 w 684"/>
                  <a:gd name="T37" fmla="*/ 722 h 1037"/>
                  <a:gd name="T38" fmla="*/ 108 w 684"/>
                  <a:gd name="T39" fmla="*/ 743 h 1037"/>
                  <a:gd name="T40" fmla="*/ 90 w 684"/>
                  <a:gd name="T41" fmla="*/ 818 h 1037"/>
                  <a:gd name="T42" fmla="*/ 18 w 684"/>
                  <a:gd name="T43" fmla="*/ 805 h 1037"/>
                  <a:gd name="T44" fmla="*/ 0 w 684"/>
                  <a:gd name="T45" fmla="*/ 835 h 1037"/>
                  <a:gd name="T46" fmla="*/ 10 w 684"/>
                  <a:gd name="T47" fmla="*/ 880 h 1037"/>
                  <a:gd name="T48" fmla="*/ 82 w 684"/>
                  <a:gd name="T49" fmla="*/ 880 h 1037"/>
                  <a:gd name="T50" fmla="*/ 527 w 684"/>
                  <a:gd name="T51" fmla="*/ 264 h 1037"/>
                  <a:gd name="T52" fmla="*/ 582 w 684"/>
                  <a:gd name="T53" fmla="*/ 1007 h 1037"/>
                  <a:gd name="T54" fmla="*/ 618 w 684"/>
                  <a:gd name="T55" fmla="*/ 1037 h 1037"/>
                  <a:gd name="T56" fmla="*/ 657 w 684"/>
                  <a:gd name="T57" fmla="*/ 1034 h 1037"/>
                  <a:gd name="T58" fmla="*/ 684 w 684"/>
                  <a:gd name="T59" fmla="*/ 1007 h 1037"/>
                  <a:gd name="T60" fmla="*/ 680 w 684"/>
                  <a:gd name="T61" fmla="*/ 966 h 1037"/>
                  <a:gd name="T62" fmla="*/ 641 w 684"/>
                  <a:gd name="T63" fmla="*/ 978 h 1037"/>
                  <a:gd name="T64" fmla="*/ 608 w 684"/>
                  <a:gd name="T65" fmla="*/ 920 h 1037"/>
                  <a:gd name="T66" fmla="*/ 626 w 684"/>
                  <a:gd name="T67" fmla="*/ 815 h 1037"/>
                  <a:gd name="T68" fmla="*/ 600 w 684"/>
                  <a:gd name="T69" fmla="*/ 748 h 1037"/>
                  <a:gd name="T70" fmla="*/ 626 w 684"/>
                  <a:gd name="T71" fmla="*/ 675 h 1037"/>
                  <a:gd name="T72" fmla="*/ 596 w 684"/>
                  <a:gd name="T73" fmla="*/ 607 h 1037"/>
                  <a:gd name="T74" fmla="*/ 623 w 684"/>
                  <a:gd name="T75" fmla="*/ 545 h 1037"/>
                  <a:gd name="T76" fmla="*/ 586 w 684"/>
                  <a:gd name="T77" fmla="*/ 477 h 1037"/>
                  <a:gd name="T78" fmla="*/ 604 w 684"/>
                  <a:gd name="T79" fmla="*/ 410 h 1037"/>
                  <a:gd name="T80" fmla="*/ 572 w 684"/>
                  <a:gd name="T81" fmla="*/ 364 h 1037"/>
                  <a:gd name="T82" fmla="*/ 605 w 684"/>
                  <a:gd name="T83" fmla="*/ 262 h 1037"/>
                  <a:gd name="T84" fmla="*/ 564 w 684"/>
                  <a:gd name="T85" fmla="*/ 203 h 1037"/>
                  <a:gd name="T86" fmla="*/ 586 w 684"/>
                  <a:gd name="T87" fmla="*/ 136 h 1037"/>
                  <a:gd name="T88" fmla="*/ 582 w 684"/>
                  <a:gd name="T89" fmla="*/ 98 h 1037"/>
                  <a:gd name="T90" fmla="*/ 626 w 684"/>
                  <a:gd name="T91" fmla="*/ 93 h 1037"/>
                  <a:gd name="T92" fmla="*/ 653 w 684"/>
                  <a:gd name="T93" fmla="*/ 115 h 1037"/>
                  <a:gd name="T94" fmla="*/ 659 w 684"/>
                  <a:gd name="T95" fmla="*/ 69 h 1037"/>
                  <a:gd name="T96" fmla="*/ 605 w 684"/>
                  <a:gd name="T97" fmla="*/ 48 h 1037"/>
                  <a:gd name="T98" fmla="*/ 554 w 684"/>
                  <a:gd name="T99" fmla="*/ 72 h 1037"/>
                  <a:gd name="T100" fmla="*/ 551 w 684"/>
                  <a:gd name="T101" fmla="*/ 2 h 1037"/>
                  <a:gd name="T102" fmla="*/ 514 w 684"/>
                  <a:gd name="T103" fmla="*/ 0 h 1037"/>
                  <a:gd name="T104" fmla="*/ 514 w 684"/>
                  <a:gd name="T105" fmla="*/ 0 h 1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4" h="1037">
                    <a:moveTo>
                      <a:pt x="514" y="0"/>
                    </a:moveTo>
                    <a:lnTo>
                      <a:pt x="514" y="54"/>
                    </a:lnTo>
                    <a:lnTo>
                      <a:pt x="453" y="91"/>
                    </a:lnTo>
                    <a:lnTo>
                      <a:pt x="430" y="171"/>
                    </a:lnTo>
                    <a:lnTo>
                      <a:pt x="28" y="777"/>
                    </a:lnTo>
                    <a:lnTo>
                      <a:pt x="46" y="790"/>
                    </a:lnTo>
                    <a:lnTo>
                      <a:pt x="478" y="144"/>
                    </a:lnTo>
                    <a:lnTo>
                      <a:pt x="510" y="140"/>
                    </a:lnTo>
                    <a:lnTo>
                      <a:pt x="501" y="200"/>
                    </a:lnTo>
                    <a:lnTo>
                      <a:pt x="435" y="237"/>
                    </a:lnTo>
                    <a:lnTo>
                      <a:pt x="435" y="304"/>
                    </a:lnTo>
                    <a:lnTo>
                      <a:pt x="376" y="347"/>
                    </a:lnTo>
                    <a:lnTo>
                      <a:pt x="372" y="409"/>
                    </a:lnTo>
                    <a:lnTo>
                      <a:pt x="305" y="453"/>
                    </a:lnTo>
                    <a:lnTo>
                      <a:pt x="301" y="532"/>
                    </a:lnTo>
                    <a:lnTo>
                      <a:pt x="242" y="570"/>
                    </a:lnTo>
                    <a:lnTo>
                      <a:pt x="230" y="641"/>
                    </a:lnTo>
                    <a:lnTo>
                      <a:pt x="162" y="664"/>
                    </a:lnTo>
                    <a:lnTo>
                      <a:pt x="156" y="722"/>
                    </a:lnTo>
                    <a:lnTo>
                      <a:pt x="108" y="743"/>
                    </a:lnTo>
                    <a:lnTo>
                      <a:pt x="90" y="818"/>
                    </a:lnTo>
                    <a:lnTo>
                      <a:pt x="18" y="805"/>
                    </a:lnTo>
                    <a:lnTo>
                      <a:pt x="0" y="835"/>
                    </a:lnTo>
                    <a:lnTo>
                      <a:pt x="10" y="880"/>
                    </a:lnTo>
                    <a:lnTo>
                      <a:pt x="82" y="880"/>
                    </a:lnTo>
                    <a:lnTo>
                      <a:pt x="527" y="264"/>
                    </a:lnTo>
                    <a:lnTo>
                      <a:pt x="582" y="1007"/>
                    </a:lnTo>
                    <a:lnTo>
                      <a:pt x="618" y="1037"/>
                    </a:lnTo>
                    <a:lnTo>
                      <a:pt x="657" y="1034"/>
                    </a:lnTo>
                    <a:lnTo>
                      <a:pt x="684" y="1007"/>
                    </a:lnTo>
                    <a:lnTo>
                      <a:pt x="680" y="966"/>
                    </a:lnTo>
                    <a:lnTo>
                      <a:pt x="641" y="978"/>
                    </a:lnTo>
                    <a:lnTo>
                      <a:pt x="608" y="920"/>
                    </a:lnTo>
                    <a:lnTo>
                      <a:pt x="626" y="815"/>
                    </a:lnTo>
                    <a:lnTo>
                      <a:pt x="600" y="748"/>
                    </a:lnTo>
                    <a:lnTo>
                      <a:pt x="626" y="675"/>
                    </a:lnTo>
                    <a:lnTo>
                      <a:pt x="596" y="607"/>
                    </a:lnTo>
                    <a:lnTo>
                      <a:pt x="623" y="545"/>
                    </a:lnTo>
                    <a:lnTo>
                      <a:pt x="586" y="477"/>
                    </a:lnTo>
                    <a:lnTo>
                      <a:pt x="604" y="410"/>
                    </a:lnTo>
                    <a:lnTo>
                      <a:pt x="572" y="364"/>
                    </a:lnTo>
                    <a:lnTo>
                      <a:pt x="605" y="262"/>
                    </a:lnTo>
                    <a:lnTo>
                      <a:pt x="564" y="203"/>
                    </a:lnTo>
                    <a:lnTo>
                      <a:pt x="586" y="136"/>
                    </a:lnTo>
                    <a:lnTo>
                      <a:pt x="582" y="98"/>
                    </a:lnTo>
                    <a:lnTo>
                      <a:pt x="626" y="93"/>
                    </a:lnTo>
                    <a:lnTo>
                      <a:pt x="653" y="115"/>
                    </a:lnTo>
                    <a:lnTo>
                      <a:pt x="659" y="69"/>
                    </a:lnTo>
                    <a:lnTo>
                      <a:pt x="605" y="48"/>
                    </a:lnTo>
                    <a:lnTo>
                      <a:pt x="554" y="72"/>
                    </a:lnTo>
                    <a:lnTo>
                      <a:pt x="551" y="2"/>
                    </a:lnTo>
                    <a:lnTo>
                      <a:pt x="514" y="0"/>
                    </a:lnTo>
                    <a:lnTo>
                      <a:pt x="5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99" name="Freeform 35"/>
              <p:cNvSpPr>
                <a:spLocks/>
              </p:cNvSpPr>
              <p:nvPr/>
            </p:nvSpPr>
            <p:spPr bwMode="auto">
              <a:xfrm>
                <a:off x="743" y="1935"/>
                <a:ext cx="193" cy="288"/>
              </a:xfrm>
              <a:custGeom>
                <a:avLst/>
                <a:gdLst>
                  <a:gd name="T0" fmla="*/ 0 w 578"/>
                  <a:gd name="T1" fmla="*/ 0 h 864"/>
                  <a:gd name="T2" fmla="*/ 13 w 578"/>
                  <a:gd name="T3" fmla="*/ 88 h 864"/>
                  <a:gd name="T4" fmla="*/ 72 w 578"/>
                  <a:gd name="T5" fmla="*/ 80 h 864"/>
                  <a:gd name="T6" fmla="*/ 102 w 578"/>
                  <a:gd name="T7" fmla="*/ 100 h 864"/>
                  <a:gd name="T8" fmla="*/ 562 w 578"/>
                  <a:gd name="T9" fmla="*/ 864 h 864"/>
                  <a:gd name="T10" fmla="*/ 578 w 578"/>
                  <a:gd name="T11" fmla="*/ 858 h 864"/>
                  <a:gd name="T12" fmla="*/ 125 w 578"/>
                  <a:gd name="T13" fmla="*/ 90 h 864"/>
                  <a:gd name="T14" fmla="*/ 79 w 578"/>
                  <a:gd name="T15" fmla="*/ 65 h 864"/>
                  <a:gd name="T16" fmla="*/ 45 w 578"/>
                  <a:gd name="T17" fmla="*/ 54 h 864"/>
                  <a:gd name="T18" fmla="*/ 43 w 578"/>
                  <a:gd name="T19" fmla="*/ 8 h 864"/>
                  <a:gd name="T20" fmla="*/ 0 w 578"/>
                  <a:gd name="T21" fmla="*/ 0 h 864"/>
                  <a:gd name="T22" fmla="*/ 0 w 578"/>
                  <a:gd name="T23"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8" h="864">
                    <a:moveTo>
                      <a:pt x="0" y="0"/>
                    </a:moveTo>
                    <a:lnTo>
                      <a:pt x="13" y="88"/>
                    </a:lnTo>
                    <a:lnTo>
                      <a:pt x="72" y="80"/>
                    </a:lnTo>
                    <a:lnTo>
                      <a:pt x="102" y="100"/>
                    </a:lnTo>
                    <a:lnTo>
                      <a:pt x="562" y="864"/>
                    </a:lnTo>
                    <a:lnTo>
                      <a:pt x="578" y="858"/>
                    </a:lnTo>
                    <a:lnTo>
                      <a:pt x="125" y="90"/>
                    </a:lnTo>
                    <a:lnTo>
                      <a:pt x="79" y="65"/>
                    </a:lnTo>
                    <a:lnTo>
                      <a:pt x="45" y="54"/>
                    </a:lnTo>
                    <a:lnTo>
                      <a:pt x="43" y="8"/>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700" name="Freeform 36"/>
              <p:cNvSpPr>
                <a:spLocks/>
              </p:cNvSpPr>
              <p:nvPr/>
            </p:nvSpPr>
            <p:spPr bwMode="auto">
              <a:xfrm>
                <a:off x="753" y="1976"/>
                <a:ext cx="181" cy="309"/>
              </a:xfrm>
              <a:custGeom>
                <a:avLst/>
                <a:gdLst>
                  <a:gd name="T0" fmla="*/ 0 w 544"/>
                  <a:gd name="T1" fmla="*/ 0 h 928"/>
                  <a:gd name="T2" fmla="*/ 31 w 544"/>
                  <a:gd name="T3" fmla="*/ 813 h 928"/>
                  <a:gd name="T4" fmla="*/ 24 w 544"/>
                  <a:gd name="T5" fmla="*/ 899 h 928"/>
                  <a:gd name="T6" fmla="*/ 13 w 544"/>
                  <a:gd name="T7" fmla="*/ 928 h 928"/>
                  <a:gd name="T8" fmla="*/ 49 w 544"/>
                  <a:gd name="T9" fmla="*/ 899 h 928"/>
                  <a:gd name="T10" fmla="*/ 49 w 544"/>
                  <a:gd name="T11" fmla="*/ 175 h 928"/>
                  <a:gd name="T12" fmla="*/ 457 w 544"/>
                  <a:gd name="T13" fmla="*/ 797 h 928"/>
                  <a:gd name="T14" fmla="*/ 496 w 544"/>
                  <a:gd name="T15" fmla="*/ 807 h 928"/>
                  <a:gd name="T16" fmla="*/ 529 w 544"/>
                  <a:gd name="T17" fmla="*/ 796 h 928"/>
                  <a:gd name="T18" fmla="*/ 544 w 544"/>
                  <a:gd name="T19" fmla="*/ 743 h 928"/>
                  <a:gd name="T20" fmla="*/ 516 w 544"/>
                  <a:gd name="T21" fmla="*/ 729 h 928"/>
                  <a:gd name="T22" fmla="*/ 460 w 544"/>
                  <a:gd name="T23" fmla="*/ 712 h 928"/>
                  <a:gd name="T24" fmla="*/ 433 w 544"/>
                  <a:gd name="T25" fmla="*/ 638 h 928"/>
                  <a:gd name="T26" fmla="*/ 352 w 544"/>
                  <a:gd name="T27" fmla="*/ 576 h 928"/>
                  <a:gd name="T28" fmla="*/ 328 w 544"/>
                  <a:gd name="T29" fmla="*/ 478 h 928"/>
                  <a:gd name="T30" fmla="*/ 265 w 544"/>
                  <a:gd name="T31" fmla="*/ 439 h 928"/>
                  <a:gd name="T32" fmla="*/ 265 w 544"/>
                  <a:gd name="T33" fmla="*/ 355 h 928"/>
                  <a:gd name="T34" fmla="*/ 201 w 544"/>
                  <a:gd name="T35" fmla="*/ 321 h 928"/>
                  <a:gd name="T36" fmla="*/ 199 w 544"/>
                  <a:gd name="T37" fmla="*/ 253 h 928"/>
                  <a:gd name="T38" fmla="*/ 122 w 544"/>
                  <a:gd name="T39" fmla="*/ 224 h 928"/>
                  <a:gd name="T40" fmla="*/ 108 w 544"/>
                  <a:gd name="T41" fmla="*/ 133 h 928"/>
                  <a:gd name="T42" fmla="*/ 65 w 544"/>
                  <a:gd name="T43" fmla="*/ 110 h 928"/>
                  <a:gd name="T44" fmla="*/ 74 w 544"/>
                  <a:gd name="T45" fmla="*/ 48 h 928"/>
                  <a:gd name="T46" fmla="*/ 31 w 544"/>
                  <a:gd name="T47" fmla="*/ 3 h 928"/>
                  <a:gd name="T48" fmla="*/ 0 w 544"/>
                  <a:gd name="T49" fmla="*/ 0 h 928"/>
                  <a:gd name="T50" fmla="*/ 0 w 544"/>
                  <a:gd name="T51" fmla="*/ 0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4" h="928">
                    <a:moveTo>
                      <a:pt x="0" y="0"/>
                    </a:moveTo>
                    <a:lnTo>
                      <a:pt x="31" y="813"/>
                    </a:lnTo>
                    <a:lnTo>
                      <a:pt x="24" y="899"/>
                    </a:lnTo>
                    <a:lnTo>
                      <a:pt x="13" y="928"/>
                    </a:lnTo>
                    <a:lnTo>
                      <a:pt x="49" y="899"/>
                    </a:lnTo>
                    <a:lnTo>
                      <a:pt x="49" y="175"/>
                    </a:lnTo>
                    <a:lnTo>
                      <a:pt x="457" y="797"/>
                    </a:lnTo>
                    <a:lnTo>
                      <a:pt x="496" y="807"/>
                    </a:lnTo>
                    <a:lnTo>
                      <a:pt x="529" y="796"/>
                    </a:lnTo>
                    <a:lnTo>
                      <a:pt x="544" y="743"/>
                    </a:lnTo>
                    <a:lnTo>
                      <a:pt x="516" y="729"/>
                    </a:lnTo>
                    <a:lnTo>
                      <a:pt x="460" y="712"/>
                    </a:lnTo>
                    <a:lnTo>
                      <a:pt x="433" y="638"/>
                    </a:lnTo>
                    <a:lnTo>
                      <a:pt x="352" y="576"/>
                    </a:lnTo>
                    <a:lnTo>
                      <a:pt x="328" y="478"/>
                    </a:lnTo>
                    <a:lnTo>
                      <a:pt x="265" y="439"/>
                    </a:lnTo>
                    <a:lnTo>
                      <a:pt x="265" y="355"/>
                    </a:lnTo>
                    <a:lnTo>
                      <a:pt x="201" y="321"/>
                    </a:lnTo>
                    <a:lnTo>
                      <a:pt x="199" y="253"/>
                    </a:lnTo>
                    <a:lnTo>
                      <a:pt x="122" y="224"/>
                    </a:lnTo>
                    <a:lnTo>
                      <a:pt x="108" y="133"/>
                    </a:lnTo>
                    <a:lnTo>
                      <a:pt x="65" y="110"/>
                    </a:lnTo>
                    <a:lnTo>
                      <a:pt x="74" y="48"/>
                    </a:lnTo>
                    <a:lnTo>
                      <a:pt x="31" y="3"/>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grpSp>
        <p:sp>
          <p:nvSpPr>
            <p:cNvPr id="1393701" name="Line 37"/>
            <p:cNvSpPr>
              <a:spLocks noChangeShapeType="1"/>
            </p:cNvSpPr>
            <p:nvPr/>
          </p:nvSpPr>
          <p:spPr bwMode="auto">
            <a:xfrm>
              <a:off x="559" y="1378"/>
              <a:ext cx="1936" cy="1"/>
            </a:xfrm>
            <a:prstGeom prst="line">
              <a:avLst/>
            </a:prstGeom>
            <a:noFill/>
            <a:ln w="28575"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graphicFrame>
          <p:nvGraphicFramePr>
            <p:cNvPr id="1393702" name="Object 38"/>
            <p:cNvGraphicFramePr>
              <a:graphicFrameLocks noChangeAspect="1"/>
            </p:cNvGraphicFramePr>
            <p:nvPr/>
          </p:nvGraphicFramePr>
          <p:xfrm>
            <a:off x="720" y="1392"/>
            <a:ext cx="1470" cy="1229"/>
          </p:xfrm>
          <a:graphic>
            <a:graphicData uri="http://schemas.openxmlformats.org/presentationml/2006/ole">
              <mc:AlternateContent xmlns:mc="http://schemas.openxmlformats.org/markup-compatibility/2006">
                <mc:Choice xmlns:v="urn:schemas-microsoft-com:vml" Requires="v">
                  <p:oleObj spid="_x0000_s68650" name="Flash Movie" r:id="rId4" imgW="2058120" imgH="1622520" progId="Flash.Movie">
                    <p:embed/>
                  </p:oleObj>
                </mc:Choice>
                <mc:Fallback>
                  <p:oleObj name="Flash Movie" r:id="rId4" imgW="2058120" imgH="1622520" progId="Flash.Movi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 y="1392"/>
                          <a:ext cx="1470" cy="1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3703" name="Line 39"/>
            <p:cNvSpPr>
              <a:spLocks noChangeShapeType="1"/>
            </p:cNvSpPr>
            <p:nvPr/>
          </p:nvSpPr>
          <p:spPr bwMode="auto">
            <a:xfrm>
              <a:off x="1632" y="1680"/>
              <a:ext cx="0" cy="800"/>
            </a:xfrm>
            <a:prstGeom prst="line">
              <a:avLst/>
            </a:prstGeom>
            <a:noFill/>
            <a:ln w="38100" cap="sq">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3704" name="Line 40"/>
            <p:cNvSpPr>
              <a:spLocks noChangeShapeType="1"/>
            </p:cNvSpPr>
            <p:nvPr/>
          </p:nvSpPr>
          <p:spPr bwMode="auto">
            <a:xfrm flipV="1">
              <a:off x="768" y="1200"/>
              <a:ext cx="0" cy="1449"/>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3705" name="Line 41"/>
            <p:cNvSpPr>
              <a:spLocks noChangeShapeType="1"/>
            </p:cNvSpPr>
            <p:nvPr/>
          </p:nvSpPr>
          <p:spPr bwMode="auto">
            <a:xfrm>
              <a:off x="1032" y="1231"/>
              <a:ext cx="0" cy="1440"/>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3706" name="Text Box 42"/>
            <p:cNvSpPr txBox="1">
              <a:spLocks noChangeArrowheads="1"/>
            </p:cNvSpPr>
            <p:nvPr/>
          </p:nvSpPr>
          <p:spPr bwMode="auto">
            <a:xfrm>
              <a:off x="2352" y="1344"/>
              <a:ext cx="43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2400" b="1">
                  <a:solidFill>
                    <a:srgbClr val="FFFFFF"/>
                  </a:solidFill>
                  <a:ea typeface="宋体" charset="0"/>
                  <a:cs typeface="宋体" charset="0"/>
                </a:rPr>
                <a:t>Z</a:t>
              </a:r>
            </a:p>
          </p:txBody>
        </p:sp>
        <p:sp>
          <p:nvSpPr>
            <p:cNvPr id="1393707" name="Text Box 43"/>
            <p:cNvSpPr txBox="1">
              <a:spLocks noChangeArrowheads="1"/>
            </p:cNvSpPr>
            <p:nvPr/>
          </p:nvSpPr>
          <p:spPr bwMode="auto">
            <a:xfrm>
              <a:off x="1008" y="2496"/>
              <a:ext cx="43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2800" b="1">
                  <a:solidFill>
                    <a:srgbClr val="FFFFFF"/>
                  </a:solidFill>
                  <a:ea typeface="宋体" charset="0"/>
                  <a:cs typeface="宋体" charset="0"/>
                </a:rPr>
                <a:t>v</a:t>
              </a:r>
            </a:p>
          </p:txBody>
        </p:sp>
        <p:sp>
          <p:nvSpPr>
            <p:cNvPr id="1393708" name="Text Box 44"/>
            <p:cNvSpPr txBox="1">
              <a:spLocks noChangeArrowheads="1"/>
            </p:cNvSpPr>
            <p:nvPr/>
          </p:nvSpPr>
          <p:spPr bwMode="auto">
            <a:xfrm>
              <a:off x="432" y="2496"/>
              <a:ext cx="38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2800" b="1">
                  <a:solidFill>
                    <a:srgbClr val="FFFFFF"/>
                  </a:solidFill>
                  <a:ea typeface="宋体" charset="0"/>
                  <a:cs typeface="宋体" charset="0"/>
                </a:rPr>
                <a:t>t</a:t>
              </a:r>
            </a:p>
          </p:txBody>
        </p:sp>
        <p:sp>
          <p:nvSpPr>
            <p:cNvPr id="1393709" name="Text Box 45"/>
            <p:cNvSpPr txBox="1">
              <a:spLocks noChangeArrowheads="1"/>
            </p:cNvSpPr>
            <p:nvPr/>
          </p:nvSpPr>
          <p:spPr bwMode="auto">
            <a:xfrm>
              <a:off x="1584" y="2496"/>
              <a:ext cx="33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a:solidFill>
                    <a:srgbClr val="FFFFFF"/>
                  </a:solidFill>
                  <a:ea typeface="宋体" charset="0"/>
                  <a:cs typeface="宋体" charset="0"/>
                </a:rPr>
                <a:t>Z</a:t>
              </a:r>
              <a:r>
                <a:rPr kumimoji="1" lang="en-US" altLang="zh-CN" baseline="-25000">
                  <a:solidFill>
                    <a:srgbClr val="FFFFFF"/>
                  </a:solidFill>
                  <a:ea typeface="宋体" charset="0"/>
                  <a:cs typeface="宋体" charset="0"/>
                </a:rPr>
                <a:t>1</a:t>
              </a:r>
            </a:p>
          </p:txBody>
        </p:sp>
        <p:sp>
          <p:nvSpPr>
            <p:cNvPr id="1393710" name="Line 46"/>
            <p:cNvSpPr>
              <a:spLocks noChangeShapeType="1"/>
            </p:cNvSpPr>
            <p:nvPr/>
          </p:nvSpPr>
          <p:spPr bwMode="auto">
            <a:xfrm>
              <a:off x="2112" y="1488"/>
              <a:ext cx="0" cy="800"/>
            </a:xfrm>
            <a:prstGeom prst="line">
              <a:avLst/>
            </a:prstGeom>
            <a:noFill/>
            <a:ln w="38100" cap="sq">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3711" name="Text Box 47"/>
            <p:cNvSpPr txBox="1">
              <a:spLocks noChangeArrowheads="1"/>
            </p:cNvSpPr>
            <p:nvPr/>
          </p:nvSpPr>
          <p:spPr bwMode="auto">
            <a:xfrm>
              <a:off x="2112" y="2256"/>
              <a:ext cx="33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a:solidFill>
                    <a:srgbClr val="FFFFFF"/>
                  </a:solidFill>
                  <a:ea typeface="宋体" charset="0"/>
                  <a:cs typeface="宋体" charset="0"/>
                </a:rPr>
                <a:t>Z</a:t>
              </a:r>
              <a:r>
                <a:rPr kumimoji="1" lang="en-US" altLang="zh-CN" baseline="-25000">
                  <a:solidFill>
                    <a:srgbClr val="FFFFFF"/>
                  </a:solidFill>
                  <a:ea typeface="宋体" charset="0"/>
                  <a:cs typeface="宋体" charset="0"/>
                </a:rPr>
                <a:t>2</a:t>
              </a:r>
            </a:p>
          </p:txBody>
        </p:sp>
      </p:grpSp>
      <p:graphicFrame>
        <p:nvGraphicFramePr>
          <p:cNvPr id="1393712" name="Object 48"/>
          <p:cNvGraphicFramePr>
            <a:graphicFrameLocks noChangeAspect="1"/>
          </p:cNvGraphicFramePr>
          <p:nvPr/>
        </p:nvGraphicFramePr>
        <p:xfrm>
          <a:off x="1371600" y="4495800"/>
          <a:ext cx="1943100" cy="1944688"/>
        </p:xfrm>
        <a:graphic>
          <a:graphicData uri="http://schemas.openxmlformats.org/presentationml/2006/ole">
            <mc:AlternateContent xmlns:mc="http://schemas.openxmlformats.org/markup-compatibility/2006">
              <mc:Choice xmlns:v="urn:schemas-microsoft-com:vml" Requires="v">
                <p:oleObj spid="_x0000_s68651" name="Flash Movie" r:id="rId6" imgW="1937520" imgH="1937880" progId="Flash.Movie">
                  <p:embed/>
                </p:oleObj>
              </mc:Choice>
              <mc:Fallback>
                <p:oleObj name="Flash Movie" r:id="rId6" imgW="1937520" imgH="1937880" progId="Flash.Movi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1600" y="4495800"/>
                        <a:ext cx="1943100" cy="194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3713" name="Line 49"/>
          <p:cNvSpPr>
            <a:spLocks noChangeShapeType="1"/>
          </p:cNvSpPr>
          <p:nvPr/>
        </p:nvSpPr>
        <p:spPr bwMode="auto">
          <a:xfrm>
            <a:off x="5410202" y="3886200"/>
            <a:ext cx="2286000" cy="0"/>
          </a:xfrm>
          <a:prstGeom prst="line">
            <a:avLst/>
          </a:prstGeom>
          <a:noFill/>
          <a:ln w="1270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3714" name="Line 50"/>
          <p:cNvSpPr>
            <a:spLocks noChangeShapeType="1"/>
          </p:cNvSpPr>
          <p:nvPr/>
        </p:nvSpPr>
        <p:spPr bwMode="auto">
          <a:xfrm flipV="1">
            <a:off x="5410200" y="1752600"/>
            <a:ext cx="0" cy="2133600"/>
          </a:xfrm>
          <a:prstGeom prst="line">
            <a:avLst/>
          </a:prstGeom>
          <a:noFill/>
          <a:ln w="1270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3715" name="Text Box 51"/>
          <p:cNvSpPr txBox="1">
            <a:spLocks noChangeArrowheads="1"/>
          </p:cNvSpPr>
          <p:nvPr/>
        </p:nvSpPr>
        <p:spPr bwMode="auto">
          <a:xfrm>
            <a:off x="7467600" y="33528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400">
                <a:solidFill>
                  <a:srgbClr val="FFFFFF"/>
                </a:solidFill>
                <a:ea typeface="宋体" charset="0"/>
                <a:cs typeface="宋体" charset="0"/>
              </a:rPr>
              <a:t>t</a:t>
            </a:r>
          </a:p>
        </p:txBody>
      </p:sp>
      <p:sp>
        <p:nvSpPr>
          <p:cNvPr id="1393716" name="Text Box 52"/>
          <p:cNvSpPr txBox="1">
            <a:spLocks noChangeArrowheads="1"/>
          </p:cNvSpPr>
          <p:nvPr/>
        </p:nvSpPr>
        <p:spPr bwMode="auto">
          <a:xfrm>
            <a:off x="4953003" y="1676403"/>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400">
                <a:solidFill>
                  <a:srgbClr val="FFFFFF"/>
                </a:solidFill>
                <a:ea typeface="宋体" charset="0"/>
                <a:cs typeface="宋体" charset="0"/>
              </a:rPr>
              <a:t>v</a:t>
            </a:r>
          </a:p>
        </p:txBody>
      </p:sp>
      <p:graphicFrame>
        <p:nvGraphicFramePr>
          <p:cNvPr id="1393717" name="Object 53"/>
          <p:cNvGraphicFramePr>
            <a:graphicFrameLocks/>
          </p:cNvGraphicFramePr>
          <p:nvPr/>
        </p:nvGraphicFramePr>
        <p:xfrm>
          <a:off x="5397500" y="1905000"/>
          <a:ext cx="2008188" cy="2008188"/>
        </p:xfrm>
        <a:graphic>
          <a:graphicData uri="http://schemas.openxmlformats.org/presentationml/2006/ole">
            <mc:AlternateContent xmlns:mc="http://schemas.openxmlformats.org/markup-compatibility/2006">
              <mc:Choice xmlns:v="urn:schemas-microsoft-com:vml" Requires="v">
                <p:oleObj spid="_x0000_s68652" name="Flash Movie" r:id="rId8" imgW="1780560" imgH="1780560" progId="Flash.Movie">
                  <p:embed/>
                </p:oleObj>
              </mc:Choice>
              <mc:Fallback>
                <p:oleObj name="Flash Movie" r:id="rId8" imgW="1780560" imgH="1780560" progId="Flash.Movie">
                  <p:embed/>
                  <p:pic>
                    <p:nvPicPr>
                      <p:cNvPr id="0" name=""/>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97500" y="1905000"/>
                        <a:ext cx="2008188" cy="200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3718" name="Line 54"/>
          <p:cNvSpPr>
            <a:spLocks noChangeShapeType="1"/>
          </p:cNvSpPr>
          <p:nvPr/>
        </p:nvSpPr>
        <p:spPr bwMode="auto">
          <a:xfrm flipV="1">
            <a:off x="6426200" y="4343404"/>
            <a:ext cx="0" cy="2133600"/>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graphicFrame>
        <p:nvGraphicFramePr>
          <p:cNvPr id="1393719" name="Object 55"/>
          <p:cNvGraphicFramePr>
            <a:graphicFrameLocks noChangeAspect="1"/>
          </p:cNvGraphicFramePr>
          <p:nvPr/>
        </p:nvGraphicFramePr>
        <p:xfrm>
          <a:off x="7239000" y="4953006"/>
          <a:ext cx="361950" cy="422275"/>
        </p:xfrm>
        <a:graphic>
          <a:graphicData uri="http://schemas.openxmlformats.org/presentationml/2006/ole">
            <mc:AlternateContent xmlns:mc="http://schemas.openxmlformats.org/markup-compatibility/2006">
              <mc:Choice xmlns:v="urn:schemas-microsoft-com:vml" Requires="v">
                <p:oleObj spid="_x0000_s68653" name="Flash Movie" r:id="rId10" imgW="361800" imgH="421560" progId="Flash.Movie">
                  <p:embed/>
                </p:oleObj>
              </mc:Choice>
              <mc:Fallback>
                <p:oleObj name="Flash Movie" r:id="rId10" imgW="361800" imgH="421560" progId="Flash.Movie">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39000" y="4953006"/>
                        <a:ext cx="361950"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393720" name="Object 56"/>
          <p:cNvGraphicFramePr>
            <a:graphicFrameLocks noChangeAspect="1"/>
          </p:cNvGraphicFramePr>
          <p:nvPr/>
        </p:nvGraphicFramePr>
        <p:xfrm>
          <a:off x="6477000" y="4267201"/>
          <a:ext cx="458788" cy="458788"/>
        </p:xfrm>
        <a:graphic>
          <a:graphicData uri="http://schemas.openxmlformats.org/presentationml/2006/ole">
            <mc:AlternateContent xmlns:mc="http://schemas.openxmlformats.org/markup-compatibility/2006">
              <mc:Choice xmlns:v="urn:schemas-microsoft-com:vml" Requires="v">
                <p:oleObj spid="_x0000_s68654" name="Flash Movie" r:id="rId12" imgW="459000" imgH="458640" progId="Flash.Movie">
                  <p:embed/>
                </p:oleObj>
              </mc:Choice>
              <mc:Fallback>
                <p:oleObj name="Flash Movie" r:id="rId12" imgW="459000" imgH="458640" progId="Flash.Movie">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77000" y="4267201"/>
                        <a:ext cx="458788"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3721" name="Text Box 57"/>
          <p:cNvSpPr txBox="1">
            <a:spLocks noChangeArrowheads="1"/>
          </p:cNvSpPr>
          <p:nvPr/>
        </p:nvSpPr>
        <p:spPr bwMode="auto">
          <a:xfrm>
            <a:off x="4724400" y="5105401"/>
            <a:ext cx="533400"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a:solidFill>
                  <a:srgbClr val="FFFFFF"/>
                </a:solidFill>
                <a:ea typeface="宋体" charset="0"/>
                <a:cs typeface="宋体" charset="0"/>
              </a:rPr>
              <a:t>Z</a:t>
            </a:r>
            <a:r>
              <a:rPr kumimoji="1" lang="en-US" altLang="zh-CN" baseline="-25000">
                <a:solidFill>
                  <a:srgbClr val="FFFFFF"/>
                </a:solidFill>
                <a:ea typeface="宋体" charset="0"/>
                <a:cs typeface="宋体" charset="0"/>
              </a:rPr>
              <a:t>1</a:t>
            </a:r>
          </a:p>
        </p:txBody>
      </p:sp>
      <p:sp>
        <p:nvSpPr>
          <p:cNvPr id="1393722" name="Line 58"/>
          <p:cNvSpPr>
            <a:spLocks noChangeShapeType="1"/>
          </p:cNvSpPr>
          <p:nvPr/>
        </p:nvSpPr>
        <p:spPr bwMode="auto">
          <a:xfrm flipV="1">
            <a:off x="5105400" y="4800600"/>
            <a:ext cx="381000" cy="381000"/>
          </a:xfrm>
          <a:prstGeom prst="line">
            <a:avLst/>
          </a:prstGeom>
          <a:noFill/>
          <a:ln w="19050" cap="sq">
            <a:solidFill>
              <a:schemeClr val="bg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3723" name="Line 59"/>
          <p:cNvSpPr>
            <a:spLocks noChangeShapeType="1"/>
          </p:cNvSpPr>
          <p:nvPr/>
        </p:nvSpPr>
        <p:spPr bwMode="auto">
          <a:xfrm rot="10785470" flipV="1">
            <a:off x="6856413" y="5637219"/>
            <a:ext cx="990600" cy="611187"/>
          </a:xfrm>
          <a:prstGeom prst="line">
            <a:avLst/>
          </a:prstGeom>
          <a:noFill/>
          <a:ln w="19050" cap="sq">
            <a:solidFill>
              <a:schemeClr val="bg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3724" name="Text Box 60"/>
          <p:cNvSpPr txBox="1">
            <a:spLocks noChangeArrowheads="1"/>
          </p:cNvSpPr>
          <p:nvPr/>
        </p:nvSpPr>
        <p:spPr bwMode="auto">
          <a:xfrm>
            <a:off x="7772400" y="5334001"/>
            <a:ext cx="533400"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a:solidFill>
                  <a:srgbClr val="FFFFFF"/>
                </a:solidFill>
                <a:ea typeface="宋体" charset="0"/>
                <a:cs typeface="宋体" charset="0"/>
              </a:rPr>
              <a:t>Z</a:t>
            </a:r>
            <a:r>
              <a:rPr kumimoji="1" lang="en-US" altLang="zh-CN" baseline="-25000">
                <a:solidFill>
                  <a:srgbClr val="FFFFFF"/>
                </a:solidFill>
                <a:ea typeface="宋体" charset="0"/>
                <a:cs typeface="宋体" charset="0"/>
              </a:rPr>
              <a:t>2</a:t>
            </a:r>
          </a:p>
        </p:txBody>
      </p:sp>
      <p:sp>
        <p:nvSpPr>
          <p:cNvPr id="1393725" name="Line 61"/>
          <p:cNvSpPr>
            <a:spLocks noChangeShapeType="1"/>
          </p:cNvSpPr>
          <p:nvPr/>
        </p:nvSpPr>
        <p:spPr bwMode="auto">
          <a:xfrm flipV="1">
            <a:off x="5321300" y="5359401"/>
            <a:ext cx="2235200" cy="4763"/>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Tree>
    <p:extLst>
      <p:ext uri="{BB962C8B-B14F-4D97-AF65-F5344CB8AC3E}">
        <p14:creationId xmlns:p14="http://schemas.microsoft.com/office/powerpoint/2010/main" val="39487887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4690" name="Picture 2" descr="wallside_bl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9867" y="4230688"/>
            <a:ext cx="2343150" cy="2311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94691" name="Object 3"/>
          <p:cNvGraphicFramePr>
            <a:graphicFrameLocks noChangeAspect="1"/>
          </p:cNvGraphicFramePr>
          <p:nvPr/>
        </p:nvGraphicFramePr>
        <p:xfrm>
          <a:off x="5397500" y="1903419"/>
          <a:ext cx="2008188" cy="2008187"/>
        </p:xfrm>
        <a:graphic>
          <a:graphicData uri="http://schemas.openxmlformats.org/presentationml/2006/ole">
            <mc:AlternateContent xmlns:mc="http://schemas.openxmlformats.org/markup-compatibility/2006">
              <mc:Choice xmlns:v="urn:schemas-microsoft-com:vml" Requires="v">
                <p:oleObj spid="_x0000_s69674" name="Flash Movie" r:id="rId4" imgW="1780560" imgH="1781280" progId="Flash.Movie">
                  <p:embed/>
                </p:oleObj>
              </mc:Choice>
              <mc:Fallback>
                <p:oleObj name="Flash Movie" r:id="rId4" imgW="1780560" imgH="1781280" progId="Flash.Movi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0" y="1903419"/>
                        <a:ext cx="2008188" cy="200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4692" name="Rectangle 4"/>
          <p:cNvSpPr>
            <a:spLocks noGrp="1" noChangeArrowheads="1"/>
          </p:cNvSpPr>
          <p:nvPr>
            <p:ph type="title"/>
          </p:nvPr>
        </p:nvSpPr>
        <p:spPr/>
        <p:txBody>
          <a:bodyPr/>
          <a:lstStyle/>
          <a:p>
            <a:r>
              <a:rPr kumimoji="0" lang="en-US" altLang="zh-CN">
                <a:ea typeface="宋体" charset="0"/>
                <a:cs typeface="宋体" charset="0"/>
              </a:rPr>
              <a:t>Between Two Planes</a:t>
            </a:r>
          </a:p>
        </p:txBody>
      </p:sp>
      <p:grpSp>
        <p:nvGrpSpPr>
          <p:cNvPr id="1394693" name="Group 5"/>
          <p:cNvGrpSpPr>
            <a:grpSpLocks/>
          </p:cNvGrpSpPr>
          <p:nvPr/>
        </p:nvGrpSpPr>
        <p:grpSpPr bwMode="auto">
          <a:xfrm flipH="1">
            <a:off x="457200" y="2971804"/>
            <a:ext cx="558800" cy="846138"/>
            <a:chOff x="499" y="1640"/>
            <a:chExt cx="444" cy="646"/>
          </a:xfrm>
        </p:grpSpPr>
        <p:sp>
          <p:nvSpPr>
            <p:cNvPr id="1394694" name="Freeform 6"/>
            <p:cNvSpPr>
              <a:spLocks/>
            </p:cNvSpPr>
            <p:nvPr/>
          </p:nvSpPr>
          <p:spPr bwMode="auto">
            <a:xfrm>
              <a:off x="542" y="1836"/>
              <a:ext cx="401" cy="445"/>
            </a:xfrm>
            <a:custGeom>
              <a:avLst/>
              <a:gdLst>
                <a:gd name="T0" fmla="*/ 492 w 1203"/>
                <a:gd name="T1" fmla="*/ 0 h 1333"/>
                <a:gd name="T2" fmla="*/ 498 w 1203"/>
                <a:gd name="T3" fmla="*/ 247 h 1333"/>
                <a:gd name="T4" fmla="*/ 451 w 1203"/>
                <a:gd name="T5" fmla="*/ 272 h 1333"/>
                <a:gd name="T6" fmla="*/ 474 w 1203"/>
                <a:gd name="T7" fmla="*/ 295 h 1333"/>
                <a:gd name="T8" fmla="*/ 457 w 1203"/>
                <a:gd name="T9" fmla="*/ 396 h 1333"/>
                <a:gd name="T10" fmla="*/ 333 w 1203"/>
                <a:gd name="T11" fmla="*/ 573 h 1333"/>
                <a:gd name="T12" fmla="*/ 0 w 1203"/>
                <a:gd name="T13" fmla="*/ 1117 h 1333"/>
                <a:gd name="T14" fmla="*/ 51 w 1203"/>
                <a:gd name="T15" fmla="*/ 1180 h 1333"/>
                <a:gd name="T16" fmla="*/ 102 w 1203"/>
                <a:gd name="T17" fmla="*/ 1166 h 1333"/>
                <a:gd name="T18" fmla="*/ 509 w 1203"/>
                <a:gd name="T19" fmla="*/ 598 h 1333"/>
                <a:gd name="T20" fmla="*/ 576 w 1203"/>
                <a:gd name="T21" fmla="*/ 1317 h 1333"/>
                <a:gd name="T22" fmla="*/ 688 w 1203"/>
                <a:gd name="T23" fmla="*/ 1333 h 1333"/>
                <a:gd name="T24" fmla="*/ 712 w 1203"/>
                <a:gd name="T25" fmla="*/ 1279 h 1333"/>
                <a:gd name="T26" fmla="*/ 712 w 1203"/>
                <a:gd name="T27" fmla="*/ 592 h 1333"/>
                <a:gd name="T28" fmla="*/ 1101 w 1203"/>
                <a:gd name="T29" fmla="*/ 1183 h 1333"/>
                <a:gd name="T30" fmla="*/ 1169 w 1203"/>
                <a:gd name="T31" fmla="*/ 1221 h 1333"/>
                <a:gd name="T32" fmla="*/ 1203 w 1203"/>
                <a:gd name="T33" fmla="*/ 1150 h 1333"/>
                <a:gd name="T34" fmla="*/ 1169 w 1203"/>
                <a:gd name="T35" fmla="*/ 1077 h 1333"/>
                <a:gd name="T36" fmla="*/ 722 w 1203"/>
                <a:gd name="T37" fmla="*/ 343 h 1333"/>
                <a:gd name="T38" fmla="*/ 668 w 1203"/>
                <a:gd name="T39" fmla="*/ 343 h 1333"/>
                <a:gd name="T40" fmla="*/ 695 w 1203"/>
                <a:gd name="T41" fmla="*/ 288 h 1333"/>
                <a:gd name="T42" fmla="*/ 688 w 1203"/>
                <a:gd name="T43" fmla="*/ 247 h 1333"/>
                <a:gd name="T44" fmla="*/ 661 w 1203"/>
                <a:gd name="T45" fmla="*/ 230 h 1333"/>
                <a:gd name="T46" fmla="*/ 655 w 1203"/>
                <a:gd name="T47" fmla="*/ 33 h 1333"/>
                <a:gd name="T48" fmla="*/ 492 w 1203"/>
                <a:gd name="T49" fmla="*/ 0 h 1333"/>
                <a:gd name="T50" fmla="*/ 492 w 1203"/>
                <a:gd name="T51" fmla="*/ 0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03" h="1333">
                  <a:moveTo>
                    <a:pt x="492" y="0"/>
                  </a:moveTo>
                  <a:lnTo>
                    <a:pt x="498" y="247"/>
                  </a:lnTo>
                  <a:lnTo>
                    <a:pt x="451" y="272"/>
                  </a:lnTo>
                  <a:lnTo>
                    <a:pt x="474" y="295"/>
                  </a:lnTo>
                  <a:lnTo>
                    <a:pt x="457" y="396"/>
                  </a:lnTo>
                  <a:lnTo>
                    <a:pt x="333" y="573"/>
                  </a:lnTo>
                  <a:lnTo>
                    <a:pt x="0" y="1117"/>
                  </a:lnTo>
                  <a:lnTo>
                    <a:pt x="51" y="1180"/>
                  </a:lnTo>
                  <a:lnTo>
                    <a:pt x="102" y="1166"/>
                  </a:lnTo>
                  <a:lnTo>
                    <a:pt x="509" y="598"/>
                  </a:lnTo>
                  <a:lnTo>
                    <a:pt x="576" y="1317"/>
                  </a:lnTo>
                  <a:lnTo>
                    <a:pt x="688" y="1333"/>
                  </a:lnTo>
                  <a:lnTo>
                    <a:pt x="712" y="1279"/>
                  </a:lnTo>
                  <a:lnTo>
                    <a:pt x="712" y="592"/>
                  </a:lnTo>
                  <a:lnTo>
                    <a:pt x="1101" y="1183"/>
                  </a:lnTo>
                  <a:lnTo>
                    <a:pt x="1169" y="1221"/>
                  </a:lnTo>
                  <a:lnTo>
                    <a:pt x="1203" y="1150"/>
                  </a:lnTo>
                  <a:lnTo>
                    <a:pt x="1169" y="1077"/>
                  </a:lnTo>
                  <a:lnTo>
                    <a:pt x="722" y="343"/>
                  </a:lnTo>
                  <a:lnTo>
                    <a:pt x="668" y="343"/>
                  </a:lnTo>
                  <a:lnTo>
                    <a:pt x="695" y="288"/>
                  </a:lnTo>
                  <a:lnTo>
                    <a:pt x="688" y="247"/>
                  </a:lnTo>
                  <a:lnTo>
                    <a:pt x="661" y="230"/>
                  </a:lnTo>
                  <a:lnTo>
                    <a:pt x="655" y="33"/>
                  </a:lnTo>
                  <a:lnTo>
                    <a:pt x="492" y="0"/>
                  </a:lnTo>
                  <a:lnTo>
                    <a:pt x="49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695" name="Freeform 7"/>
            <p:cNvSpPr>
              <a:spLocks/>
            </p:cNvSpPr>
            <p:nvPr/>
          </p:nvSpPr>
          <p:spPr bwMode="auto">
            <a:xfrm>
              <a:off x="548" y="1844"/>
              <a:ext cx="180" cy="101"/>
            </a:xfrm>
            <a:custGeom>
              <a:avLst/>
              <a:gdLst>
                <a:gd name="T0" fmla="*/ 0 w 541"/>
                <a:gd name="T1" fmla="*/ 256 h 303"/>
                <a:gd name="T2" fmla="*/ 41 w 541"/>
                <a:gd name="T3" fmla="*/ 202 h 303"/>
                <a:gd name="T4" fmla="*/ 91 w 541"/>
                <a:gd name="T5" fmla="*/ 160 h 303"/>
                <a:gd name="T6" fmla="*/ 162 w 541"/>
                <a:gd name="T7" fmla="*/ 160 h 303"/>
                <a:gd name="T8" fmla="*/ 424 w 541"/>
                <a:gd name="T9" fmla="*/ 0 h 303"/>
                <a:gd name="T10" fmla="*/ 541 w 541"/>
                <a:gd name="T11" fmla="*/ 0 h 303"/>
                <a:gd name="T12" fmla="*/ 196 w 541"/>
                <a:gd name="T13" fmla="*/ 202 h 303"/>
                <a:gd name="T14" fmla="*/ 141 w 541"/>
                <a:gd name="T15" fmla="*/ 265 h 303"/>
                <a:gd name="T16" fmla="*/ 33 w 541"/>
                <a:gd name="T17" fmla="*/ 303 h 303"/>
                <a:gd name="T18" fmla="*/ 0 w 541"/>
                <a:gd name="T19" fmla="*/ 256 h 303"/>
                <a:gd name="T20" fmla="*/ 0 w 541"/>
                <a:gd name="T21" fmla="*/ 25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1" h="303">
                  <a:moveTo>
                    <a:pt x="0" y="256"/>
                  </a:moveTo>
                  <a:lnTo>
                    <a:pt x="41" y="202"/>
                  </a:lnTo>
                  <a:lnTo>
                    <a:pt x="91" y="160"/>
                  </a:lnTo>
                  <a:lnTo>
                    <a:pt x="162" y="160"/>
                  </a:lnTo>
                  <a:lnTo>
                    <a:pt x="424" y="0"/>
                  </a:lnTo>
                  <a:lnTo>
                    <a:pt x="541" y="0"/>
                  </a:lnTo>
                  <a:lnTo>
                    <a:pt x="196" y="202"/>
                  </a:lnTo>
                  <a:lnTo>
                    <a:pt x="141" y="265"/>
                  </a:lnTo>
                  <a:lnTo>
                    <a:pt x="33" y="303"/>
                  </a:lnTo>
                  <a:lnTo>
                    <a:pt x="0" y="256"/>
                  </a:lnTo>
                  <a:lnTo>
                    <a:pt x="0" y="2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696" name="Freeform 8"/>
            <p:cNvSpPr>
              <a:spLocks/>
            </p:cNvSpPr>
            <p:nvPr/>
          </p:nvSpPr>
          <p:spPr bwMode="auto">
            <a:xfrm>
              <a:off x="499" y="1642"/>
              <a:ext cx="396" cy="223"/>
            </a:xfrm>
            <a:custGeom>
              <a:avLst/>
              <a:gdLst>
                <a:gd name="T0" fmla="*/ 0 w 1188"/>
                <a:gd name="T1" fmla="*/ 591 h 671"/>
                <a:gd name="T2" fmla="*/ 128 w 1188"/>
                <a:gd name="T3" fmla="*/ 502 h 671"/>
                <a:gd name="T4" fmla="*/ 189 w 1188"/>
                <a:gd name="T5" fmla="*/ 511 h 671"/>
                <a:gd name="T6" fmla="*/ 139 w 1188"/>
                <a:gd name="T7" fmla="*/ 400 h 671"/>
                <a:gd name="T8" fmla="*/ 152 w 1188"/>
                <a:gd name="T9" fmla="*/ 304 h 671"/>
                <a:gd name="T10" fmla="*/ 169 w 1188"/>
                <a:gd name="T11" fmla="*/ 185 h 671"/>
                <a:gd name="T12" fmla="*/ 552 w 1188"/>
                <a:gd name="T13" fmla="*/ 135 h 671"/>
                <a:gd name="T14" fmla="*/ 535 w 1188"/>
                <a:gd name="T15" fmla="*/ 48 h 671"/>
                <a:gd name="T16" fmla="*/ 643 w 1188"/>
                <a:gd name="T17" fmla="*/ 0 h 671"/>
                <a:gd name="T18" fmla="*/ 1044 w 1188"/>
                <a:gd name="T19" fmla="*/ 74 h 671"/>
                <a:gd name="T20" fmla="*/ 1087 w 1188"/>
                <a:gd name="T21" fmla="*/ 112 h 671"/>
                <a:gd name="T22" fmla="*/ 1178 w 1188"/>
                <a:gd name="T23" fmla="*/ 121 h 671"/>
                <a:gd name="T24" fmla="*/ 1188 w 1188"/>
                <a:gd name="T25" fmla="*/ 304 h 671"/>
                <a:gd name="T26" fmla="*/ 1178 w 1188"/>
                <a:gd name="T27" fmla="*/ 464 h 671"/>
                <a:gd name="T28" fmla="*/ 1060 w 1188"/>
                <a:gd name="T29" fmla="*/ 511 h 671"/>
                <a:gd name="T30" fmla="*/ 1094 w 1188"/>
                <a:gd name="T31" fmla="*/ 584 h 671"/>
                <a:gd name="T32" fmla="*/ 1016 w 1188"/>
                <a:gd name="T33" fmla="*/ 591 h 671"/>
                <a:gd name="T34" fmla="*/ 1050 w 1188"/>
                <a:gd name="T35" fmla="*/ 630 h 671"/>
                <a:gd name="T36" fmla="*/ 765 w 1188"/>
                <a:gd name="T37" fmla="*/ 623 h 671"/>
                <a:gd name="T38" fmla="*/ 322 w 1188"/>
                <a:gd name="T39" fmla="*/ 671 h 671"/>
                <a:gd name="T40" fmla="*/ 0 w 1188"/>
                <a:gd name="T41" fmla="*/ 614 h 671"/>
                <a:gd name="T42" fmla="*/ 0 w 1188"/>
                <a:gd name="T43" fmla="*/ 591 h 671"/>
                <a:gd name="T44" fmla="*/ 0 w 1188"/>
                <a:gd name="T45" fmla="*/ 591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88" h="671">
                  <a:moveTo>
                    <a:pt x="0" y="591"/>
                  </a:moveTo>
                  <a:lnTo>
                    <a:pt x="128" y="502"/>
                  </a:lnTo>
                  <a:lnTo>
                    <a:pt x="189" y="511"/>
                  </a:lnTo>
                  <a:lnTo>
                    <a:pt x="139" y="400"/>
                  </a:lnTo>
                  <a:lnTo>
                    <a:pt x="152" y="304"/>
                  </a:lnTo>
                  <a:lnTo>
                    <a:pt x="169" y="185"/>
                  </a:lnTo>
                  <a:lnTo>
                    <a:pt x="552" y="135"/>
                  </a:lnTo>
                  <a:lnTo>
                    <a:pt x="535" y="48"/>
                  </a:lnTo>
                  <a:lnTo>
                    <a:pt x="643" y="0"/>
                  </a:lnTo>
                  <a:lnTo>
                    <a:pt x="1044" y="74"/>
                  </a:lnTo>
                  <a:lnTo>
                    <a:pt x="1087" y="112"/>
                  </a:lnTo>
                  <a:lnTo>
                    <a:pt x="1178" y="121"/>
                  </a:lnTo>
                  <a:lnTo>
                    <a:pt x="1188" y="304"/>
                  </a:lnTo>
                  <a:lnTo>
                    <a:pt x="1178" y="464"/>
                  </a:lnTo>
                  <a:lnTo>
                    <a:pt x="1060" y="511"/>
                  </a:lnTo>
                  <a:lnTo>
                    <a:pt x="1094" y="584"/>
                  </a:lnTo>
                  <a:lnTo>
                    <a:pt x="1016" y="591"/>
                  </a:lnTo>
                  <a:lnTo>
                    <a:pt x="1050" y="630"/>
                  </a:lnTo>
                  <a:lnTo>
                    <a:pt x="765" y="623"/>
                  </a:lnTo>
                  <a:lnTo>
                    <a:pt x="322" y="671"/>
                  </a:lnTo>
                  <a:lnTo>
                    <a:pt x="0" y="614"/>
                  </a:lnTo>
                  <a:lnTo>
                    <a:pt x="0" y="591"/>
                  </a:lnTo>
                  <a:lnTo>
                    <a:pt x="0" y="5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697" name="Freeform 9"/>
            <p:cNvSpPr>
              <a:spLocks/>
            </p:cNvSpPr>
            <p:nvPr/>
          </p:nvSpPr>
          <p:spPr bwMode="auto">
            <a:xfrm>
              <a:off x="563" y="1771"/>
              <a:ext cx="37" cy="50"/>
            </a:xfrm>
            <a:custGeom>
              <a:avLst/>
              <a:gdLst>
                <a:gd name="T0" fmla="*/ 10 w 111"/>
                <a:gd name="T1" fmla="*/ 6 h 148"/>
                <a:gd name="T2" fmla="*/ 60 w 111"/>
                <a:gd name="T3" fmla="*/ 0 h 148"/>
                <a:gd name="T4" fmla="*/ 84 w 111"/>
                <a:gd name="T5" fmla="*/ 16 h 148"/>
                <a:gd name="T6" fmla="*/ 100 w 111"/>
                <a:gd name="T7" fmla="*/ 38 h 148"/>
                <a:gd name="T8" fmla="*/ 111 w 111"/>
                <a:gd name="T9" fmla="*/ 69 h 148"/>
                <a:gd name="T10" fmla="*/ 105 w 111"/>
                <a:gd name="T11" fmla="*/ 127 h 148"/>
                <a:gd name="T12" fmla="*/ 66 w 111"/>
                <a:gd name="T13" fmla="*/ 148 h 148"/>
                <a:gd name="T14" fmla="*/ 27 w 111"/>
                <a:gd name="T15" fmla="*/ 117 h 148"/>
                <a:gd name="T16" fmla="*/ 0 w 111"/>
                <a:gd name="T17" fmla="*/ 53 h 148"/>
                <a:gd name="T18" fmla="*/ 10 w 111"/>
                <a:gd name="T19" fmla="*/ 6 h 148"/>
                <a:gd name="T20" fmla="*/ 10 w 111"/>
                <a:gd name="T21" fmla="*/ 6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148">
                  <a:moveTo>
                    <a:pt x="10" y="6"/>
                  </a:moveTo>
                  <a:lnTo>
                    <a:pt x="60" y="0"/>
                  </a:lnTo>
                  <a:lnTo>
                    <a:pt x="84" y="16"/>
                  </a:lnTo>
                  <a:lnTo>
                    <a:pt x="100" y="38"/>
                  </a:lnTo>
                  <a:lnTo>
                    <a:pt x="111" y="69"/>
                  </a:lnTo>
                  <a:lnTo>
                    <a:pt x="105" y="127"/>
                  </a:lnTo>
                  <a:lnTo>
                    <a:pt x="66" y="148"/>
                  </a:lnTo>
                  <a:lnTo>
                    <a:pt x="27" y="117"/>
                  </a:lnTo>
                  <a:lnTo>
                    <a:pt x="0" y="53"/>
                  </a:lnTo>
                  <a:lnTo>
                    <a:pt x="10" y="6"/>
                  </a:lnTo>
                  <a:lnTo>
                    <a:pt x="10" y="6"/>
                  </a:lnTo>
                  <a:close/>
                </a:path>
              </a:pathLst>
            </a:custGeom>
            <a:solidFill>
              <a:srgbClr val="FF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698" name="Freeform 10"/>
            <p:cNvSpPr>
              <a:spLocks/>
            </p:cNvSpPr>
            <p:nvPr/>
          </p:nvSpPr>
          <p:spPr bwMode="auto">
            <a:xfrm>
              <a:off x="779" y="1963"/>
              <a:ext cx="156" cy="265"/>
            </a:xfrm>
            <a:custGeom>
              <a:avLst/>
              <a:gdLst>
                <a:gd name="T0" fmla="*/ 0 w 468"/>
                <a:gd name="T1" fmla="*/ 0 h 797"/>
                <a:gd name="T2" fmla="*/ 22 w 468"/>
                <a:gd name="T3" fmla="*/ 143 h 797"/>
                <a:gd name="T4" fmla="*/ 66 w 468"/>
                <a:gd name="T5" fmla="*/ 175 h 797"/>
                <a:gd name="T6" fmla="*/ 73 w 468"/>
                <a:gd name="T7" fmla="*/ 238 h 797"/>
                <a:gd name="T8" fmla="*/ 151 w 468"/>
                <a:gd name="T9" fmla="*/ 286 h 797"/>
                <a:gd name="T10" fmla="*/ 143 w 468"/>
                <a:gd name="T11" fmla="*/ 342 h 797"/>
                <a:gd name="T12" fmla="*/ 201 w 468"/>
                <a:gd name="T13" fmla="*/ 389 h 797"/>
                <a:gd name="T14" fmla="*/ 216 w 468"/>
                <a:gd name="T15" fmla="*/ 475 h 797"/>
                <a:gd name="T16" fmla="*/ 276 w 468"/>
                <a:gd name="T17" fmla="*/ 512 h 797"/>
                <a:gd name="T18" fmla="*/ 291 w 468"/>
                <a:gd name="T19" fmla="*/ 601 h 797"/>
                <a:gd name="T20" fmla="*/ 368 w 468"/>
                <a:gd name="T21" fmla="*/ 638 h 797"/>
                <a:gd name="T22" fmla="*/ 417 w 468"/>
                <a:gd name="T23" fmla="*/ 791 h 797"/>
                <a:gd name="T24" fmla="*/ 451 w 468"/>
                <a:gd name="T25" fmla="*/ 797 h 797"/>
                <a:gd name="T26" fmla="*/ 468 w 468"/>
                <a:gd name="T27" fmla="*/ 752 h 797"/>
                <a:gd name="T28" fmla="*/ 0 w 468"/>
                <a:gd name="T29" fmla="*/ 0 h 797"/>
                <a:gd name="T30" fmla="*/ 0 w 468"/>
                <a:gd name="T31" fmla="*/ 0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8" h="797">
                  <a:moveTo>
                    <a:pt x="0" y="0"/>
                  </a:moveTo>
                  <a:lnTo>
                    <a:pt x="22" y="143"/>
                  </a:lnTo>
                  <a:lnTo>
                    <a:pt x="66" y="175"/>
                  </a:lnTo>
                  <a:lnTo>
                    <a:pt x="73" y="238"/>
                  </a:lnTo>
                  <a:lnTo>
                    <a:pt x="151" y="286"/>
                  </a:lnTo>
                  <a:lnTo>
                    <a:pt x="143" y="342"/>
                  </a:lnTo>
                  <a:lnTo>
                    <a:pt x="201" y="389"/>
                  </a:lnTo>
                  <a:lnTo>
                    <a:pt x="216" y="475"/>
                  </a:lnTo>
                  <a:lnTo>
                    <a:pt x="276" y="512"/>
                  </a:lnTo>
                  <a:lnTo>
                    <a:pt x="291" y="601"/>
                  </a:lnTo>
                  <a:lnTo>
                    <a:pt x="368" y="638"/>
                  </a:lnTo>
                  <a:lnTo>
                    <a:pt x="417" y="791"/>
                  </a:lnTo>
                  <a:lnTo>
                    <a:pt x="451" y="797"/>
                  </a:lnTo>
                  <a:lnTo>
                    <a:pt x="468" y="752"/>
                  </a:lnTo>
                  <a:lnTo>
                    <a:pt x="0" y="0"/>
                  </a:lnTo>
                  <a:lnTo>
                    <a:pt x="0"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699" name="Freeform 11"/>
            <p:cNvSpPr>
              <a:spLocks/>
            </p:cNvSpPr>
            <p:nvPr/>
          </p:nvSpPr>
          <p:spPr bwMode="auto">
            <a:xfrm>
              <a:off x="533" y="1970"/>
              <a:ext cx="167" cy="254"/>
            </a:xfrm>
            <a:custGeom>
              <a:avLst/>
              <a:gdLst>
                <a:gd name="T0" fmla="*/ 502 w 502"/>
                <a:gd name="T1" fmla="*/ 35 h 761"/>
                <a:gd name="T2" fmla="*/ 470 w 502"/>
                <a:gd name="T3" fmla="*/ 96 h 761"/>
                <a:gd name="T4" fmla="*/ 412 w 502"/>
                <a:gd name="T5" fmla="*/ 152 h 761"/>
                <a:gd name="T6" fmla="*/ 412 w 502"/>
                <a:gd name="T7" fmla="*/ 198 h 761"/>
                <a:gd name="T8" fmla="*/ 343 w 502"/>
                <a:gd name="T9" fmla="*/ 263 h 761"/>
                <a:gd name="T10" fmla="*/ 328 w 502"/>
                <a:gd name="T11" fmla="*/ 319 h 761"/>
                <a:gd name="T12" fmla="*/ 269 w 502"/>
                <a:gd name="T13" fmla="*/ 364 h 761"/>
                <a:gd name="T14" fmla="*/ 269 w 502"/>
                <a:gd name="T15" fmla="*/ 414 h 761"/>
                <a:gd name="T16" fmla="*/ 218 w 502"/>
                <a:gd name="T17" fmla="*/ 474 h 761"/>
                <a:gd name="T18" fmla="*/ 196 w 502"/>
                <a:gd name="T19" fmla="*/ 546 h 761"/>
                <a:gd name="T20" fmla="*/ 135 w 502"/>
                <a:gd name="T21" fmla="*/ 562 h 761"/>
                <a:gd name="T22" fmla="*/ 135 w 502"/>
                <a:gd name="T23" fmla="*/ 619 h 761"/>
                <a:gd name="T24" fmla="*/ 84 w 502"/>
                <a:gd name="T25" fmla="*/ 647 h 761"/>
                <a:gd name="T26" fmla="*/ 67 w 502"/>
                <a:gd name="T27" fmla="*/ 761 h 761"/>
                <a:gd name="T28" fmla="*/ 0 w 502"/>
                <a:gd name="T29" fmla="*/ 736 h 761"/>
                <a:gd name="T30" fmla="*/ 24 w 502"/>
                <a:gd name="T31" fmla="*/ 635 h 761"/>
                <a:gd name="T32" fmla="*/ 453 w 502"/>
                <a:gd name="T33" fmla="*/ 0 h 761"/>
                <a:gd name="T34" fmla="*/ 502 w 502"/>
                <a:gd name="T35" fmla="*/ 35 h 761"/>
                <a:gd name="T36" fmla="*/ 502 w 502"/>
                <a:gd name="T37" fmla="*/ 35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2" h="761">
                  <a:moveTo>
                    <a:pt x="502" y="35"/>
                  </a:moveTo>
                  <a:lnTo>
                    <a:pt x="470" y="96"/>
                  </a:lnTo>
                  <a:lnTo>
                    <a:pt x="412" y="152"/>
                  </a:lnTo>
                  <a:lnTo>
                    <a:pt x="412" y="198"/>
                  </a:lnTo>
                  <a:lnTo>
                    <a:pt x="343" y="263"/>
                  </a:lnTo>
                  <a:lnTo>
                    <a:pt x="328" y="319"/>
                  </a:lnTo>
                  <a:lnTo>
                    <a:pt x="269" y="364"/>
                  </a:lnTo>
                  <a:lnTo>
                    <a:pt x="269" y="414"/>
                  </a:lnTo>
                  <a:lnTo>
                    <a:pt x="218" y="474"/>
                  </a:lnTo>
                  <a:lnTo>
                    <a:pt x="196" y="546"/>
                  </a:lnTo>
                  <a:lnTo>
                    <a:pt x="135" y="562"/>
                  </a:lnTo>
                  <a:lnTo>
                    <a:pt x="135" y="619"/>
                  </a:lnTo>
                  <a:lnTo>
                    <a:pt x="84" y="647"/>
                  </a:lnTo>
                  <a:lnTo>
                    <a:pt x="67" y="761"/>
                  </a:lnTo>
                  <a:lnTo>
                    <a:pt x="0" y="736"/>
                  </a:lnTo>
                  <a:lnTo>
                    <a:pt x="24" y="635"/>
                  </a:lnTo>
                  <a:lnTo>
                    <a:pt x="453" y="0"/>
                  </a:lnTo>
                  <a:lnTo>
                    <a:pt x="502" y="35"/>
                  </a:lnTo>
                  <a:lnTo>
                    <a:pt x="502" y="35"/>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00" name="Freeform 12"/>
            <p:cNvSpPr>
              <a:spLocks/>
            </p:cNvSpPr>
            <p:nvPr/>
          </p:nvSpPr>
          <p:spPr bwMode="auto">
            <a:xfrm>
              <a:off x="734" y="1968"/>
              <a:ext cx="33" cy="303"/>
            </a:xfrm>
            <a:custGeom>
              <a:avLst/>
              <a:gdLst>
                <a:gd name="T0" fmla="*/ 39 w 99"/>
                <a:gd name="T1" fmla="*/ 0 h 907"/>
                <a:gd name="T2" fmla="*/ 0 w 99"/>
                <a:gd name="T3" fmla="*/ 111 h 907"/>
                <a:gd name="T4" fmla="*/ 43 w 99"/>
                <a:gd name="T5" fmla="*/ 195 h 907"/>
                <a:gd name="T6" fmla="*/ 6 w 99"/>
                <a:gd name="T7" fmla="*/ 262 h 907"/>
                <a:gd name="T8" fmla="*/ 39 w 99"/>
                <a:gd name="T9" fmla="*/ 388 h 907"/>
                <a:gd name="T10" fmla="*/ 15 w 99"/>
                <a:gd name="T11" fmla="*/ 411 h 907"/>
                <a:gd name="T12" fmla="*/ 43 w 99"/>
                <a:gd name="T13" fmla="*/ 480 h 907"/>
                <a:gd name="T14" fmla="*/ 26 w 99"/>
                <a:gd name="T15" fmla="*/ 537 h 907"/>
                <a:gd name="T16" fmla="*/ 56 w 99"/>
                <a:gd name="T17" fmla="*/ 606 h 907"/>
                <a:gd name="T18" fmla="*/ 33 w 99"/>
                <a:gd name="T19" fmla="*/ 663 h 907"/>
                <a:gd name="T20" fmla="*/ 73 w 99"/>
                <a:gd name="T21" fmla="*/ 726 h 907"/>
                <a:gd name="T22" fmla="*/ 33 w 99"/>
                <a:gd name="T23" fmla="*/ 783 h 907"/>
                <a:gd name="T24" fmla="*/ 43 w 99"/>
                <a:gd name="T25" fmla="*/ 907 h 907"/>
                <a:gd name="T26" fmla="*/ 99 w 99"/>
                <a:gd name="T27" fmla="*/ 893 h 907"/>
                <a:gd name="T28" fmla="*/ 76 w 99"/>
                <a:gd name="T29" fmla="*/ 79 h 907"/>
                <a:gd name="T30" fmla="*/ 39 w 99"/>
                <a:gd name="T31" fmla="*/ 0 h 907"/>
                <a:gd name="T32" fmla="*/ 39 w 99"/>
                <a:gd name="T33" fmla="*/ 0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 h="907">
                  <a:moveTo>
                    <a:pt x="39" y="0"/>
                  </a:moveTo>
                  <a:lnTo>
                    <a:pt x="0" y="111"/>
                  </a:lnTo>
                  <a:lnTo>
                    <a:pt x="43" y="195"/>
                  </a:lnTo>
                  <a:lnTo>
                    <a:pt x="6" y="262"/>
                  </a:lnTo>
                  <a:lnTo>
                    <a:pt x="39" y="388"/>
                  </a:lnTo>
                  <a:lnTo>
                    <a:pt x="15" y="411"/>
                  </a:lnTo>
                  <a:lnTo>
                    <a:pt x="43" y="480"/>
                  </a:lnTo>
                  <a:lnTo>
                    <a:pt x="26" y="537"/>
                  </a:lnTo>
                  <a:lnTo>
                    <a:pt x="56" y="606"/>
                  </a:lnTo>
                  <a:lnTo>
                    <a:pt x="33" y="663"/>
                  </a:lnTo>
                  <a:lnTo>
                    <a:pt x="73" y="726"/>
                  </a:lnTo>
                  <a:lnTo>
                    <a:pt x="33" y="783"/>
                  </a:lnTo>
                  <a:lnTo>
                    <a:pt x="43" y="907"/>
                  </a:lnTo>
                  <a:lnTo>
                    <a:pt x="99" y="893"/>
                  </a:lnTo>
                  <a:lnTo>
                    <a:pt x="76" y="79"/>
                  </a:lnTo>
                  <a:lnTo>
                    <a:pt x="39" y="0"/>
                  </a:lnTo>
                  <a:lnTo>
                    <a:pt x="39"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01" name="Freeform 13"/>
            <p:cNvSpPr>
              <a:spLocks/>
            </p:cNvSpPr>
            <p:nvPr/>
          </p:nvSpPr>
          <p:spPr bwMode="auto">
            <a:xfrm>
              <a:off x="712" y="1850"/>
              <a:ext cx="39" cy="116"/>
            </a:xfrm>
            <a:custGeom>
              <a:avLst/>
              <a:gdLst>
                <a:gd name="T0" fmla="*/ 106 w 117"/>
                <a:gd name="T1" fmla="*/ 0 h 347"/>
                <a:gd name="T2" fmla="*/ 33 w 117"/>
                <a:gd name="T3" fmla="*/ 63 h 347"/>
                <a:gd name="T4" fmla="*/ 56 w 117"/>
                <a:gd name="T5" fmla="*/ 212 h 347"/>
                <a:gd name="T6" fmla="*/ 0 w 117"/>
                <a:gd name="T7" fmla="*/ 237 h 347"/>
                <a:gd name="T8" fmla="*/ 16 w 117"/>
                <a:gd name="T9" fmla="*/ 269 h 347"/>
                <a:gd name="T10" fmla="*/ 60 w 117"/>
                <a:gd name="T11" fmla="*/ 278 h 347"/>
                <a:gd name="T12" fmla="*/ 67 w 117"/>
                <a:gd name="T13" fmla="*/ 332 h 347"/>
                <a:gd name="T14" fmla="*/ 110 w 117"/>
                <a:gd name="T15" fmla="*/ 347 h 347"/>
                <a:gd name="T16" fmla="*/ 117 w 117"/>
                <a:gd name="T17" fmla="*/ 300 h 347"/>
                <a:gd name="T18" fmla="*/ 106 w 117"/>
                <a:gd name="T19" fmla="*/ 0 h 347"/>
                <a:gd name="T20" fmla="*/ 106 w 117"/>
                <a:gd name="T21" fmla="*/ 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347">
                  <a:moveTo>
                    <a:pt x="106" y="0"/>
                  </a:moveTo>
                  <a:lnTo>
                    <a:pt x="33" y="63"/>
                  </a:lnTo>
                  <a:lnTo>
                    <a:pt x="56" y="212"/>
                  </a:lnTo>
                  <a:lnTo>
                    <a:pt x="0" y="237"/>
                  </a:lnTo>
                  <a:lnTo>
                    <a:pt x="16" y="269"/>
                  </a:lnTo>
                  <a:lnTo>
                    <a:pt x="60" y="278"/>
                  </a:lnTo>
                  <a:lnTo>
                    <a:pt x="67" y="332"/>
                  </a:lnTo>
                  <a:lnTo>
                    <a:pt x="110" y="347"/>
                  </a:lnTo>
                  <a:lnTo>
                    <a:pt x="117" y="300"/>
                  </a:lnTo>
                  <a:lnTo>
                    <a:pt x="106" y="0"/>
                  </a:lnTo>
                  <a:lnTo>
                    <a:pt x="106"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02" name="Freeform 14"/>
            <p:cNvSpPr>
              <a:spLocks/>
            </p:cNvSpPr>
            <p:nvPr/>
          </p:nvSpPr>
          <p:spPr bwMode="auto">
            <a:xfrm>
              <a:off x="550" y="1903"/>
              <a:ext cx="61" cy="42"/>
            </a:xfrm>
            <a:custGeom>
              <a:avLst/>
              <a:gdLst>
                <a:gd name="T0" fmla="*/ 9 w 184"/>
                <a:gd name="T1" fmla="*/ 63 h 126"/>
                <a:gd name="T2" fmla="*/ 50 w 184"/>
                <a:gd name="T3" fmla="*/ 72 h 126"/>
                <a:gd name="T4" fmla="*/ 84 w 184"/>
                <a:gd name="T5" fmla="*/ 38 h 126"/>
                <a:gd name="T6" fmla="*/ 174 w 184"/>
                <a:gd name="T7" fmla="*/ 0 h 126"/>
                <a:gd name="T8" fmla="*/ 184 w 184"/>
                <a:gd name="T9" fmla="*/ 21 h 126"/>
                <a:gd name="T10" fmla="*/ 117 w 184"/>
                <a:gd name="T11" fmla="*/ 95 h 126"/>
                <a:gd name="T12" fmla="*/ 26 w 184"/>
                <a:gd name="T13" fmla="*/ 126 h 126"/>
                <a:gd name="T14" fmla="*/ 0 w 184"/>
                <a:gd name="T15" fmla="*/ 104 h 126"/>
                <a:gd name="T16" fmla="*/ 9 w 184"/>
                <a:gd name="T17" fmla="*/ 63 h 126"/>
                <a:gd name="T18" fmla="*/ 9 w 184"/>
                <a:gd name="T19" fmla="*/ 6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26">
                  <a:moveTo>
                    <a:pt x="9" y="63"/>
                  </a:moveTo>
                  <a:lnTo>
                    <a:pt x="50" y="72"/>
                  </a:lnTo>
                  <a:lnTo>
                    <a:pt x="84" y="38"/>
                  </a:lnTo>
                  <a:lnTo>
                    <a:pt x="174" y="0"/>
                  </a:lnTo>
                  <a:lnTo>
                    <a:pt x="184" y="21"/>
                  </a:lnTo>
                  <a:lnTo>
                    <a:pt x="117" y="95"/>
                  </a:lnTo>
                  <a:lnTo>
                    <a:pt x="26" y="126"/>
                  </a:lnTo>
                  <a:lnTo>
                    <a:pt x="0" y="104"/>
                  </a:lnTo>
                  <a:lnTo>
                    <a:pt x="9" y="63"/>
                  </a:lnTo>
                  <a:lnTo>
                    <a:pt x="9" y="63"/>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03" name="Freeform 15"/>
            <p:cNvSpPr>
              <a:spLocks/>
            </p:cNvSpPr>
            <p:nvPr/>
          </p:nvSpPr>
          <p:spPr bwMode="auto">
            <a:xfrm>
              <a:off x="622" y="1690"/>
              <a:ext cx="101" cy="18"/>
            </a:xfrm>
            <a:custGeom>
              <a:avLst/>
              <a:gdLst>
                <a:gd name="T0" fmla="*/ 0 w 301"/>
                <a:gd name="T1" fmla="*/ 7 h 54"/>
                <a:gd name="T2" fmla="*/ 233 w 301"/>
                <a:gd name="T3" fmla="*/ 54 h 54"/>
                <a:gd name="T4" fmla="*/ 301 w 301"/>
                <a:gd name="T5" fmla="*/ 47 h 54"/>
                <a:gd name="T6" fmla="*/ 83 w 301"/>
                <a:gd name="T7" fmla="*/ 0 h 54"/>
                <a:gd name="T8" fmla="*/ 0 w 301"/>
                <a:gd name="T9" fmla="*/ 7 h 54"/>
                <a:gd name="T10" fmla="*/ 0 w 301"/>
                <a:gd name="T11" fmla="*/ 7 h 54"/>
              </a:gdLst>
              <a:ahLst/>
              <a:cxnLst>
                <a:cxn ang="0">
                  <a:pos x="T0" y="T1"/>
                </a:cxn>
                <a:cxn ang="0">
                  <a:pos x="T2" y="T3"/>
                </a:cxn>
                <a:cxn ang="0">
                  <a:pos x="T4" y="T5"/>
                </a:cxn>
                <a:cxn ang="0">
                  <a:pos x="T6" y="T7"/>
                </a:cxn>
                <a:cxn ang="0">
                  <a:pos x="T8" y="T9"/>
                </a:cxn>
                <a:cxn ang="0">
                  <a:pos x="T10" y="T11"/>
                </a:cxn>
              </a:cxnLst>
              <a:rect l="0" t="0" r="r" b="b"/>
              <a:pathLst>
                <a:path w="301" h="54">
                  <a:moveTo>
                    <a:pt x="0" y="7"/>
                  </a:moveTo>
                  <a:lnTo>
                    <a:pt x="233" y="54"/>
                  </a:lnTo>
                  <a:lnTo>
                    <a:pt x="301" y="47"/>
                  </a:lnTo>
                  <a:lnTo>
                    <a:pt x="83" y="0"/>
                  </a:lnTo>
                  <a:lnTo>
                    <a:pt x="0" y="7"/>
                  </a:lnTo>
                  <a:lnTo>
                    <a:pt x="0" y="7"/>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04" name="Freeform 16"/>
            <p:cNvSpPr>
              <a:spLocks/>
            </p:cNvSpPr>
            <p:nvPr/>
          </p:nvSpPr>
          <p:spPr bwMode="auto">
            <a:xfrm>
              <a:off x="574" y="1696"/>
              <a:ext cx="93" cy="17"/>
            </a:xfrm>
            <a:custGeom>
              <a:avLst/>
              <a:gdLst>
                <a:gd name="T0" fmla="*/ 0 w 279"/>
                <a:gd name="T1" fmla="*/ 22 h 53"/>
                <a:gd name="T2" fmla="*/ 228 w 279"/>
                <a:gd name="T3" fmla="*/ 53 h 53"/>
                <a:gd name="T4" fmla="*/ 279 w 279"/>
                <a:gd name="T5" fmla="*/ 38 h 53"/>
                <a:gd name="T6" fmla="*/ 78 w 279"/>
                <a:gd name="T7" fmla="*/ 0 h 53"/>
                <a:gd name="T8" fmla="*/ 0 w 279"/>
                <a:gd name="T9" fmla="*/ 22 h 53"/>
                <a:gd name="T10" fmla="*/ 0 w 279"/>
                <a:gd name="T11" fmla="*/ 22 h 53"/>
              </a:gdLst>
              <a:ahLst/>
              <a:cxnLst>
                <a:cxn ang="0">
                  <a:pos x="T0" y="T1"/>
                </a:cxn>
                <a:cxn ang="0">
                  <a:pos x="T2" y="T3"/>
                </a:cxn>
                <a:cxn ang="0">
                  <a:pos x="T4" y="T5"/>
                </a:cxn>
                <a:cxn ang="0">
                  <a:pos x="T6" y="T7"/>
                </a:cxn>
                <a:cxn ang="0">
                  <a:pos x="T8" y="T9"/>
                </a:cxn>
                <a:cxn ang="0">
                  <a:pos x="T10" y="T11"/>
                </a:cxn>
              </a:cxnLst>
              <a:rect l="0" t="0" r="r" b="b"/>
              <a:pathLst>
                <a:path w="279" h="53">
                  <a:moveTo>
                    <a:pt x="0" y="22"/>
                  </a:moveTo>
                  <a:lnTo>
                    <a:pt x="228" y="53"/>
                  </a:lnTo>
                  <a:lnTo>
                    <a:pt x="279" y="38"/>
                  </a:lnTo>
                  <a:lnTo>
                    <a:pt x="78" y="0"/>
                  </a:lnTo>
                  <a:lnTo>
                    <a:pt x="0" y="22"/>
                  </a:lnTo>
                  <a:lnTo>
                    <a:pt x="0" y="22"/>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05" name="Freeform 17"/>
            <p:cNvSpPr>
              <a:spLocks/>
            </p:cNvSpPr>
            <p:nvPr/>
          </p:nvSpPr>
          <p:spPr bwMode="auto">
            <a:xfrm>
              <a:off x="856" y="1693"/>
              <a:ext cx="34" cy="103"/>
            </a:xfrm>
            <a:custGeom>
              <a:avLst/>
              <a:gdLst>
                <a:gd name="T0" fmla="*/ 17 w 101"/>
                <a:gd name="T1" fmla="*/ 0 h 310"/>
                <a:gd name="T2" fmla="*/ 101 w 101"/>
                <a:gd name="T3" fmla="*/ 24 h 310"/>
                <a:gd name="T4" fmla="*/ 78 w 101"/>
                <a:gd name="T5" fmla="*/ 310 h 310"/>
                <a:gd name="T6" fmla="*/ 0 w 101"/>
                <a:gd name="T7" fmla="*/ 293 h 310"/>
                <a:gd name="T8" fmla="*/ 17 w 101"/>
                <a:gd name="T9" fmla="*/ 0 h 310"/>
                <a:gd name="T10" fmla="*/ 17 w 101"/>
                <a:gd name="T11" fmla="*/ 0 h 310"/>
              </a:gdLst>
              <a:ahLst/>
              <a:cxnLst>
                <a:cxn ang="0">
                  <a:pos x="T0" y="T1"/>
                </a:cxn>
                <a:cxn ang="0">
                  <a:pos x="T2" y="T3"/>
                </a:cxn>
                <a:cxn ang="0">
                  <a:pos x="T4" y="T5"/>
                </a:cxn>
                <a:cxn ang="0">
                  <a:pos x="T6" y="T7"/>
                </a:cxn>
                <a:cxn ang="0">
                  <a:pos x="T8" y="T9"/>
                </a:cxn>
                <a:cxn ang="0">
                  <a:pos x="T10" y="T11"/>
                </a:cxn>
              </a:cxnLst>
              <a:rect l="0" t="0" r="r" b="b"/>
              <a:pathLst>
                <a:path w="101" h="310">
                  <a:moveTo>
                    <a:pt x="17" y="0"/>
                  </a:moveTo>
                  <a:lnTo>
                    <a:pt x="101" y="24"/>
                  </a:lnTo>
                  <a:lnTo>
                    <a:pt x="78" y="310"/>
                  </a:lnTo>
                  <a:lnTo>
                    <a:pt x="0" y="293"/>
                  </a:lnTo>
                  <a:lnTo>
                    <a:pt x="17" y="0"/>
                  </a:lnTo>
                  <a:lnTo>
                    <a:pt x="17"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06" name="Freeform 18"/>
            <p:cNvSpPr>
              <a:spLocks/>
            </p:cNvSpPr>
            <p:nvPr/>
          </p:nvSpPr>
          <p:spPr bwMode="auto">
            <a:xfrm>
              <a:off x="809" y="1676"/>
              <a:ext cx="59" cy="151"/>
            </a:xfrm>
            <a:custGeom>
              <a:avLst/>
              <a:gdLst>
                <a:gd name="T0" fmla="*/ 111 w 177"/>
                <a:gd name="T1" fmla="*/ 0 h 452"/>
                <a:gd name="T2" fmla="*/ 27 w 177"/>
                <a:gd name="T3" fmla="*/ 17 h 452"/>
                <a:gd name="T4" fmla="*/ 0 w 177"/>
                <a:gd name="T5" fmla="*/ 184 h 452"/>
                <a:gd name="T6" fmla="*/ 20 w 177"/>
                <a:gd name="T7" fmla="*/ 427 h 452"/>
                <a:gd name="T8" fmla="*/ 154 w 177"/>
                <a:gd name="T9" fmla="*/ 452 h 452"/>
                <a:gd name="T10" fmla="*/ 177 w 177"/>
                <a:gd name="T11" fmla="*/ 111 h 452"/>
                <a:gd name="T12" fmla="*/ 111 w 177"/>
                <a:gd name="T13" fmla="*/ 0 h 452"/>
                <a:gd name="T14" fmla="*/ 111 w 177"/>
                <a:gd name="T15" fmla="*/ 0 h 4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452">
                  <a:moveTo>
                    <a:pt x="111" y="0"/>
                  </a:moveTo>
                  <a:lnTo>
                    <a:pt x="27" y="17"/>
                  </a:lnTo>
                  <a:lnTo>
                    <a:pt x="0" y="184"/>
                  </a:lnTo>
                  <a:lnTo>
                    <a:pt x="20" y="427"/>
                  </a:lnTo>
                  <a:lnTo>
                    <a:pt x="154" y="452"/>
                  </a:lnTo>
                  <a:lnTo>
                    <a:pt x="177" y="111"/>
                  </a:lnTo>
                  <a:lnTo>
                    <a:pt x="111" y="0"/>
                  </a:lnTo>
                  <a:lnTo>
                    <a:pt x="111"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07" name="Freeform 19"/>
            <p:cNvSpPr>
              <a:spLocks/>
            </p:cNvSpPr>
            <p:nvPr/>
          </p:nvSpPr>
          <p:spPr bwMode="auto">
            <a:xfrm>
              <a:off x="560" y="1703"/>
              <a:ext cx="237" cy="137"/>
            </a:xfrm>
            <a:custGeom>
              <a:avLst/>
              <a:gdLst>
                <a:gd name="T0" fmla="*/ 10 w 713"/>
                <a:gd name="T1" fmla="*/ 41 h 411"/>
                <a:gd name="T2" fmla="*/ 194 w 713"/>
                <a:gd name="T3" fmla="*/ 63 h 411"/>
                <a:gd name="T4" fmla="*/ 262 w 713"/>
                <a:gd name="T5" fmla="*/ 48 h 411"/>
                <a:gd name="T6" fmla="*/ 277 w 713"/>
                <a:gd name="T7" fmla="*/ 95 h 411"/>
                <a:gd name="T8" fmla="*/ 346 w 713"/>
                <a:gd name="T9" fmla="*/ 25 h 411"/>
                <a:gd name="T10" fmla="*/ 378 w 713"/>
                <a:gd name="T11" fmla="*/ 79 h 411"/>
                <a:gd name="T12" fmla="*/ 429 w 713"/>
                <a:gd name="T13" fmla="*/ 25 h 411"/>
                <a:gd name="T14" fmla="*/ 462 w 713"/>
                <a:gd name="T15" fmla="*/ 63 h 411"/>
                <a:gd name="T16" fmla="*/ 512 w 713"/>
                <a:gd name="T17" fmla="*/ 16 h 411"/>
                <a:gd name="T18" fmla="*/ 545 w 713"/>
                <a:gd name="T19" fmla="*/ 69 h 411"/>
                <a:gd name="T20" fmla="*/ 596 w 713"/>
                <a:gd name="T21" fmla="*/ 16 h 411"/>
                <a:gd name="T22" fmla="*/ 629 w 713"/>
                <a:gd name="T23" fmla="*/ 63 h 411"/>
                <a:gd name="T24" fmla="*/ 696 w 713"/>
                <a:gd name="T25" fmla="*/ 0 h 411"/>
                <a:gd name="T26" fmla="*/ 713 w 713"/>
                <a:gd name="T27" fmla="*/ 341 h 411"/>
                <a:gd name="T28" fmla="*/ 194 w 713"/>
                <a:gd name="T29" fmla="*/ 411 h 411"/>
                <a:gd name="T30" fmla="*/ 221 w 713"/>
                <a:gd name="T31" fmla="*/ 126 h 411"/>
                <a:gd name="T32" fmla="*/ 0 w 713"/>
                <a:gd name="T33" fmla="*/ 88 h 411"/>
                <a:gd name="T34" fmla="*/ 10 w 713"/>
                <a:gd name="T35" fmla="*/ 41 h 411"/>
                <a:gd name="T36" fmla="*/ 10 w 713"/>
                <a:gd name="T37" fmla="*/ 4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3" h="411">
                  <a:moveTo>
                    <a:pt x="10" y="41"/>
                  </a:moveTo>
                  <a:lnTo>
                    <a:pt x="194" y="63"/>
                  </a:lnTo>
                  <a:lnTo>
                    <a:pt x="262" y="48"/>
                  </a:lnTo>
                  <a:lnTo>
                    <a:pt x="277" y="95"/>
                  </a:lnTo>
                  <a:lnTo>
                    <a:pt x="346" y="25"/>
                  </a:lnTo>
                  <a:lnTo>
                    <a:pt x="378" y="79"/>
                  </a:lnTo>
                  <a:lnTo>
                    <a:pt x="429" y="25"/>
                  </a:lnTo>
                  <a:lnTo>
                    <a:pt x="462" y="63"/>
                  </a:lnTo>
                  <a:lnTo>
                    <a:pt x="512" y="16"/>
                  </a:lnTo>
                  <a:lnTo>
                    <a:pt x="545" y="69"/>
                  </a:lnTo>
                  <a:lnTo>
                    <a:pt x="596" y="16"/>
                  </a:lnTo>
                  <a:lnTo>
                    <a:pt x="629" y="63"/>
                  </a:lnTo>
                  <a:lnTo>
                    <a:pt x="696" y="0"/>
                  </a:lnTo>
                  <a:lnTo>
                    <a:pt x="713" y="341"/>
                  </a:lnTo>
                  <a:lnTo>
                    <a:pt x="194" y="411"/>
                  </a:lnTo>
                  <a:lnTo>
                    <a:pt x="221" y="126"/>
                  </a:lnTo>
                  <a:lnTo>
                    <a:pt x="0" y="88"/>
                  </a:lnTo>
                  <a:lnTo>
                    <a:pt x="10" y="41"/>
                  </a:lnTo>
                  <a:lnTo>
                    <a:pt x="10" y="41"/>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08" name="Freeform 20"/>
            <p:cNvSpPr>
              <a:spLocks/>
            </p:cNvSpPr>
            <p:nvPr/>
          </p:nvSpPr>
          <p:spPr bwMode="auto">
            <a:xfrm>
              <a:off x="550" y="1748"/>
              <a:ext cx="65" cy="86"/>
            </a:xfrm>
            <a:custGeom>
              <a:avLst/>
              <a:gdLst>
                <a:gd name="T0" fmla="*/ 196 w 196"/>
                <a:gd name="T1" fmla="*/ 122 h 260"/>
                <a:gd name="T2" fmla="*/ 188 w 196"/>
                <a:gd name="T3" fmla="*/ 71 h 260"/>
                <a:gd name="T4" fmla="*/ 157 w 196"/>
                <a:gd name="T5" fmla="*/ 29 h 260"/>
                <a:gd name="T6" fmla="*/ 124 w 196"/>
                <a:gd name="T7" fmla="*/ 4 h 260"/>
                <a:gd name="T8" fmla="*/ 88 w 196"/>
                <a:gd name="T9" fmla="*/ 0 h 260"/>
                <a:gd name="T10" fmla="*/ 67 w 196"/>
                <a:gd name="T11" fmla="*/ 7 h 260"/>
                <a:gd name="T12" fmla="*/ 40 w 196"/>
                <a:gd name="T13" fmla="*/ 29 h 260"/>
                <a:gd name="T14" fmla="*/ 18 w 196"/>
                <a:gd name="T15" fmla="*/ 54 h 260"/>
                <a:gd name="T16" fmla="*/ 0 w 196"/>
                <a:gd name="T17" fmla="*/ 101 h 260"/>
                <a:gd name="T18" fmla="*/ 8 w 196"/>
                <a:gd name="T19" fmla="*/ 156 h 260"/>
                <a:gd name="T20" fmla="*/ 36 w 196"/>
                <a:gd name="T21" fmla="*/ 215 h 260"/>
                <a:gd name="T22" fmla="*/ 74 w 196"/>
                <a:gd name="T23" fmla="*/ 248 h 260"/>
                <a:gd name="T24" fmla="*/ 124 w 196"/>
                <a:gd name="T25" fmla="*/ 260 h 260"/>
                <a:gd name="T26" fmla="*/ 160 w 196"/>
                <a:gd name="T27" fmla="*/ 245 h 260"/>
                <a:gd name="T28" fmla="*/ 178 w 196"/>
                <a:gd name="T29" fmla="*/ 211 h 260"/>
                <a:gd name="T30" fmla="*/ 152 w 196"/>
                <a:gd name="T31" fmla="*/ 203 h 260"/>
                <a:gd name="T32" fmla="*/ 116 w 196"/>
                <a:gd name="T33" fmla="*/ 203 h 260"/>
                <a:gd name="T34" fmla="*/ 85 w 196"/>
                <a:gd name="T35" fmla="*/ 181 h 260"/>
                <a:gd name="T36" fmla="*/ 67 w 196"/>
                <a:gd name="T37" fmla="*/ 153 h 260"/>
                <a:gd name="T38" fmla="*/ 62 w 196"/>
                <a:gd name="T39" fmla="*/ 119 h 260"/>
                <a:gd name="T40" fmla="*/ 70 w 196"/>
                <a:gd name="T41" fmla="*/ 94 h 260"/>
                <a:gd name="T42" fmla="*/ 88 w 196"/>
                <a:gd name="T43" fmla="*/ 71 h 260"/>
                <a:gd name="T44" fmla="*/ 121 w 196"/>
                <a:gd name="T45" fmla="*/ 67 h 260"/>
                <a:gd name="T46" fmla="*/ 152 w 196"/>
                <a:gd name="T47" fmla="*/ 88 h 260"/>
                <a:gd name="T48" fmla="*/ 170 w 196"/>
                <a:gd name="T49" fmla="*/ 122 h 260"/>
                <a:gd name="T50" fmla="*/ 196 w 196"/>
                <a:gd name="T51" fmla="*/ 122 h 260"/>
                <a:gd name="T52" fmla="*/ 196 w 196"/>
                <a:gd name="T53" fmla="*/ 122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6" h="260">
                  <a:moveTo>
                    <a:pt x="196" y="122"/>
                  </a:moveTo>
                  <a:lnTo>
                    <a:pt x="188" y="71"/>
                  </a:lnTo>
                  <a:lnTo>
                    <a:pt x="157" y="29"/>
                  </a:lnTo>
                  <a:lnTo>
                    <a:pt x="124" y="4"/>
                  </a:lnTo>
                  <a:lnTo>
                    <a:pt x="88" y="0"/>
                  </a:lnTo>
                  <a:lnTo>
                    <a:pt x="67" y="7"/>
                  </a:lnTo>
                  <a:lnTo>
                    <a:pt x="40" y="29"/>
                  </a:lnTo>
                  <a:lnTo>
                    <a:pt x="18" y="54"/>
                  </a:lnTo>
                  <a:lnTo>
                    <a:pt x="0" y="101"/>
                  </a:lnTo>
                  <a:lnTo>
                    <a:pt x="8" y="156"/>
                  </a:lnTo>
                  <a:lnTo>
                    <a:pt x="36" y="215"/>
                  </a:lnTo>
                  <a:lnTo>
                    <a:pt x="74" y="248"/>
                  </a:lnTo>
                  <a:lnTo>
                    <a:pt x="124" y="260"/>
                  </a:lnTo>
                  <a:lnTo>
                    <a:pt x="160" y="245"/>
                  </a:lnTo>
                  <a:lnTo>
                    <a:pt x="178" y="211"/>
                  </a:lnTo>
                  <a:lnTo>
                    <a:pt x="152" y="203"/>
                  </a:lnTo>
                  <a:lnTo>
                    <a:pt x="116" y="203"/>
                  </a:lnTo>
                  <a:lnTo>
                    <a:pt x="85" y="181"/>
                  </a:lnTo>
                  <a:lnTo>
                    <a:pt x="67" y="153"/>
                  </a:lnTo>
                  <a:lnTo>
                    <a:pt x="62" y="119"/>
                  </a:lnTo>
                  <a:lnTo>
                    <a:pt x="70" y="94"/>
                  </a:lnTo>
                  <a:lnTo>
                    <a:pt x="88" y="71"/>
                  </a:lnTo>
                  <a:lnTo>
                    <a:pt x="121" y="67"/>
                  </a:lnTo>
                  <a:lnTo>
                    <a:pt x="152" y="88"/>
                  </a:lnTo>
                  <a:lnTo>
                    <a:pt x="170" y="122"/>
                  </a:lnTo>
                  <a:lnTo>
                    <a:pt x="196" y="122"/>
                  </a:lnTo>
                  <a:lnTo>
                    <a:pt x="196"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09" name="Freeform 21"/>
            <p:cNvSpPr>
              <a:spLocks/>
            </p:cNvSpPr>
            <p:nvPr/>
          </p:nvSpPr>
          <p:spPr bwMode="auto">
            <a:xfrm>
              <a:off x="594" y="1783"/>
              <a:ext cx="21" cy="39"/>
            </a:xfrm>
            <a:custGeom>
              <a:avLst/>
              <a:gdLst>
                <a:gd name="T0" fmla="*/ 30 w 62"/>
                <a:gd name="T1" fmla="*/ 0 h 119"/>
                <a:gd name="T2" fmla="*/ 30 w 62"/>
                <a:gd name="T3" fmla="*/ 37 h 119"/>
                <a:gd name="T4" fmla="*/ 26 w 62"/>
                <a:gd name="T5" fmla="*/ 70 h 119"/>
                <a:gd name="T6" fmla="*/ 0 w 62"/>
                <a:gd name="T7" fmla="*/ 110 h 119"/>
                <a:gd name="T8" fmla="*/ 38 w 62"/>
                <a:gd name="T9" fmla="*/ 119 h 119"/>
                <a:gd name="T10" fmla="*/ 54 w 62"/>
                <a:gd name="T11" fmla="*/ 85 h 119"/>
                <a:gd name="T12" fmla="*/ 62 w 62"/>
                <a:gd name="T13" fmla="*/ 55 h 119"/>
                <a:gd name="T14" fmla="*/ 62 w 62"/>
                <a:gd name="T15" fmla="*/ 14 h 119"/>
                <a:gd name="T16" fmla="*/ 30 w 62"/>
                <a:gd name="T17" fmla="*/ 0 h 119"/>
                <a:gd name="T18" fmla="*/ 30 w 62"/>
                <a:gd name="T1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119">
                  <a:moveTo>
                    <a:pt x="30" y="0"/>
                  </a:moveTo>
                  <a:lnTo>
                    <a:pt x="30" y="37"/>
                  </a:lnTo>
                  <a:lnTo>
                    <a:pt x="26" y="70"/>
                  </a:lnTo>
                  <a:lnTo>
                    <a:pt x="0" y="110"/>
                  </a:lnTo>
                  <a:lnTo>
                    <a:pt x="38" y="119"/>
                  </a:lnTo>
                  <a:lnTo>
                    <a:pt x="54" y="85"/>
                  </a:lnTo>
                  <a:lnTo>
                    <a:pt x="62" y="55"/>
                  </a:lnTo>
                  <a:lnTo>
                    <a:pt x="62" y="14"/>
                  </a:lnTo>
                  <a:lnTo>
                    <a:pt x="30" y="0"/>
                  </a:lnTo>
                  <a:lnTo>
                    <a:pt x="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10" name="Freeform 22"/>
            <p:cNvSpPr>
              <a:spLocks/>
            </p:cNvSpPr>
            <p:nvPr/>
          </p:nvSpPr>
          <p:spPr bwMode="auto">
            <a:xfrm>
              <a:off x="552" y="1717"/>
              <a:ext cx="90" cy="125"/>
            </a:xfrm>
            <a:custGeom>
              <a:avLst/>
              <a:gdLst>
                <a:gd name="T0" fmla="*/ 0 w 268"/>
                <a:gd name="T1" fmla="*/ 8 h 375"/>
                <a:gd name="T2" fmla="*/ 0 w 268"/>
                <a:gd name="T3" fmla="*/ 105 h 375"/>
                <a:gd name="T4" fmla="*/ 36 w 268"/>
                <a:gd name="T5" fmla="*/ 109 h 375"/>
                <a:gd name="T6" fmla="*/ 44 w 268"/>
                <a:gd name="T7" fmla="*/ 72 h 375"/>
                <a:gd name="T8" fmla="*/ 85 w 268"/>
                <a:gd name="T9" fmla="*/ 66 h 375"/>
                <a:gd name="T10" fmla="*/ 139 w 268"/>
                <a:gd name="T11" fmla="*/ 75 h 375"/>
                <a:gd name="T12" fmla="*/ 182 w 268"/>
                <a:gd name="T13" fmla="*/ 97 h 375"/>
                <a:gd name="T14" fmla="*/ 202 w 268"/>
                <a:gd name="T15" fmla="*/ 134 h 375"/>
                <a:gd name="T16" fmla="*/ 214 w 268"/>
                <a:gd name="T17" fmla="*/ 221 h 375"/>
                <a:gd name="T18" fmla="*/ 205 w 268"/>
                <a:gd name="T19" fmla="*/ 296 h 375"/>
                <a:gd name="T20" fmla="*/ 188 w 268"/>
                <a:gd name="T21" fmla="*/ 338 h 375"/>
                <a:gd name="T22" fmla="*/ 131 w 268"/>
                <a:gd name="T23" fmla="*/ 341 h 375"/>
                <a:gd name="T24" fmla="*/ 110 w 268"/>
                <a:gd name="T25" fmla="*/ 349 h 375"/>
                <a:gd name="T26" fmla="*/ 259 w 268"/>
                <a:gd name="T27" fmla="*/ 375 h 375"/>
                <a:gd name="T28" fmla="*/ 268 w 268"/>
                <a:gd name="T29" fmla="*/ 38 h 375"/>
                <a:gd name="T30" fmla="*/ 220 w 268"/>
                <a:gd name="T31" fmla="*/ 21 h 375"/>
                <a:gd name="T32" fmla="*/ 211 w 268"/>
                <a:gd name="T33" fmla="*/ 58 h 375"/>
                <a:gd name="T34" fmla="*/ 44 w 268"/>
                <a:gd name="T35" fmla="*/ 38 h 375"/>
                <a:gd name="T36" fmla="*/ 44 w 268"/>
                <a:gd name="T37" fmla="*/ 0 h 375"/>
                <a:gd name="T38" fmla="*/ 0 w 268"/>
                <a:gd name="T39" fmla="*/ 8 h 375"/>
                <a:gd name="T40" fmla="*/ 0 w 268"/>
                <a:gd name="T41" fmla="*/ 8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8" h="375">
                  <a:moveTo>
                    <a:pt x="0" y="8"/>
                  </a:moveTo>
                  <a:lnTo>
                    <a:pt x="0" y="105"/>
                  </a:lnTo>
                  <a:lnTo>
                    <a:pt x="36" y="109"/>
                  </a:lnTo>
                  <a:lnTo>
                    <a:pt x="44" y="72"/>
                  </a:lnTo>
                  <a:lnTo>
                    <a:pt x="85" y="66"/>
                  </a:lnTo>
                  <a:lnTo>
                    <a:pt x="139" y="75"/>
                  </a:lnTo>
                  <a:lnTo>
                    <a:pt x="182" y="97"/>
                  </a:lnTo>
                  <a:lnTo>
                    <a:pt x="202" y="134"/>
                  </a:lnTo>
                  <a:lnTo>
                    <a:pt x="214" y="221"/>
                  </a:lnTo>
                  <a:lnTo>
                    <a:pt x="205" y="296"/>
                  </a:lnTo>
                  <a:lnTo>
                    <a:pt x="188" y="338"/>
                  </a:lnTo>
                  <a:lnTo>
                    <a:pt x="131" y="341"/>
                  </a:lnTo>
                  <a:lnTo>
                    <a:pt x="110" y="349"/>
                  </a:lnTo>
                  <a:lnTo>
                    <a:pt x="259" y="375"/>
                  </a:lnTo>
                  <a:lnTo>
                    <a:pt x="268" y="38"/>
                  </a:lnTo>
                  <a:lnTo>
                    <a:pt x="220" y="21"/>
                  </a:lnTo>
                  <a:lnTo>
                    <a:pt x="211" y="58"/>
                  </a:lnTo>
                  <a:lnTo>
                    <a:pt x="44" y="38"/>
                  </a:lnTo>
                  <a:lnTo>
                    <a:pt x="44" y="0"/>
                  </a:lnTo>
                  <a:lnTo>
                    <a:pt x="0" y="8"/>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11" name="Freeform 23"/>
            <p:cNvSpPr>
              <a:spLocks/>
            </p:cNvSpPr>
            <p:nvPr/>
          </p:nvSpPr>
          <p:spPr bwMode="auto">
            <a:xfrm>
              <a:off x="501" y="1824"/>
              <a:ext cx="349" cy="43"/>
            </a:xfrm>
            <a:custGeom>
              <a:avLst/>
              <a:gdLst>
                <a:gd name="T0" fmla="*/ 111 w 1048"/>
                <a:gd name="T1" fmla="*/ 0 h 130"/>
                <a:gd name="T2" fmla="*/ 0 w 1048"/>
                <a:gd name="T3" fmla="*/ 62 h 130"/>
                <a:gd name="T4" fmla="*/ 16 w 1048"/>
                <a:gd name="T5" fmla="*/ 96 h 130"/>
                <a:gd name="T6" fmla="*/ 199 w 1048"/>
                <a:gd name="T7" fmla="*/ 105 h 130"/>
                <a:gd name="T8" fmla="*/ 330 w 1048"/>
                <a:gd name="T9" fmla="*/ 130 h 130"/>
                <a:gd name="T10" fmla="*/ 456 w 1048"/>
                <a:gd name="T11" fmla="*/ 105 h 130"/>
                <a:gd name="T12" fmla="*/ 1048 w 1048"/>
                <a:gd name="T13" fmla="*/ 88 h 130"/>
                <a:gd name="T14" fmla="*/ 1048 w 1048"/>
                <a:gd name="T15" fmla="*/ 62 h 130"/>
                <a:gd name="T16" fmla="*/ 829 w 1048"/>
                <a:gd name="T17" fmla="*/ 68 h 130"/>
                <a:gd name="T18" fmla="*/ 834 w 1048"/>
                <a:gd name="T19" fmla="*/ 54 h 130"/>
                <a:gd name="T20" fmla="*/ 1012 w 1048"/>
                <a:gd name="T21" fmla="*/ 37 h 130"/>
                <a:gd name="T22" fmla="*/ 946 w 1048"/>
                <a:gd name="T23" fmla="*/ 25 h 130"/>
                <a:gd name="T24" fmla="*/ 580 w 1048"/>
                <a:gd name="T25" fmla="*/ 28 h 130"/>
                <a:gd name="T26" fmla="*/ 339 w 1048"/>
                <a:gd name="T27" fmla="*/ 79 h 130"/>
                <a:gd name="T28" fmla="*/ 111 w 1048"/>
                <a:gd name="T29" fmla="*/ 0 h 130"/>
                <a:gd name="T30" fmla="*/ 111 w 1048"/>
                <a:gd name="T31"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8" h="130">
                  <a:moveTo>
                    <a:pt x="111" y="0"/>
                  </a:moveTo>
                  <a:lnTo>
                    <a:pt x="0" y="62"/>
                  </a:lnTo>
                  <a:lnTo>
                    <a:pt x="16" y="96"/>
                  </a:lnTo>
                  <a:lnTo>
                    <a:pt x="199" y="105"/>
                  </a:lnTo>
                  <a:lnTo>
                    <a:pt x="330" y="130"/>
                  </a:lnTo>
                  <a:lnTo>
                    <a:pt x="456" y="105"/>
                  </a:lnTo>
                  <a:lnTo>
                    <a:pt x="1048" y="88"/>
                  </a:lnTo>
                  <a:lnTo>
                    <a:pt x="1048" y="62"/>
                  </a:lnTo>
                  <a:lnTo>
                    <a:pt x="829" y="68"/>
                  </a:lnTo>
                  <a:lnTo>
                    <a:pt x="834" y="54"/>
                  </a:lnTo>
                  <a:lnTo>
                    <a:pt x="1012" y="37"/>
                  </a:lnTo>
                  <a:lnTo>
                    <a:pt x="946" y="25"/>
                  </a:lnTo>
                  <a:lnTo>
                    <a:pt x="580" y="28"/>
                  </a:lnTo>
                  <a:lnTo>
                    <a:pt x="339" y="79"/>
                  </a:lnTo>
                  <a:lnTo>
                    <a:pt x="111" y="0"/>
                  </a:lnTo>
                  <a:lnTo>
                    <a:pt x="1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12" name="Freeform 24"/>
            <p:cNvSpPr>
              <a:spLocks/>
            </p:cNvSpPr>
            <p:nvPr/>
          </p:nvSpPr>
          <p:spPr bwMode="auto">
            <a:xfrm>
              <a:off x="636" y="1718"/>
              <a:ext cx="155" cy="122"/>
            </a:xfrm>
            <a:custGeom>
              <a:avLst/>
              <a:gdLst>
                <a:gd name="T0" fmla="*/ 13 w 465"/>
                <a:gd name="T1" fmla="*/ 270 h 366"/>
                <a:gd name="T2" fmla="*/ 76 w 465"/>
                <a:gd name="T3" fmla="*/ 38 h 366"/>
                <a:gd name="T4" fmla="*/ 112 w 465"/>
                <a:gd name="T5" fmla="*/ 34 h 366"/>
                <a:gd name="T6" fmla="*/ 125 w 465"/>
                <a:gd name="T7" fmla="*/ 256 h 366"/>
                <a:gd name="T8" fmla="*/ 179 w 465"/>
                <a:gd name="T9" fmla="*/ 30 h 366"/>
                <a:gd name="T10" fmla="*/ 206 w 465"/>
                <a:gd name="T11" fmla="*/ 30 h 366"/>
                <a:gd name="T12" fmla="*/ 211 w 465"/>
                <a:gd name="T13" fmla="*/ 226 h 366"/>
                <a:gd name="T14" fmla="*/ 259 w 465"/>
                <a:gd name="T15" fmla="*/ 21 h 366"/>
                <a:gd name="T16" fmla="*/ 286 w 465"/>
                <a:gd name="T17" fmla="*/ 17 h 366"/>
                <a:gd name="T18" fmla="*/ 304 w 465"/>
                <a:gd name="T19" fmla="*/ 201 h 366"/>
                <a:gd name="T20" fmla="*/ 349 w 465"/>
                <a:gd name="T21" fmla="*/ 15 h 366"/>
                <a:gd name="T22" fmla="*/ 367 w 465"/>
                <a:gd name="T23" fmla="*/ 17 h 366"/>
                <a:gd name="T24" fmla="*/ 378 w 465"/>
                <a:gd name="T25" fmla="*/ 243 h 366"/>
                <a:gd name="T26" fmla="*/ 438 w 465"/>
                <a:gd name="T27" fmla="*/ 9 h 366"/>
                <a:gd name="T28" fmla="*/ 465 w 465"/>
                <a:gd name="T29" fmla="*/ 0 h 366"/>
                <a:gd name="T30" fmla="*/ 384 w 465"/>
                <a:gd name="T31" fmla="*/ 319 h 366"/>
                <a:gd name="T32" fmla="*/ 358 w 465"/>
                <a:gd name="T33" fmla="*/ 319 h 366"/>
                <a:gd name="T34" fmla="*/ 343 w 465"/>
                <a:gd name="T35" fmla="*/ 122 h 366"/>
                <a:gd name="T36" fmla="*/ 304 w 465"/>
                <a:gd name="T37" fmla="*/ 298 h 366"/>
                <a:gd name="T38" fmla="*/ 277 w 465"/>
                <a:gd name="T39" fmla="*/ 302 h 366"/>
                <a:gd name="T40" fmla="*/ 262 w 465"/>
                <a:gd name="T41" fmla="*/ 105 h 366"/>
                <a:gd name="T42" fmla="*/ 209 w 465"/>
                <a:gd name="T43" fmla="*/ 313 h 366"/>
                <a:gd name="T44" fmla="*/ 188 w 465"/>
                <a:gd name="T45" fmla="*/ 315 h 366"/>
                <a:gd name="T46" fmla="*/ 179 w 465"/>
                <a:gd name="T47" fmla="*/ 134 h 366"/>
                <a:gd name="T48" fmla="*/ 134 w 465"/>
                <a:gd name="T49" fmla="*/ 332 h 366"/>
                <a:gd name="T50" fmla="*/ 116 w 465"/>
                <a:gd name="T51" fmla="*/ 336 h 366"/>
                <a:gd name="T52" fmla="*/ 80 w 465"/>
                <a:gd name="T53" fmla="*/ 127 h 366"/>
                <a:gd name="T54" fmla="*/ 30 w 465"/>
                <a:gd name="T55" fmla="*/ 345 h 366"/>
                <a:gd name="T56" fmla="*/ 0 w 465"/>
                <a:gd name="T57" fmla="*/ 366 h 366"/>
                <a:gd name="T58" fmla="*/ 13 w 465"/>
                <a:gd name="T59" fmla="*/ 270 h 366"/>
                <a:gd name="T60" fmla="*/ 13 w 465"/>
                <a:gd name="T61" fmla="*/ 27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5" h="366">
                  <a:moveTo>
                    <a:pt x="13" y="270"/>
                  </a:moveTo>
                  <a:lnTo>
                    <a:pt x="76" y="38"/>
                  </a:lnTo>
                  <a:lnTo>
                    <a:pt x="112" y="34"/>
                  </a:lnTo>
                  <a:lnTo>
                    <a:pt x="125" y="256"/>
                  </a:lnTo>
                  <a:lnTo>
                    <a:pt x="179" y="30"/>
                  </a:lnTo>
                  <a:lnTo>
                    <a:pt x="206" y="30"/>
                  </a:lnTo>
                  <a:lnTo>
                    <a:pt x="211" y="226"/>
                  </a:lnTo>
                  <a:lnTo>
                    <a:pt x="259" y="21"/>
                  </a:lnTo>
                  <a:lnTo>
                    <a:pt x="286" y="17"/>
                  </a:lnTo>
                  <a:lnTo>
                    <a:pt x="304" y="201"/>
                  </a:lnTo>
                  <a:lnTo>
                    <a:pt x="349" y="15"/>
                  </a:lnTo>
                  <a:lnTo>
                    <a:pt x="367" y="17"/>
                  </a:lnTo>
                  <a:lnTo>
                    <a:pt x="378" y="243"/>
                  </a:lnTo>
                  <a:lnTo>
                    <a:pt x="438" y="9"/>
                  </a:lnTo>
                  <a:lnTo>
                    <a:pt x="465" y="0"/>
                  </a:lnTo>
                  <a:lnTo>
                    <a:pt x="384" y="319"/>
                  </a:lnTo>
                  <a:lnTo>
                    <a:pt x="358" y="319"/>
                  </a:lnTo>
                  <a:lnTo>
                    <a:pt x="343" y="122"/>
                  </a:lnTo>
                  <a:lnTo>
                    <a:pt x="304" y="298"/>
                  </a:lnTo>
                  <a:lnTo>
                    <a:pt x="277" y="302"/>
                  </a:lnTo>
                  <a:lnTo>
                    <a:pt x="262" y="105"/>
                  </a:lnTo>
                  <a:lnTo>
                    <a:pt x="209" y="313"/>
                  </a:lnTo>
                  <a:lnTo>
                    <a:pt x="188" y="315"/>
                  </a:lnTo>
                  <a:lnTo>
                    <a:pt x="179" y="134"/>
                  </a:lnTo>
                  <a:lnTo>
                    <a:pt x="134" y="332"/>
                  </a:lnTo>
                  <a:lnTo>
                    <a:pt x="116" y="336"/>
                  </a:lnTo>
                  <a:lnTo>
                    <a:pt x="80" y="127"/>
                  </a:lnTo>
                  <a:lnTo>
                    <a:pt x="30" y="345"/>
                  </a:lnTo>
                  <a:lnTo>
                    <a:pt x="0" y="366"/>
                  </a:lnTo>
                  <a:lnTo>
                    <a:pt x="13" y="270"/>
                  </a:lnTo>
                  <a:lnTo>
                    <a:pt x="13" y="2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13" name="Freeform 25"/>
            <p:cNvSpPr>
              <a:spLocks/>
            </p:cNvSpPr>
            <p:nvPr/>
          </p:nvSpPr>
          <p:spPr bwMode="auto">
            <a:xfrm>
              <a:off x="676" y="1656"/>
              <a:ext cx="128" cy="164"/>
            </a:xfrm>
            <a:custGeom>
              <a:avLst/>
              <a:gdLst>
                <a:gd name="T0" fmla="*/ 3 w 382"/>
                <a:gd name="T1" fmla="*/ 0 h 492"/>
                <a:gd name="T2" fmla="*/ 0 w 382"/>
                <a:gd name="T3" fmla="*/ 96 h 492"/>
                <a:gd name="T4" fmla="*/ 333 w 382"/>
                <a:gd name="T5" fmla="*/ 151 h 492"/>
                <a:gd name="T6" fmla="*/ 343 w 382"/>
                <a:gd name="T7" fmla="*/ 492 h 492"/>
                <a:gd name="T8" fmla="*/ 382 w 382"/>
                <a:gd name="T9" fmla="*/ 492 h 492"/>
                <a:gd name="T10" fmla="*/ 382 w 382"/>
                <a:gd name="T11" fmla="*/ 59 h 492"/>
                <a:gd name="T12" fmla="*/ 3 w 382"/>
                <a:gd name="T13" fmla="*/ 0 h 492"/>
                <a:gd name="T14" fmla="*/ 3 w 382"/>
                <a:gd name="T15" fmla="*/ 0 h 4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2" h="492">
                  <a:moveTo>
                    <a:pt x="3" y="0"/>
                  </a:moveTo>
                  <a:lnTo>
                    <a:pt x="0" y="96"/>
                  </a:lnTo>
                  <a:lnTo>
                    <a:pt x="333" y="151"/>
                  </a:lnTo>
                  <a:lnTo>
                    <a:pt x="343" y="492"/>
                  </a:lnTo>
                  <a:lnTo>
                    <a:pt x="382" y="492"/>
                  </a:lnTo>
                  <a:lnTo>
                    <a:pt x="382" y="59"/>
                  </a:lnTo>
                  <a:lnTo>
                    <a:pt x="3" y="0"/>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14" name="Freeform 26"/>
            <p:cNvSpPr>
              <a:spLocks/>
            </p:cNvSpPr>
            <p:nvPr/>
          </p:nvSpPr>
          <p:spPr bwMode="auto">
            <a:xfrm>
              <a:off x="694" y="1640"/>
              <a:ext cx="198" cy="44"/>
            </a:xfrm>
            <a:custGeom>
              <a:avLst/>
              <a:gdLst>
                <a:gd name="T0" fmla="*/ 0 w 594"/>
                <a:gd name="T1" fmla="*/ 20 h 133"/>
                <a:gd name="T2" fmla="*/ 442 w 594"/>
                <a:gd name="T3" fmla="*/ 82 h 133"/>
                <a:gd name="T4" fmla="*/ 486 w 594"/>
                <a:gd name="T5" fmla="*/ 133 h 133"/>
                <a:gd name="T6" fmla="*/ 594 w 594"/>
                <a:gd name="T7" fmla="*/ 129 h 133"/>
                <a:gd name="T8" fmla="*/ 500 w 594"/>
                <a:gd name="T9" fmla="*/ 108 h 133"/>
                <a:gd name="T10" fmla="*/ 442 w 594"/>
                <a:gd name="T11" fmla="*/ 48 h 133"/>
                <a:gd name="T12" fmla="*/ 102 w 594"/>
                <a:gd name="T13" fmla="*/ 0 h 133"/>
                <a:gd name="T14" fmla="*/ 0 w 594"/>
                <a:gd name="T15" fmla="*/ 20 h 133"/>
                <a:gd name="T16" fmla="*/ 0 w 594"/>
                <a:gd name="T17" fmla="*/ 2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4" h="133">
                  <a:moveTo>
                    <a:pt x="0" y="20"/>
                  </a:moveTo>
                  <a:lnTo>
                    <a:pt x="442" y="82"/>
                  </a:lnTo>
                  <a:lnTo>
                    <a:pt x="486" y="133"/>
                  </a:lnTo>
                  <a:lnTo>
                    <a:pt x="594" y="129"/>
                  </a:lnTo>
                  <a:lnTo>
                    <a:pt x="500" y="108"/>
                  </a:lnTo>
                  <a:lnTo>
                    <a:pt x="442" y="48"/>
                  </a:lnTo>
                  <a:lnTo>
                    <a:pt x="102" y="0"/>
                  </a:lnTo>
                  <a:lnTo>
                    <a:pt x="0" y="20"/>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15" name="Freeform 27"/>
            <p:cNvSpPr>
              <a:spLocks/>
            </p:cNvSpPr>
            <p:nvPr/>
          </p:nvSpPr>
          <p:spPr bwMode="auto">
            <a:xfrm>
              <a:off x="857" y="1687"/>
              <a:ext cx="33" cy="121"/>
            </a:xfrm>
            <a:custGeom>
              <a:avLst/>
              <a:gdLst>
                <a:gd name="T0" fmla="*/ 0 w 99"/>
                <a:gd name="T1" fmla="*/ 0 h 362"/>
                <a:gd name="T2" fmla="*/ 10 w 99"/>
                <a:gd name="T3" fmla="*/ 164 h 362"/>
                <a:gd name="T4" fmla="*/ 10 w 99"/>
                <a:gd name="T5" fmla="*/ 362 h 362"/>
                <a:gd name="T6" fmla="*/ 98 w 99"/>
                <a:gd name="T7" fmla="*/ 346 h 362"/>
                <a:gd name="T8" fmla="*/ 98 w 99"/>
                <a:gd name="T9" fmla="*/ 311 h 362"/>
                <a:gd name="T10" fmla="*/ 40 w 99"/>
                <a:gd name="T11" fmla="*/ 291 h 362"/>
                <a:gd name="T12" fmla="*/ 99 w 99"/>
                <a:gd name="T13" fmla="*/ 261 h 362"/>
                <a:gd name="T14" fmla="*/ 38 w 99"/>
                <a:gd name="T15" fmla="*/ 223 h 362"/>
                <a:gd name="T16" fmla="*/ 98 w 99"/>
                <a:gd name="T17" fmla="*/ 172 h 362"/>
                <a:gd name="T18" fmla="*/ 40 w 99"/>
                <a:gd name="T19" fmla="*/ 127 h 362"/>
                <a:gd name="T20" fmla="*/ 94 w 99"/>
                <a:gd name="T21" fmla="*/ 89 h 362"/>
                <a:gd name="T22" fmla="*/ 32 w 99"/>
                <a:gd name="T23" fmla="*/ 43 h 362"/>
                <a:gd name="T24" fmla="*/ 98 w 99"/>
                <a:gd name="T25" fmla="*/ 1 h 362"/>
                <a:gd name="T26" fmla="*/ 0 w 99"/>
                <a:gd name="T27" fmla="*/ 0 h 362"/>
                <a:gd name="T28" fmla="*/ 0 w 99"/>
                <a:gd name="T29"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 h="362">
                  <a:moveTo>
                    <a:pt x="0" y="0"/>
                  </a:moveTo>
                  <a:lnTo>
                    <a:pt x="10" y="164"/>
                  </a:lnTo>
                  <a:lnTo>
                    <a:pt x="10" y="362"/>
                  </a:lnTo>
                  <a:lnTo>
                    <a:pt x="98" y="346"/>
                  </a:lnTo>
                  <a:lnTo>
                    <a:pt x="98" y="311"/>
                  </a:lnTo>
                  <a:lnTo>
                    <a:pt x="40" y="291"/>
                  </a:lnTo>
                  <a:lnTo>
                    <a:pt x="99" y="261"/>
                  </a:lnTo>
                  <a:lnTo>
                    <a:pt x="38" y="223"/>
                  </a:lnTo>
                  <a:lnTo>
                    <a:pt x="98" y="172"/>
                  </a:lnTo>
                  <a:lnTo>
                    <a:pt x="40" y="127"/>
                  </a:lnTo>
                  <a:lnTo>
                    <a:pt x="94" y="89"/>
                  </a:lnTo>
                  <a:lnTo>
                    <a:pt x="32" y="43"/>
                  </a:lnTo>
                  <a:lnTo>
                    <a:pt x="98" y="1"/>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16" name="Freeform 28"/>
            <p:cNvSpPr>
              <a:spLocks/>
            </p:cNvSpPr>
            <p:nvPr/>
          </p:nvSpPr>
          <p:spPr bwMode="auto">
            <a:xfrm>
              <a:off x="889" y="1685"/>
              <a:ext cx="10" cy="115"/>
            </a:xfrm>
            <a:custGeom>
              <a:avLst/>
              <a:gdLst>
                <a:gd name="T0" fmla="*/ 0 w 32"/>
                <a:gd name="T1" fmla="*/ 0 h 347"/>
                <a:gd name="T2" fmla="*/ 10 w 32"/>
                <a:gd name="T3" fmla="*/ 168 h 347"/>
                <a:gd name="T4" fmla="*/ 5 w 32"/>
                <a:gd name="T5" fmla="*/ 347 h 347"/>
                <a:gd name="T6" fmla="*/ 18 w 32"/>
                <a:gd name="T7" fmla="*/ 302 h 347"/>
                <a:gd name="T8" fmla="*/ 32 w 32"/>
                <a:gd name="T9" fmla="*/ 154 h 347"/>
                <a:gd name="T10" fmla="*/ 23 w 32"/>
                <a:gd name="T11" fmla="*/ 42 h 347"/>
                <a:gd name="T12" fmla="*/ 0 w 32"/>
                <a:gd name="T13" fmla="*/ 0 h 347"/>
                <a:gd name="T14" fmla="*/ 0 w 32"/>
                <a:gd name="T15" fmla="*/ 0 h 3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47">
                  <a:moveTo>
                    <a:pt x="0" y="0"/>
                  </a:moveTo>
                  <a:lnTo>
                    <a:pt x="10" y="168"/>
                  </a:lnTo>
                  <a:lnTo>
                    <a:pt x="5" y="347"/>
                  </a:lnTo>
                  <a:lnTo>
                    <a:pt x="18" y="302"/>
                  </a:lnTo>
                  <a:lnTo>
                    <a:pt x="32" y="154"/>
                  </a:lnTo>
                  <a:lnTo>
                    <a:pt x="23" y="42"/>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17" name="Freeform 29"/>
            <p:cNvSpPr>
              <a:spLocks/>
            </p:cNvSpPr>
            <p:nvPr/>
          </p:nvSpPr>
          <p:spPr bwMode="auto">
            <a:xfrm>
              <a:off x="556" y="1685"/>
              <a:ext cx="120" cy="24"/>
            </a:xfrm>
            <a:custGeom>
              <a:avLst/>
              <a:gdLst>
                <a:gd name="T0" fmla="*/ 0 w 358"/>
                <a:gd name="T1" fmla="*/ 71 h 71"/>
                <a:gd name="T2" fmla="*/ 358 w 358"/>
                <a:gd name="T3" fmla="*/ 6 h 71"/>
                <a:gd name="T4" fmla="*/ 256 w 358"/>
                <a:gd name="T5" fmla="*/ 0 h 71"/>
                <a:gd name="T6" fmla="*/ 28 w 358"/>
                <a:gd name="T7" fmla="*/ 48 h 71"/>
                <a:gd name="T8" fmla="*/ 0 w 358"/>
                <a:gd name="T9" fmla="*/ 71 h 71"/>
                <a:gd name="T10" fmla="*/ 0 w 358"/>
                <a:gd name="T11" fmla="*/ 71 h 71"/>
              </a:gdLst>
              <a:ahLst/>
              <a:cxnLst>
                <a:cxn ang="0">
                  <a:pos x="T0" y="T1"/>
                </a:cxn>
                <a:cxn ang="0">
                  <a:pos x="T2" y="T3"/>
                </a:cxn>
                <a:cxn ang="0">
                  <a:pos x="T4" y="T5"/>
                </a:cxn>
                <a:cxn ang="0">
                  <a:pos x="T6" y="T7"/>
                </a:cxn>
                <a:cxn ang="0">
                  <a:pos x="T8" y="T9"/>
                </a:cxn>
                <a:cxn ang="0">
                  <a:pos x="T10" y="T11"/>
                </a:cxn>
              </a:cxnLst>
              <a:rect l="0" t="0" r="r" b="b"/>
              <a:pathLst>
                <a:path w="358" h="71">
                  <a:moveTo>
                    <a:pt x="0" y="71"/>
                  </a:moveTo>
                  <a:lnTo>
                    <a:pt x="358" y="6"/>
                  </a:lnTo>
                  <a:lnTo>
                    <a:pt x="256" y="0"/>
                  </a:lnTo>
                  <a:lnTo>
                    <a:pt x="28" y="48"/>
                  </a:lnTo>
                  <a:lnTo>
                    <a:pt x="0" y="71"/>
                  </a:lnTo>
                  <a:lnTo>
                    <a:pt x="0" y="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18" name="Freeform 30"/>
            <p:cNvSpPr>
              <a:spLocks/>
            </p:cNvSpPr>
            <p:nvPr/>
          </p:nvSpPr>
          <p:spPr bwMode="auto">
            <a:xfrm>
              <a:off x="544" y="1841"/>
              <a:ext cx="190" cy="108"/>
            </a:xfrm>
            <a:custGeom>
              <a:avLst/>
              <a:gdLst>
                <a:gd name="T0" fmla="*/ 536 w 569"/>
                <a:gd name="T1" fmla="*/ 0 h 323"/>
                <a:gd name="T2" fmla="*/ 234 w 569"/>
                <a:gd name="T3" fmla="*/ 175 h 323"/>
                <a:gd name="T4" fmla="*/ 204 w 569"/>
                <a:gd name="T5" fmla="*/ 162 h 323"/>
                <a:gd name="T6" fmla="*/ 170 w 569"/>
                <a:gd name="T7" fmla="*/ 185 h 323"/>
                <a:gd name="T8" fmla="*/ 186 w 569"/>
                <a:gd name="T9" fmla="*/ 209 h 323"/>
                <a:gd name="T10" fmla="*/ 144 w 569"/>
                <a:gd name="T11" fmla="*/ 227 h 323"/>
                <a:gd name="T12" fmla="*/ 144 w 569"/>
                <a:gd name="T13" fmla="*/ 252 h 323"/>
                <a:gd name="T14" fmla="*/ 100 w 569"/>
                <a:gd name="T15" fmla="*/ 264 h 323"/>
                <a:gd name="T16" fmla="*/ 90 w 569"/>
                <a:gd name="T17" fmla="*/ 284 h 323"/>
                <a:gd name="T18" fmla="*/ 42 w 569"/>
                <a:gd name="T19" fmla="*/ 284 h 323"/>
                <a:gd name="T20" fmla="*/ 41 w 569"/>
                <a:gd name="T21" fmla="*/ 244 h 323"/>
                <a:gd name="T22" fmla="*/ 108 w 569"/>
                <a:gd name="T23" fmla="*/ 193 h 323"/>
                <a:gd name="T24" fmla="*/ 162 w 569"/>
                <a:gd name="T25" fmla="*/ 171 h 323"/>
                <a:gd name="T26" fmla="*/ 96 w 569"/>
                <a:gd name="T27" fmla="*/ 166 h 323"/>
                <a:gd name="T28" fmla="*/ 41 w 569"/>
                <a:gd name="T29" fmla="*/ 196 h 323"/>
                <a:gd name="T30" fmla="*/ 0 w 569"/>
                <a:gd name="T31" fmla="*/ 247 h 323"/>
                <a:gd name="T32" fmla="*/ 5 w 569"/>
                <a:gd name="T33" fmla="*/ 298 h 323"/>
                <a:gd name="T34" fmla="*/ 46 w 569"/>
                <a:gd name="T35" fmla="*/ 323 h 323"/>
                <a:gd name="T36" fmla="*/ 94 w 569"/>
                <a:gd name="T37" fmla="*/ 306 h 323"/>
                <a:gd name="T38" fmla="*/ 170 w 569"/>
                <a:gd name="T39" fmla="*/ 277 h 323"/>
                <a:gd name="T40" fmla="*/ 216 w 569"/>
                <a:gd name="T41" fmla="*/ 213 h 323"/>
                <a:gd name="T42" fmla="*/ 569 w 569"/>
                <a:gd name="T43" fmla="*/ 23 h 323"/>
                <a:gd name="T44" fmla="*/ 536 w 569"/>
                <a:gd name="T45" fmla="*/ 0 h 323"/>
                <a:gd name="T46" fmla="*/ 536 w 569"/>
                <a:gd name="T47" fmla="*/ 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9" h="323">
                  <a:moveTo>
                    <a:pt x="536" y="0"/>
                  </a:moveTo>
                  <a:lnTo>
                    <a:pt x="234" y="175"/>
                  </a:lnTo>
                  <a:lnTo>
                    <a:pt x="204" y="162"/>
                  </a:lnTo>
                  <a:lnTo>
                    <a:pt x="170" y="185"/>
                  </a:lnTo>
                  <a:lnTo>
                    <a:pt x="186" y="209"/>
                  </a:lnTo>
                  <a:lnTo>
                    <a:pt x="144" y="227"/>
                  </a:lnTo>
                  <a:lnTo>
                    <a:pt x="144" y="252"/>
                  </a:lnTo>
                  <a:lnTo>
                    <a:pt x="100" y="264"/>
                  </a:lnTo>
                  <a:lnTo>
                    <a:pt x="90" y="284"/>
                  </a:lnTo>
                  <a:lnTo>
                    <a:pt x="42" y="284"/>
                  </a:lnTo>
                  <a:lnTo>
                    <a:pt x="41" y="244"/>
                  </a:lnTo>
                  <a:lnTo>
                    <a:pt x="108" y="193"/>
                  </a:lnTo>
                  <a:lnTo>
                    <a:pt x="162" y="171"/>
                  </a:lnTo>
                  <a:lnTo>
                    <a:pt x="96" y="166"/>
                  </a:lnTo>
                  <a:lnTo>
                    <a:pt x="41" y="196"/>
                  </a:lnTo>
                  <a:lnTo>
                    <a:pt x="0" y="247"/>
                  </a:lnTo>
                  <a:lnTo>
                    <a:pt x="5" y="298"/>
                  </a:lnTo>
                  <a:lnTo>
                    <a:pt x="46" y="323"/>
                  </a:lnTo>
                  <a:lnTo>
                    <a:pt x="94" y="306"/>
                  </a:lnTo>
                  <a:lnTo>
                    <a:pt x="170" y="277"/>
                  </a:lnTo>
                  <a:lnTo>
                    <a:pt x="216" y="213"/>
                  </a:lnTo>
                  <a:lnTo>
                    <a:pt x="569" y="23"/>
                  </a:lnTo>
                  <a:lnTo>
                    <a:pt x="536" y="0"/>
                  </a:lnTo>
                  <a:lnTo>
                    <a:pt x="53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19" name="Freeform 31"/>
            <p:cNvSpPr>
              <a:spLocks/>
            </p:cNvSpPr>
            <p:nvPr/>
          </p:nvSpPr>
          <p:spPr bwMode="auto">
            <a:xfrm>
              <a:off x="616" y="1853"/>
              <a:ext cx="70" cy="40"/>
            </a:xfrm>
            <a:custGeom>
              <a:avLst/>
              <a:gdLst>
                <a:gd name="T0" fmla="*/ 208 w 208"/>
                <a:gd name="T1" fmla="*/ 0 h 121"/>
                <a:gd name="T2" fmla="*/ 8 w 208"/>
                <a:gd name="T3" fmla="*/ 121 h 121"/>
                <a:gd name="T4" fmla="*/ 0 w 208"/>
                <a:gd name="T5" fmla="*/ 104 h 121"/>
                <a:gd name="T6" fmla="*/ 160 w 208"/>
                <a:gd name="T7" fmla="*/ 8 h 121"/>
                <a:gd name="T8" fmla="*/ 208 w 208"/>
                <a:gd name="T9" fmla="*/ 0 h 121"/>
                <a:gd name="T10" fmla="*/ 208 w 208"/>
                <a:gd name="T11" fmla="*/ 0 h 121"/>
              </a:gdLst>
              <a:ahLst/>
              <a:cxnLst>
                <a:cxn ang="0">
                  <a:pos x="T0" y="T1"/>
                </a:cxn>
                <a:cxn ang="0">
                  <a:pos x="T2" y="T3"/>
                </a:cxn>
                <a:cxn ang="0">
                  <a:pos x="T4" y="T5"/>
                </a:cxn>
                <a:cxn ang="0">
                  <a:pos x="T6" y="T7"/>
                </a:cxn>
                <a:cxn ang="0">
                  <a:pos x="T8" y="T9"/>
                </a:cxn>
                <a:cxn ang="0">
                  <a:pos x="T10" y="T11"/>
                </a:cxn>
              </a:cxnLst>
              <a:rect l="0" t="0" r="r" b="b"/>
              <a:pathLst>
                <a:path w="208" h="121">
                  <a:moveTo>
                    <a:pt x="208" y="0"/>
                  </a:moveTo>
                  <a:lnTo>
                    <a:pt x="8" y="121"/>
                  </a:lnTo>
                  <a:lnTo>
                    <a:pt x="0" y="104"/>
                  </a:lnTo>
                  <a:lnTo>
                    <a:pt x="160" y="8"/>
                  </a:lnTo>
                  <a:lnTo>
                    <a:pt x="208" y="0"/>
                  </a:lnTo>
                  <a:lnTo>
                    <a:pt x="20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20" name="Freeform 32"/>
            <p:cNvSpPr>
              <a:spLocks/>
            </p:cNvSpPr>
            <p:nvPr/>
          </p:nvSpPr>
          <p:spPr bwMode="auto">
            <a:xfrm>
              <a:off x="692" y="1866"/>
              <a:ext cx="30" cy="76"/>
            </a:xfrm>
            <a:custGeom>
              <a:avLst/>
              <a:gdLst>
                <a:gd name="T0" fmla="*/ 84 w 89"/>
                <a:gd name="T1" fmla="*/ 0 h 226"/>
                <a:gd name="T2" fmla="*/ 39 w 89"/>
                <a:gd name="T3" fmla="*/ 23 h 226"/>
                <a:gd name="T4" fmla="*/ 36 w 89"/>
                <a:gd name="T5" fmla="*/ 152 h 226"/>
                <a:gd name="T6" fmla="*/ 3 w 89"/>
                <a:gd name="T7" fmla="*/ 164 h 226"/>
                <a:gd name="T8" fmla="*/ 0 w 89"/>
                <a:gd name="T9" fmla="*/ 214 h 226"/>
                <a:gd name="T10" fmla="*/ 43 w 89"/>
                <a:gd name="T11" fmla="*/ 226 h 226"/>
                <a:gd name="T12" fmla="*/ 34 w 89"/>
                <a:gd name="T13" fmla="*/ 172 h 226"/>
                <a:gd name="T14" fmla="*/ 89 w 89"/>
                <a:gd name="T15" fmla="*/ 160 h 226"/>
                <a:gd name="T16" fmla="*/ 71 w 89"/>
                <a:gd name="T17" fmla="*/ 57 h 226"/>
                <a:gd name="T18" fmla="*/ 84 w 89"/>
                <a:gd name="T19" fmla="*/ 0 h 226"/>
                <a:gd name="T20" fmla="*/ 84 w 89"/>
                <a:gd name="T21"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226">
                  <a:moveTo>
                    <a:pt x="84" y="0"/>
                  </a:moveTo>
                  <a:lnTo>
                    <a:pt x="39" y="23"/>
                  </a:lnTo>
                  <a:lnTo>
                    <a:pt x="36" y="152"/>
                  </a:lnTo>
                  <a:lnTo>
                    <a:pt x="3" y="164"/>
                  </a:lnTo>
                  <a:lnTo>
                    <a:pt x="0" y="214"/>
                  </a:lnTo>
                  <a:lnTo>
                    <a:pt x="43" y="226"/>
                  </a:lnTo>
                  <a:lnTo>
                    <a:pt x="34" y="172"/>
                  </a:lnTo>
                  <a:lnTo>
                    <a:pt x="89" y="160"/>
                  </a:lnTo>
                  <a:lnTo>
                    <a:pt x="71" y="57"/>
                  </a:lnTo>
                  <a:lnTo>
                    <a:pt x="84" y="0"/>
                  </a:lnTo>
                  <a:lnTo>
                    <a:pt x="8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21" name="Freeform 33"/>
            <p:cNvSpPr>
              <a:spLocks/>
            </p:cNvSpPr>
            <p:nvPr/>
          </p:nvSpPr>
          <p:spPr bwMode="auto">
            <a:xfrm>
              <a:off x="714" y="1850"/>
              <a:ext cx="53" cy="92"/>
            </a:xfrm>
            <a:custGeom>
              <a:avLst/>
              <a:gdLst>
                <a:gd name="T0" fmla="*/ 95 w 158"/>
                <a:gd name="T1" fmla="*/ 0 h 276"/>
                <a:gd name="T2" fmla="*/ 72 w 158"/>
                <a:gd name="T3" fmla="*/ 45 h 276"/>
                <a:gd name="T4" fmla="*/ 80 w 158"/>
                <a:gd name="T5" fmla="*/ 210 h 276"/>
                <a:gd name="T6" fmla="*/ 32 w 158"/>
                <a:gd name="T7" fmla="*/ 225 h 276"/>
                <a:gd name="T8" fmla="*/ 72 w 158"/>
                <a:gd name="T9" fmla="*/ 239 h 276"/>
                <a:gd name="T10" fmla="*/ 0 w 158"/>
                <a:gd name="T11" fmla="*/ 276 h 276"/>
                <a:gd name="T12" fmla="*/ 152 w 158"/>
                <a:gd name="T13" fmla="*/ 273 h 276"/>
                <a:gd name="T14" fmla="*/ 158 w 158"/>
                <a:gd name="T15" fmla="*/ 214 h 276"/>
                <a:gd name="T16" fmla="*/ 120 w 158"/>
                <a:gd name="T17" fmla="*/ 210 h 276"/>
                <a:gd name="T18" fmla="*/ 122 w 158"/>
                <a:gd name="T19" fmla="*/ 6 h 276"/>
                <a:gd name="T20" fmla="*/ 95 w 158"/>
                <a:gd name="T21" fmla="*/ 0 h 276"/>
                <a:gd name="T22" fmla="*/ 95 w 158"/>
                <a:gd name="T23"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 h="276">
                  <a:moveTo>
                    <a:pt x="95" y="0"/>
                  </a:moveTo>
                  <a:lnTo>
                    <a:pt x="72" y="45"/>
                  </a:lnTo>
                  <a:lnTo>
                    <a:pt x="80" y="210"/>
                  </a:lnTo>
                  <a:lnTo>
                    <a:pt x="32" y="225"/>
                  </a:lnTo>
                  <a:lnTo>
                    <a:pt x="72" y="239"/>
                  </a:lnTo>
                  <a:lnTo>
                    <a:pt x="0" y="276"/>
                  </a:lnTo>
                  <a:lnTo>
                    <a:pt x="152" y="273"/>
                  </a:lnTo>
                  <a:lnTo>
                    <a:pt x="158" y="214"/>
                  </a:lnTo>
                  <a:lnTo>
                    <a:pt x="120" y="210"/>
                  </a:lnTo>
                  <a:lnTo>
                    <a:pt x="122" y="6"/>
                  </a:lnTo>
                  <a:lnTo>
                    <a:pt x="95" y="0"/>
                  </a:lnTo>
                  <a:lnTo>
                    <a:pt x="9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22" name="Freeform 34"/>
            <p:cNvSpPr>
              <a:spLocks/>
            </p:cNvSpPr>
            <p:nvPr/>
          </p:nvSpPr>
          <p:spPr bwMode="auto">
            <a:xfrm>
              <a:off x="532" y="1941"/>
              <a:ext cx="228" cy="345"/>
            </a:xfrm>
            <a:custGeom>
              <a:avLst/>
              <a:gdLst>
                <a:gd name="T0" fmla="*/ 514 w 684"/>
                <a:gd name="T1" fmla="*/ 0 h 1037"/>
                <a:gd name="T2" fmla="*/ 514 w 684"/>
                <a:gd name="T3" fmla="*/ 54 h 1037"/>
                <a:gd name="T4" fmla="*/ 453 w 684"/>
                <a:gd name="T5" fmla="*/ 91 h 1037"/>
                <a:gd name="T6" fmla="*/ 430 w 684"/>
                <a:gd name="T7" fmla="*/ 171 h 1037"/>
                <a:gd name="T8" fmla="*/ 28 w 684"/>
                <a:gd name="T9" fmla="*/ 777 h 1037"/>
                <a:gd name="T10" fmla="*/ 46 w 684"/>
                <a:gd name="T11" fmla="*/ 790 h 1037"/>
                <a:gd name="T12" fmla="*/ 478 w 684"/>
                <a:gd name="T13" fmla="*/ 144 h 1037"/>
                <a:gd name="T14" fmla="*/ 510 w 684"/>
                <a:gd name="T15" fmla="*/ 140 h 1037"/>
                <a:gd name="T16" fmla="*/ 501 w 684"/>
                <a:gd name="T17" fmla="*/ 200 h 1037"/>
                <a:gd name="T18" fmla="*/ 435 w 684"/>
                <a:gd name="T19" fmla="*/ 237 h 1037"/>
                <a:gd name="T20" fmla="*/ 435 w 684"/>
                <a:gd name="T21" fmla="*/ 304 h 1037"/>
                <a:gd name="T22" fmla="*/ 376 w 684"/>
                <a:gd name="T23" fmla="*/ 347 h 1037"/>
                <a:gd name="T24" fmla="*/ 372 w 684"/>
                <a:gd name="T25" fmla="*/ 409 h 1037"/>
                <a:gd name="T26" fmla="*/ 305 w 684"/>
                <a:gd name="T27" fmla="*/ 453 h 1037"/>
                <a:gd name="T28" fmla="*/ 301 w 684"/>
                <a:gd name="T29" fmla="*/ 532 h 1037"/>
                <a:gd name="T30" fmla="*/ 242 w 684"/>
                <a:gd name="T31" fmla="*/ 570 h 1037"/>
                <a:gd name="T32" fmla="*/ 230 w 684"/>
                <a:gd name="T33" fmla="*/ 641 h 1037"/>
                <a:gd name="T34" fmla="*/ 162 w 684"/>
                <a:gd name="T35" fmla="*/ 664 h 1037"/>
                <a:gd name="T36" fmla="*/ 156 w 684"/>
                <a:gd name="T37" fmla="*/ 722 h 1037"/>
                <a:gd name="T38" fmla="*/ 108 w 684"/>
                <a:gd name="T39" fmla="*/ 743 h 1037"/>
                <a:gd name="T40" fmla="*/ 90 w 684"/>
                <a:gd name="T41" fmla="*/ 818 h 1037"/>
                <a:gd name="T42" fmla="*/ 18 w 684"/>
                <a:gd name="T43" fmla="*/ 805 h 1037"/>
                <a:gd name="T44" fmla="*/ 0 w 684"/>
                <a:gd name="T45" fmla="*/ 835 h 1037"/>
                <a:gd name="T46" fmla="*/ 10 w 684"/>
                <a:gd name="T47" fmla="*/ 880 h 1037"/>
                <a:gd name="T48" fmla="*/ 82 w 684"/>
                <a:gd name="T49" fmla="*/ 880 h 1037"/>
                <a:gd name="T50" fmla="*/ 527 w 684"/>
                <a:gd name="T51" fmla="*/ 264 h 1037"/>
                <a:gd name="T52" fmla="*/ 582 w 684"/>
                <a:gd name="T53" fmla="*/ 1007 h 1037"/>
                <a:gd name="T54" fmla="*/ 618 w 684"/>
                <a:gd name="T55" fmla="*/ 1037 h 1037"/>
                <a:gd name="T56" fmla="*/ 657 w 684"/>
                <a:gd name="T57" fmla="*/ 1034 h 1037"/>
                <a:gd name="T58" fmla="*/ 684 w 684"/>
                <a:gd name="T59" fmla="*/ 1007 h 1037"/>
                <a:gd name="T60" fmla="*/ 680 w 684"/>
                <a:gd name="T61" fmla="*/ 966 h 1037"/>
                <a:gd name="T62" fmla="*/ 641 w 684"/>
                <a:gd name="T63" fmla="*/ 978 h 1037"/>
                <a:gd name="T64" fmla="*/ 608 w 684"/>
                <a:gd name="T65" fmla="*/ 920 h 1037"/>
                <a:gd name="T66" fmla="*/ 626 w 684"/>
                <a:gd name="T67" fmla="*/ 815 h 1037"/>
                <a:gd name="T68" fmla="*/ 600 w 684"/>
                <a:gd name="T69" fmla="*/ 748 h 1037"/>
                <a:gd name="T70" fmla="*/ 626 w 684"/>
                <a:gd name="T71" fmla="*/ 675 h 1037"/>
                <a:gd name="T72" fmla="*/ 596 w 684"/>
                <a:gd name="T73" fmla="*/ 607 h 1037"/>
                <a:gd name="T74" fmla="*/ 623 w 684"/>
                <a:gd name="T75" fmla="*/ 545 h 1037"/>
                <a:gd name="T76" fmla="*/ 586 w 684"/>
                <a:gd name="T77" fmla="*/ 477 h 1037"/>
                <a:gd name="T78" fmla="*/ 604 w 684"/>
                <a:gd name="T79" fmla="*/ 410 h 1037"/>
                <a:gd name="T80" fmla="*/ 572 w 684"/>
                <a:gd name="T81" fmla="*/ 364 h 1037"/>
                <a:gd name="T82" fmla="*/ 605 w 684"/>
                <a:gd name="T83" fmla="*/ 262 h 1037"/>
                <a:gd name="T84" fmla="*/ 564 w 684"/>
                <a:gd name="T85" fmla="*/ 203 h 1037"/>
                <a:gd name="T86" fmla="*/ 586 w 684"/>
                <a:gd name="T87" fmla="*/ 136 h 1037"/>
                <a:gd name="T88" fmla="*/ 582 w 684"/>
                <a:gd name="T89" fmla="*/ 98 h 1037"/>
                <a:gd name="T90" fmla="*/ 626 w 684"/>
                <a:gd name="T91" fmla="*/ 93 h 1037"/>
                <a:gd name="T92" fmla="*/ 653 w 684"/>
                <a:gd name="T93" fmla="*/ 115 h 1037"/>
                <a:gd name="T94" fmla="*/ 659 w 684"/>
                <a:gd name="T95" fmla="*/ 69 h 1037"/>
                <a:gd name="T96" fmla="*/ 605 w 684"/>
                <a:gd name="T97" fmla="*/ 48 h 1037"/>
                <a:gd name="T98" fmla="*/ 554 w 684"/>
                <a:gd name="T99" fmla="*/ 72 h 1037"/>
                <a:gd name="T100" fmla="*/ 551 w 684"/>
                <a:gd name="T101" fmla="*/ 2 h 1037"/>
                <a:gd name="T102" fmla="*/ 514 w 684"/>
                <a:gd name="T103" fmla="*/ 0 h 1037"/>
                <a:gd name="T104" fmla="*/ 514 w 684"/>
                <a:gd name="T105" fmla="*/ 0 h 1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4" h="1037">
                  <a:moveTo>
                    <a:pt x="514" y="0"/>
                  </a:moveTo>
                  <a:lnTo>
                    <a:pt x="514" y="54"/>
                  </a:lnTo>
                  <a:lnTo>
                    <a:pt x="453" y="91"/>
                  </a:lnTo>
                  <a:lnTo>
                    <a:pt x="430" y="171"/>
                  </a:lnTo>
                  <a:lnTo>
                    <a:pt x="28" y="777"/>
                  </a:lnTo>
                  <a:lnTo>
                    <a:pt x="46" y="790"/>
                  </a:lnTo>
                  <a:lnTo>
                    <a:pt x="478" y="144"/>
                  </a:lnTo>
                  <a:lnTo>
                    <a:pt x="510" y="140"/>
                  </a:lnTo>
                  <a:lnTo>
                    <a:pt x="501" y="200"/>
                  </a:lnTo>
                  <a:lnTo>
                    <a:pt x="435" y="237"/>
                  </a:lnTo>
                  <a:lnTo>
                    <a:pt x="435" y="304"/>
                  </a:lnTo>
                  <a:lnTo>
                    <a:pt x="376" y="347"/>
                  </a:lnTo>
                  <a:lnTo>
                    <a:pt x="372" y="409"/>
                  </a:lnTo>
                  <a:lnTo>
                    <a:pt x="305" y="453"/>
                  </a:lnTo>
                  <a:lnTo>
                    <a:pt x="301" y="532"/>
                  </a:lnTo>
                  <a:lnTo>
                    <a:pt x="242" y="570"/>
                  </a:lnTo>
                  <a:lnTo>
                    <a:pt x="230" y="641"/>
                  </a:lnTo>
                  <a:lnTo>
                    <a:pt x="162" y="664"/>
                  </a:lnTo>
                  <a:lnTo>
                    <a:pt x="156" y="722"/>
                  </a:lnTo>
                  <a:lnTo>
                    <a:pt x="108" y="743"/>
                  </a:lnTo>
                  <a:lnTo>
                    <a:pt x="90" y="818"/>
                  </a:lnTo>
                  <a:lnTo>
                    <a:pt x="18" y="805"/>
                  </a:lnTo>
                  <a:lnTo>
                    <a:pt x="0" y="835"/>
                  </a:lnTo>
                  <a:lnTo>
                    <a:pt x="10" y="880"/>
                  </a:lnTo>
                  <a:lnTo>
                    <a:pt x="82" y="880"/>
                  </a:lnTo>
                  <a:lnTo>
                    <a:pt x="527" y="264"/>
                  </a:lnTo>
                  <a:lnTo>
                    <a:pt x="582" y="1007"/>
                  </a:lnTo>
                  <a:lnTo>
                    <a:pt x="618" y="1037"/>
                  </a:lnTo>
                  <a:lnTo>
                    <a:pt x="657" y="1034"/>
                  </a:lnTo>
                  <a:lnTo>
                    <a:pt x="684" y="1007"/>
                  </a:lnTo>
                  <a:lnTo>
                    <a:pt x="680" y="966"/>
                  </a:lnTo>
                  <a:lnTo>
                    <a:pt x="641" y="978"/>
                  </a:lnTo>
                  <a:lnTo>
                    <a:pt x="608" y="920"/>
                  </a:lnTo>
                  <a:lnTo>
                    <a:pt x="626" y="815"/>
                  </a:lnTo>
                  <a:lnTo>
                    <a:pt x="600" y="748"/>
                  </a:lnTo>
                  <a:lnTo>
                    <a:pt x="626" y="675"/>
                  </a:lnTo>
                  <a:lnTo>
                    <a:pt x="596" y="607"/>
                  </a:lnTo>
                  <a:lnTo>
                    <a:pt x="623" y="545"/>
                  </a:lnTo>
                  <a:lnTo>
                    <a:pt x="586" y="477"/>
                  </a:lnTo>
                  <a:lnTo>
                    <a:pt x="604" y="410"/>
                  </a:lnTo>
                  <a:lnTo>
                    <a:pt x="572" y="364"/>
                  </a:lnTo>
                  <a:lnTo>
                    <a:pt x="605" y="262"/>
                  </a:lnTo>
                  <a:lnTo>
                    <a:pt x="564" y="203"/>
                  </a:lnTo>
                  <a:lnTo>
                    <a:pt x="586" y="136"/>
                  </a:lnTo>
                  <a:lnTo>
                    <a:pt x="582" y="98"/>
                  </a:lnTo>
                  <a:lnTo>
                    <a:pt x="626" y="93"/>
                  </a:lnTo>
                  <a:lnTo>
                    <a:pt x="653" y="115"/>
                  </a:lnTo>
                  <a:lnTo>
                    <a:pt x="659" y="69"/>
                  </a:lnTo>
                  <a:lnTo>
                    <a:pt x="605" y="48"/>
                  </a:lnTo>
                  <a:lnTo>
                    <a:pt x="554" y="72"/>
                  </a:lnTo>
                  <a:lnTo>
                    <a:pt x="551" y="2"/>
                  </a:lnTo>
                  <a:lnTo>
                    <a:pt x="514" y="0"/>
                  </a:lnTo>
                  <a:lnTo>
                    <a:pt x="5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23" name="Freeform 35"/>
            <p:cNvSpPr>
              <a:spLocks/>
            </p:cNvSpPr>
            <p:nvPr/>
          </p:nvSpPr>
          <p:spPr bwMode="auto">
            <a:xfrm>
              <a:off x="743" y="1935"/>
              <a:ext cx="193" cy="288"/>
            </a:xfrm>
            <a:custGeom>
              <a:avLst/>
              <a:gdLst>
                <a:gd name="T0" fmla="*/ 0 w 578"/>
                <a:gd name="T1" fmla="*/ 0 h 864"/>
                <a:gd name="T2" fmla="*/ 13 w 578"/>
                <a:gd name="T3" fmla="*/ 88 h 864"/>
                <a:gd name="T4" fmla="*/ 72 w 578"/>
                <a:gd name="T5" fmla="*/ 80 h 864"/>
                <a:gd name="T6" fmla="*/ 102 w 578"/>
                <a:gd name="T7" fmla="*/ 100 h 864"/>
                <a:gd name="T8" fmla="*/ 562 w 578"/>
                <a:gd name="T9" fmla="*/ 864 h 864"/>
                <a:gd name="T10" fmla="*/ 578 w 578"/>
                <a:gd name="T11" fmla="*/ 858 h 864"/>
                <a:gd name="T12" fmla="*/ 125 w 578"/>
                <a:gd name="T13" fmla="*/ 90 h 864"/>
                <a:gd name="T14" fmla="*/ 79 w 578"/>
                <a:gd name="T15" fmla="*/ 65 h 864"/>
                <a:gd name="T16" fmla="*/ 45 w 578"/>
                <a:gd name="T17" fmla="*/ 54 h 864"/>
                <a:gd name="T18" fmla="*/ 43 w 578"/>
                <a:gd name="T19" fmla="*/ 8 h 864"/>
                <a:gd name="T20" fmla="*/ 0 w 578"/>
                <a:gd name="T21" fmla="*/ 0 h 864"/>
                <a:gd name="T22" fmla="*/ 0 w 578"/>
                <a:gd name="T23"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8" h="864">
                  <a:moveTo>
                    <a:pt x="0" y="0"/>
                  </a:moveTo>
                  <a:lnTo>
                    <a:pt x="13" y="88"/>
                  </a:lnTo>
                  <a:lnTo>
                    <a:pt x="72" y="80"/>
                  </a:lnTo>
                  <a:lnTo>
                    <a:pt x="102" y="100"/>
                  </a:lnTo>
                  <a:lnTo>
                    <a:pt x="562" y="864"/>
                  </a:lnTo>
                  <a:lnTo>
                    <a:pt x="578" y="858"/>
                  </a:lnTo>
                  <a:lnTo>
                    <a:pt x="125" y="90"/>
                  </a:lnTo>
                  <a:lnTo>
                    <a:pt x="79" y="65"/>
                  </a:lnTo>
                  <a:lnTo>
                    <a:pt x="45" y="54"/>
                  </a:lnTo>
                  <a:lnTo>
                    <a:pt x="43" y="8"/>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24" name="Freeform 36"/>
            <p:cNvSpPr>
              <a:spLocks/>
            </p:cNvSpPr>
            <p:nvPr/>
          </p:nvSpPr>
          <p:spPr bwMode="auto">
            <a:xfrm>
              <a:off x="753" y="1976"/>
              <a:ext cx="181" cy="309"/>
            </a:xfrm>
            <a:custGeom>
              <a:avLst/>
              <a:gdLst>
                <a:gd name="T0" fmla="*/ 0 w 544"/>
                <a:gd name="T1" fmla="*/ 0 h 928"/>
                <a:gd name="T2" fmla="*/ 31 w 544"/>
                <a:gd name="T3" fmla="*/ 813 h 928"/>
                <a:gd name="T4" fmla="*/ 24 w 544"/>
                <a:gd name="T5" fmla="*/ 899 h 928"/>
                <a:gd name="T6" fmla="*/ 13 w 544"/>
                <a:gd name="T7" fmla="*/ 928 h 928"/>
                <a:gd name="T8" fmla="*/ 49 w 544"/>
                <a:gd name="T9" fmla="*/ 899 h 928"/>
                <a:gd name="T10" fmla="*/ 49 w 544"/>
                <a:gd name="T11" fmla="*/ 175 h 928"/>
                <a:gd name="T12" fmla="*/ 457 w 544"/>
                <a:gd name="T13" fmla="*/ 797 h 928"/>
                <a:gd name="T14" fmla="*/ 496 w 544"/>
                <a:gd name="T15" fmla="*/ 807 h 928"/>
                <a:gd name="T16" fmla="*/ 529 w 544"/>
                <a:gd name="T17" fmla="*/ 796 h 928"/>
                <a:gd name="T18" fmla="*/ 544 w 544"/>
                <a:gd name="T19" fmla="*/ 743 h 928"/>
                <a:gd name="T20" fmla="*/ 516 w 544"/>
                <a:gd name="T21" fmla="*/ 729 h 928"/>
                <a:gd name="T22" fmla="*/ 460 w 544"/>
                <a:gd name="T23" fmla="*/ 712 h 928"/>
                <a:gd name="T24" fmla="*/ 433 w 544"/>
                <a:gd name="T25" fmla="*/ 638 h 928"/>
                <a:gd name="T26" fmla="*/ 352 w 544"/>
                <a:gd name="T27" fmla="*/ 576 h 928"/>
                <a:gd name="T28" fmla="*/ 328 w 544"/>
                <a:gd name="T29" fmla="*/ 478 h 928"/>
                <a:gd name="T30" fmla="*/ 265 w 544"/>
                <a:gd name="T31" fmla="*/ 439 h 928"/>
                <a:gd name="T32" fmla="*/ 265 w 544"/>
                <a:gd name="T33" fmla="*/ 355 h 928"/>
                <a:gd name="T34" fmla="*/ 201 w 544"/>
                <a:gd name="T35" fmla="*/ 321 h 928"/>
                <a:gd name="T36" fmla="*/ 199 w 544"/>
                <a:gd name="T37" fmla="*/ 253 h 928"/>
                <a:gd name="T38" fmla="*/ 122 w 544"/>
                <a:gd name="T39" fmla="*/ 224 h 928"/>
                <a:gd name="T40" fmla="*/ 108 w 544"/>
                <a:gd name="T41" fmla="*/ 133 h 928"/>
                <a:gd name="T42" fmla="*/ 65 w 544"/>
                <a:gd name="T43" fmla="*/ 110 h 928"/>
                <a:gd name="T44" fmla="*/ 74 w 544"/>
                <a:gd name="T45" fmla="*/ 48 h 928"/>
                <a:gd name="T46" fmla="*/ 31 w 544"/>
                <a:gd name="T47" fmla="*/ 3 h 928"/>
                <a:gd name="T48" fmla="*/ 0 w 544"/>
                <a:gd name="T49" fmla="*/ 0 h 928"/>
                <a:gd name="T50" fmla="*/ 0 w 544"/>
                <a:gd name="T51" fmla="*/ 0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4" h="928">
                  <a:moveTo>
                    <a:pt x="0" y="0"/>
                  </a:moveTo>
                  <a:lnTo>
                    <a:pt x="31" y="813"/>
                  </a:lnTo>
                  <a:lnTo>
                    <a:pt x="24" y="899"/>
                  </a:lnTo>
                  <a:lnTo>
                    <a:pt x="13" y="928"/>
                  </a:lnTo>
                  <a:lnTo>
                    <a:pt x="49" y="899"/>
                  </a:lnTo>
                  <a:lnTo>
                    <a:pt x="49" y="175"/>
                  </a:lnTo>
                  <a:lnTo>
                    <a:pt x="457" y="797"/>
                  </a:lnTo>
                  <a:lnTo>
                    <a:pt x="496" y="807"/>
                  </a:lnTo>
                  <a:lnTo>
                    <a:pt x="529" y="796"/>
                  </a:lnTo>
                  <a:lnTo>
                    <a:pt x="544" y="743"/>
                  </a:lnTo>
                  <a:lnTo>
                    <a:pt x="516" y="729"/>
                  </a:lnTo>
                  <a:lnTo>
                    <a:pt x="460" y="712"/>
                  </a:lnTo>
                  <a:lnTo>
                    <a:pt x="433" y="638"/>
                  </a:lnTo>
                  <a:lnTo>
                    <a:pt x="352" y="576"/>
                  </a:lnTo>
                  <a:lnTo>
                    <a:pt x="328" y="478"/>
                  </a:lnTo>
                  <a:lnTo>
                    <a:pt x="265" y="439"/>
                  </a:lnTo>
                  <a:lnTo>
                    <a:pt x="265" y="355"/>
                  </a:lnTo>
                  <a:lnTo>
                    <a:pt x="201" y="321"/>
                  </a:lnTo>
                  <a:lnTo>
                    <a:pt x="199" y="253"/>
                  </a:lnTo>
                  <a:lnTo>
                    <a:pt x="122" y="224"/>
                  </a:lnTo>
                  <a:lnTo>
                    <a:pt x="108" y="133"/>
                  </a:lnTo>
                  <a:lnTo>
                    <a:pt x="65" y="110"/>
                  </a:lnTo>
                  <a:lnTo>
                    <a:pt x="74" y="48"/>
                  </a:lnTo>
                  <a:lnTo>
                    <a:pt x="31" y="3"/>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grpSp>
      <p:sp>
        <p:nvSpPr>
          <p:cNvPr id="1394725" name="Line 37"/>
          <p:cNvSpPr>
            <a:spLocks noChangeShapeType="1"/>
          </p:cNvSpPr>
          <p:nvPr/>
        </p:nvSpPr>
        <p:spPr bwMode="auto">
          <a:xfrm>
            <a:off x="887413" y="2187575"/>
            <a:ext cx="3073400" cy="1588"/>
          </a:xfrm>
          <a:prstGeom prst="line">
            <a:avLst/>
          </a:prstGeom>
          <a:noFill/>
          <a:ln w="28575"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graphicFrame>
        <p:nvGraphicFramePr>
          <p:cNvPr id="1394726" name="Object 38"/>
          <p:cNvGraphicFramePr>
            <a:graphicFrameLocks noChangeAspect="1"/>
          </p:cNvGraphicFramePr>
          <p:nvPr/>
        </p:nvGraphicFramePr>
        <p:xfrm>
          <a:off x="1143000" y="2209803"/>
          <a:ext cx="2333625" cy="1951038"/>
        </p:xfrm>
        <a:graphic>
          <a:graphicData uri="http://schemas.openxmlformats.org/presentationml/2006/ole">
            <mc:AlternateContent xmlns:mc="http://schemas.openxmlformats.org/markup-compatibility/2006">
              <mc:Choice xmlns:v="urn:schemas-microsoft-com:vml" Requires="v">
                <p:oleObj spid="_x0000_s69675" name="Flash Movie" r:id="rId6" imgW="2058120" imgH="1622520" progId="Flash.Movie">
                  <p:embed/>
                </p:oleObj>
              </mc:Choice>
              <mc:Fallback>
                <p:oleObj name="Flash Movie" r:id="rId6" imgW="2058120" imgH="1622520" progId="Flash.Movi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2209803"/>
                        <a:ext cx="2333625" cy="195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4727" name="Line 39"/>
          <p:cNvSpPr>
            <a:spLocks noChangeShapeType="1"/>
          </p:cNvSpPr>
          <p:nvPr/>
        </p:nvSpPr>
        <p:spPr bwMode="auto">
          <a:xfrm>
            <a:off x="2590800" y="2667000"/>
            <a:ext cx="0" cy="1270000"/>
          </a:xfrm>
          <a:prstGeom prst="line">
            <a:avLst/>
          </a:prstGeom>
          <a:noFill/>
          <a:ln w="38100" cap="sq">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4728" name="Line 40"/>
          <p:cNvSpPr>
            <a:spLocks noChangeShapeType="1"/>
          </p:cNvSpPr>
          <p:nvPr/>
        </p:nvSpPr>
        <p:spPr bwMode="auto">
          <a:xfrm flipV="1">
            <a:off x="1219200" y="1905000"/>
            <a:ext cx="0" cy="2300288"/>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4729" name="Line 41"/>
          <p:cNvSpPr>
            <a:spLocks noChangeShapeType="1"/>
          </p:cNvSpPr>
          <p:nvPr/>
        </p:nvSpPr>
        <p:spPr bwMode="auto">
          <a:xfrm>
            <a:off x="1638300" y="1954213"/>
            <a:ext cx="0" cy="2286000"/>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4730" name="Text Box 42"/>
          <p:cNvSpPr txBox="1">
            <a:spLocks noChangeArrowheads="1"/>
          </p:cNvSpPr>
          <p:nvPr/>
        </p:nvSpPr>
        <p:spPr bwMode="auto">
          <a:xfrm>
            <a:off x="3733800" y="21336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400" b="1">
                <a:solidFill>
                  <a:srgbClr val="FFFFFF"/>
                </a:solidFill>
                <a:ea typeface="宋体" charset="0"/>
                <a:cs typeface="宋体" charset="0"/>
              </a:rPr>
              <a:t>Z</a:t>
            </a:r>
          </a:p>
        </p:txBody>
      </p:sp>
      <p:sp>
        <p:nvSpPr>
          <p:cNvPr id="1394731" name="Text Box 43"/>
          <p:cNvSpPr txBox="1">
            <a:spLocks noChangeArrowheads="1"/>
          </p:cNvSpPr>
          <p:nvPr/>
        </p:nvSpPr>
        <p:spPr bwMode="auto">
          <a:xfrm>
            <a:off x="1600200" y="3962406"/>
            <a:ext cx="685800" cy="52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800" b="1">
                <a:solidFill>
                  <a:srgbClr val="FFFFFF"/>
                </a:solidFill>
                <a:ea typeface="宋体" charset="0"/>
                <a:cs typeface="宋体" charset="0"/>
              </a:rPr>
              <a:t>v</a:t>
            </a:r>
          </a:p>
        </p:txBody>
      </p:sp>
      <p:sp>
        <p:nvSpPr>
          <p:cNvPr id="1394732" name="Text Box 44"/>
          <p:cNvSpPr txBox="1">
            <a:spLocks noChangeArrowheads="1"/>
          </p:cNvSpPr>
          <p:nvPr/>
        </p:nvSpPr>
        <p:spPr bwMode="auto">
          <a:xfrm>
            <a:off x="685803" y="3962406"/>
            <a:ext cx="609600" cy="52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800" b="1">
                <a:solidFill>
                  <a:srgbClr val="FFFFFF"/>
                </a:solidFill>
                <a:ea typeface="宋体" charset="0"/>
                <a:cs typeface="宋体" charset="0"/>
              </a:rPr>
              <a:t>t</a:t>
            </a:r>
          </a:p>
        </p:txBody>
      </p:sp>
      <p:sp>
        <p:nvSpPr>
          <p:cNvPr id="1394733" name="Line 45"/>
          <p:cNvSpPr>
            <a:spLocks noChangeShapeType="1"/>
          </p:cNvSpPr>
          <p:nvPr/>
        </p:nvSpPr>
        <p:spPr bwMode="auto">
          <a:xfrm>
            <a:off x="5410202" y="3886200"/>
            <a:ext cx="2286000" cy="0"/>
          </a:xfrm>
          <a:prstGeom prst="line">
            <a:avLst/>
          </a:prstGeom>
          <a:noFill/>
          <a:ln w="1270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4734" name="Line 46"/>
          <p:cNvSpPr>
            <a:spLocks noChangeShapeType="1"/>
          </p:cNvSpPr>
          <p:nvPr/>
        </p:nvSpPr>
        <p:spPr bwMode="auto">
          <a:xfrm flipV="1">
            <a:off x="5410200" y="1752600"/>
            <a:ext cx="0" cy="2133600"/>
          </a:xfrm>
          <a:prstGeom prst="line">
            <a:avLst/>
          </a:prstGeom>
          <a:noFill/>
          <a:ln w="1270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4735" name="Text Box 47"/>
          <p:cNvSpPr txBox="1">
            <a:spLocks noChangeArrowheads="1"/>
          </p:cNvSpPr>
          <p:nvPr/>
        </p:nvSpPr>
        <p:spPr bwMode="auto">
          <a:xfrm>
            <a:off x="7467600" y="33528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400">
                <a:solidFill>
                  <a:srgbClr val="FFFFFF"/>
                </a:solidFill>
                <a:ea typeface="宋体" charset="0"/>
                <a:cs typeface="宋体" charset="0"/>
              </a:rPr>
              <a:t>t</a:t>
            </a:r>
          </a:p>
        </p:txBody>
      </p:sp>
      <p:sp>
        <p:nvSpPr>
          <p:cNvPr id="1394736" name="Text Box 48"/>
          <p:cNvSpPr txBox="1">
            <a:spLocks noChangeArrowheads="1"/>
          </p:cNvSpPr>
          <p:nvPr/>
        </p:nvSpPr>
        <p:spPr bwMode="auto">
          <a:xfrm>
            <a:off x="4953003" y="1676403"/>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400">
                <a:solidFill>
                  <a:srgbClr val="FFFFFF"/>
                </a:solidFill>
                <a:ea typeface="宋体" charset="0"/>
                <a:cs typeface="宋体" charset="0"/>
              </a:rPr>
              <a:t>v</a:t>
            </a:r>
          </a:p>
        </p:txBody>
      </p:sp>
      <p:sp>
        <p:nvSpPr>
          <p:cNvPr id="1394737" name="Text Box 49"/>
          <p:cNvSpPr txBox="1">
            <a:spLocks noChangeArrowheads="1"/>
          </p:cNvSpPr>
          <p:nvPr/>
        </p:nvSpPr>
        <p:spPr bwMode="auto">
          <a:xfrm>
            <a:off x="2514604" y="3962401"/>
            <a:ext cx="533400"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a:solidFill>
                  <a:srgbClr val="FFFFFF"/>
                </a:solidFill>
                <a:ea typeface="宋体" charset="0"/>
                <a:cs typeface="宋体" charset="0"/>
              </a:rPr>
              <a:t>Z</a:t>
            </a:r>
            <a:r>
              <a:rPr kumimoji="1" lang="en-US" altLang="zh-CN" baseline="-25000">
                <a:solidFill>
                  <a:srgbClr val="FFFFFF"/>
                </a:solidFill>
                <a:ea typeface="宋体" charset="0"/>
                <a:cs typeface="宋体" charset="0"/>
              </a:rPr>
              <a:t>1</a:t>
            </a:r>
          </a:p>
        </p:txBody>
      </p:sp>
      <p:sp>
        <p:nvSpPr>
          <p:cNvPr id="1394738" name="Line 50"/>
          <p:cNvSpPr>
            <a:spLocks noChangeShapeType="1"/>
          </p:cNvSpPr>
          <p:nvPr/>
        </p:nvSpPr>
        <p:spPr bwMode="auto">
          <a:xfrm flipV="1">
            <a:off x="5321300" y="5360994"/>
            <a:ext cx="2235200" cy="3175"/>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4739" name="Line 51"/>
          <p:cNvSpPr>
            <a:spLocks noChangeShapeType="1"/>
          </p:cNvSpPr>
          <p:nvPr/>
        </p:nvSpPr>
        <p:spPr bwMode="auto">
          <a:xfrm flipV="1">
            <a:off x="6426200" y="4343404"/>
            <a:ext cx="0" cy="2133600"/>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graphicFrame>
        <p:nvGraphicFramePr>
          <p:cNvPr id="1394740" name="Object 52"/>
          <p:cNvGraphicFramePr>
            <a:graphicFrameLocks noChangeAspect="1"/>
          </p:cNvGraphicFramePr>
          <p:nvPr/>
        </p:nvGraphicFramePr>
        <p:xfrm>
          <a:off x="7239000" y="4953006"/>
          <a:ext cx="361950" cy="422275"/>
        </p:xfrm>
        <a:graphic>
          <a:graphicData uri="http://schemas.openxmlformats.org/presentationml/2006/ole">
            <mc:AlternateContent xmlns:mc="http://schemas.openxmlformats.org/markup-compatibility/2006">
              <mc:Choice xmlns:v="urn:schemas-microsoft-com:vml" Requires="v">
                <p:oleObj spid="_x0000_s69676" name="Flash Movie" r:id="rId8" imgW="361800" imgH="421560" progId="Flash.Movie">
                  <p:embed/>
                </p:oleObj>
              </mc:Choice>
              <mc:Fallback>
                <p:oleObj name="Flash Movie" r:id="rId8" imgW="361800" imgH="421560" progId="Flash.Movie">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39000" y="4953006"/>
                        <a:ext cx="361950"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394741" name="Object 53"/>
          <p:cNvGraphicFramePr>
            <a:graphicFrameLocks noChangeAspect="1"/>
          </p:cNvGraphicFramePr>
          <p:nvPr/>
        </p:nvGraphicFramePr>
        <p:xfrm>
          <a:off x="6477000" y="4267201"/>
          <a:ext cx="458788" cy="458788"/>
        </p:xfrm>
        <a:graphic>
          <a:graphicData uri="http://schemas.openxmlformats.org/presentationml/2006/ole">
            <mc:AlternateContent xmlns:mc="http://schemas.openxmlformats.org/markup-compatibility/2006">
              <mc:Choice xmlns:v="urn:schemas-microsoft-com:vml" Requires="v">
                <p:oleObj spid="_x0000_s69677" name="Flash Movie" r:id="rId10" imgW="459000" imgH="458640" progId="Flash.Movie">
                  <p:embed/>
                </p:oleObj>
              </mc:Choice>
              <mc:Fallback>
                <p:oleObj name="Flash Movie" r:id="rId10" imgW="459000" imgH="458640" progId="Flash.Movie">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7000" y="4267201"/>
                        <a:ext cx="458788"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4742" name="Text Box 54"/>
          <p:cNvSpPr txBox="1">
            <a:spLocks noChangeArrowheads="1"/>
          </p:cNvSpPr>
          <p:nvPr/>
        </p:nvSpPr>
        <p:spPr bwMode="auto">
          <a:xfrm>
            <a:off x="4724400" y="5105401"/>
            <a:ext cx="533400"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a:solidFill>
                  <a:srgbClr val="FFFFFF"/>
                </a:solidFill>
                <a:ea typeface="宋体" charset="0"/>
                <a:cs typeface="宋体" charset="0"/>
              </a:rPr>
              <a:t>Z</a:t>
            </a:r>
            <a:r>
              <a:rPr kumimoji="1" lang="en-US" altLang="zh-CN" baseline="-25000">
                <a:solidFill>
                  <a:srgbClr val="FFFFFF"/>
                </a:solidFill>
                <a:ea typeface="宋体" charset="0"/>
                <a:cs typeface="宋体" charset="0"/>
              </a:rPr>
              <a:t>1</a:t>
            </a:r>
          </a:p>
        </p:txBody>
      </p:sp>
      <p:sp>
        <p:nvSpPr>
          <p:cNvPr id="1394743" name="Line 55"/>
          <p:cNvSpPr>
            <a:spLocks noChangeShapeType="1"/>
          </p:cNvSpPr>
          <p:nvPr/>
        </p:nvSpPr>
        <p:spPr bwMode="auto">
          <a:xfrm flipV="1">
            <a:off x="5105400" y="4800600"/>
            <a:ext cx="381000" cy="381000"/>
          </a:xfrm>
          <a:prstGeom prst="line">
            <a:avLst/>
          </a:prstGeom>
          <a:noFill/>
          <a:ln w="19050" cap="sq">
            <a:solidFill>
              <a:schemeClr val="bg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4744" name="Line 56"/>
          <p:cNvSpPr>
            <a:spLocks noChangeShapeType="1"/>
          </p:cNvSpPr>
          <p:nvPr/>
        </p:nvSpPr>
        <p:spPr bwMode="auto">
          <a:xfrm>
            <a:off x="3352800" y="2362200"/>
            <a:ext cx="0" cy="1270000"/>
          </a:xfrm>
          <a:prstGeom prst="line">
            <a:avLst/>
          </a:prstGeom>
          <a:noFill/>
          <a:ln w="38100" cap="sq">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4745" name="Text Box 57"/>
          <p:cNvSpPr txBox="1">
            <a:spLocks noChangeArrowheads="1"/>
          </p:cNvSpPr>
          <p:nvPr/>
        </p:nvSpPr>
        <p:spPr bwMode="auto">
          <a:xfrm>
            <a:off x="3352800" y="3581400"/>
            <a:ext cx="533400"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a:solidFill>
                  <a:srgbClr val="FFFFFF"/>
                </a:solidFill>
                <a:ea typeface="宋体" charset="0"/>
                <a:cs typeface="宋体" charset="0"/>
              </a:rPr>
              <a:t>Z</a:t>
            </a:r>
            <a:r>
              <a:rPr kumimoji="1" lang="en-US" altLang="zh-CN" baseline="-25000">
                <a:solidFill>
                  <a:srgbClr val="FFFFFF"/>
                </a:solidFill>
                <a:ea typeface="宋体" charset="0"/>
                <a:cs typeface="宋体" charset="0"/>
              </a:rPr>
              <a:t>2</a:t>
            </a:r>
          </a:p>
        </p:txBody>
      </p:sp>
      <p:sp>
        <p:nvSpPr>
          <p:cNvPr id="1394746" name="Text Box 58"/>
          <p:cNvSpPr txBox="1">
            <a:spLocks noChangeArrowheads="1"/>
          </p:cNvSpPr>
          <p:nvPr/>
        </p:nvSpPr>
        <p:spPr bwMode="auto">
          <a:xfrm>
            <a:off x="7772400" y="5334001"/>
            <a:ext cx="533400"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a:solidFill>
                  <a:srgbClr val="FFFFFF"/>
                </a:solidFill>
                <a:ea typeface="宋体" charset="0"/>
                <a:cs typeface="宋体" charset="0"/>
              </a:rPr>
              <a:t>Z</a:t>
            </a:r>
            <a:r>
              <a:rPr kumimoji="1" lang="en-US" altLang="zh-CN" baseline="-25000">
                <a:solidFill>
                  <a:srgbClr val="FFFFFF"/>
                </a:solidFill>
                <a:ea typeface="宋体" charset="0"/>
                <a:cs typeface="宋体" charset="0"/>
              </a:rPr>
              <a:t>2</a:t>
            </a:r>
          </a:p>
        </p:txBody>
      </p:sp>
      <p:sp>
        <p:nvSpPr>
          <p:cNvPr id="1394747" name="Line 59"/>
          <p:cNvSpPr>
            <a:spLocks noChangeShapeType="1"/>
          </p:cNvSpPr>
          <p:nvPr/>
        </p:nvSpPr>
        <p:spPr bwMode="auto">
          <a:xfrm>
            <a:off x="2667000" y="2438404"/>
            <a:ext cx="609600" cy="1143000"/>
          </a:xfrm>
          <a:prstGeom prst="line">
            <a:avLst/>
          </a:prstGeom>
          <a:noFill/>
          <a:ln w="38100" cap="sq">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graphicFrame>
        <p:nvGraphicFramePr>
          <p:cNvPr id="1394748" name="Object 60"/>
          <p:cNvGraphicFramePr>
            <a:graphicFrameLocks noChangeAspect="1"/>
          </p:cNvGraphicFramePr>
          <p:nvPr/>
        </p:nvGraphicFramePr>
        <p:xfrm>
          <a:off x="1371600" y="4495800"/>
          <a:ext cx="1943100" cy="1943100"/>
        </p:xfrm>
        <a:graphic>
          <a:graphicData uri="http://schemas.openxmlformats.org/presentationml/2006/ole">
            <mc:AlternateContent xmlns:mc="http://schemas.openxmlformats.org/markup-compatibility/2006">
              <mc:Choice xmlns:v="urn:schemas-microsoft-com:vml" Requires="v">
                <p:oleObj spid="_x0000_s69678" name="Flash Movie" r:id="rId12" imgW="1937880" imgH="1937880" progId="Flash.Movie">
                  <p:embed/>
                </p:oleObj>
              </mc:Choice>
              <mc:Fallback>
                <p:oleObj name="Flash Movie" r:id="rId12" imgW="1937880" imgH="1937880" progId="Flash.Movie">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71600" y="4495800"/>
                        <a:ext cx="1943100"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4749" name="Line 61"/>
          <p:cNvSpPr>
            <a:spLocks noChangeShapeType="1"/>
          </p:cNvSpPr>
          <p:nvPr/>
        </p:nvSpPr>
        <p:spPr bwMode="auto">
          <a:xfrm rot="10785470" flipV="1">
            <a:off x="6856413" y="5637219"/>
            <a:ext cx="990600" cy="611187"/>
          </a:xfrm>
          <a:prstGeom prst="line">
            <a:avLst/>
          </a:prstGeom>
          <a:noFill/>
          <a:ln w="19050" cap="sq">
            <a:solidFill>
              <a:schemeClr val="bg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Tree>
    <p:extLst>
      <p:ext uri="{BB962C8B-B14F-4D97-AF65-F5344CB8AC3E}">
        <p14:creationId xmlns:p14="http://schemas.microsoft.com/office/powerpoint/2010/main" val="76208184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5714" name="Picture 2" descr="wallcurve_bla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9867" y="4230688"/>
            <a:ext cx="2343150" cy="2311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95715" name="Object 3"/>
          <p:cNvGraphicFramePr>
            <a:graphicFrameLocks noChangeAspect="1"/>
          </p:cNvGraphicFramePr>
          <p:nvPr/>
        </p:nvGraphicFramePr>
        <p:xfrm>
          <a:off x="5397500" y="1903419"/>
          <a:ext cx="2008188" cy="2008187"/>
        </p:xfrm>
        <a:graphic>
          <a:graphicData uri="http://schemas.openxmlformats.org/presentationml/2006/ole">
            <mc:AlternateContent xmlns:mc="http://schemas.openxmlformats.org/markup-compatibility/2006">
              <mc:Choice xmlns:v="urn:schemas-microsoft-com:vml" Requires="v">
                <p:oleObj spid="_x0000_s70698" name="Flash Movie" r:id="rId5" imgW="1781280" imgH="1781280" progId="Flash.Movie">
                  <p:embed/>
                </p:oleObj>
              </mc:Choice>
              <mc:Fallback>
                <p:oleObj name="Flash Movie" r:id="rId5" imgW="1781280" imgH="1781280" progId="Flash.Movi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0" y="1903419"/>
                        <a:ext cx="2008188" cy="200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5716" name="Rectangle 4"/>
          <p:cNvSpPr>
            <a:spLocks noGrp="1" noChangeArrowheads="1"/>
          </p:cNvSpPr>
          <p:nvPr>
            <p:ph type="title"/>
          </p:nvPr>
        </p:nvSpPr>
        <p:spPr/>
        <p:txBody>
          <a:bodyPr/>
          <a:lstStyle/>
          <a:p>
            <a:r>
              <a:rPr kumimoji="0" lang="en-US" altLang="zh-CN">
                <a:ea typeface="宋体" charset="0"/>
                <a:cs typeface="宋体" charset="0"/>
              </a:rPr>
              <a:t>Between Two Planes</a:t>
            </a:r>
          </a:p>
        </p:txBody>
      </p:sp>
      <p:grpSp>
        <p:nvGrpSpPr>
          <p:cNvPr id="1395717" name="Group 5"/>
          <p:cNvGrpSpPr>
            <a:grpSpLocks/>
          </p:cNvGrpSpPr>
          <p:nvPr/>
        </p:nvGrpSpPr>
        <p:grpSpPr bwMode="auto">
          <a:xfrm flipH="1">
            <a:off x="457200" y="2971804"/>
            <a:ext cx="558800" cy="846138"/>
            <a:chOff x="499" y="1640"/>
            <a:chExt cx="444" cy="646"/>
          </a:xfrm>
        </p:grpSpPr>
        <p:sp>
          <p:nvSpPr>
            <p:cNvPr id="1395718" name="Freeform 6"/>
            <p:cNvSpPr>
              <a:spLocks/>
            </p:cNvSpPr>
            <p:nvPr/>
          </p:nvSpPr>
          <p:spPr bwMode="auto">
            <a:xfrm>
              <a:off x="542" y="1836"/>
              <a:ext cx="401" cy="445"/>
            </a:xfrm>
            <a:custGeom>
              <a:avLst/>
              <a:gdLst>
                <a:gd name="T0" fmla="*/ 492 w 1203"/>
                <a:gd name="T1" fmla="*/ 0 h 1333"/>
                <a:gd name="T2" fmla="*/ 498 w 1203"/>
                <a:gd name="T3" fmla="*/ 247 h 1333"/>
                <a:gd name="T4" fmla="*/ 451 w 1203"/>
                <a:gd name="T5" fmla="*/ 272 h 1333"/>
                <a:gd name="T6" fmla="*/ 474 w 1203"/>
                <a:gd name="T7" fmla="*/ 295 h 1333"/>
                <a:gd name="T8" fmla="*/ 457 w 1203"/>
                <a:gd name="T9" fmla="*/ 396 h 1333"/>
                <a:gd name="T10" fmla="*/ 333 w 1203"/>
                <a:gd name="T11" fmla="*/ 573 h 1333"/>
                <a:gd name="T12" fmla="*/ 0 w 1203"/>
                <a:gd name="T13" fmla="*/ 1117 h 1333"/>
                <a:gd name="T14" fmla="*/ 51 w 1203"/>
                <a:gd name="T15" fmla="*/ 1180 h 1333"/>
                <a:gd name="T16" fmla="*/ 102 w 1203"/>
                <a:gd name="T17" fmla="*/ 1166 h 1333"/>
                <a:gd name="T18" fmla="*/ 509 w 1203"/>
                <a:gd name="T19" fmla="*/ 598 h 1333"/>
                <a:gd name="T20" fmla="*/ 576 w 1203"/>
                <a:gd name="T21" fmla="*/ 1317 h 1333"/>
                <a:gd name="T22" fmla="*/ 688 w 1203"/>
                <a:gd name="T23" fmla="*/ 1333 h 1333"/>
                <a:gd name="T24" fmla="*/ 712 w 1203"/>
                <a:gd name="T25" fmla="*/ 1279 h 1333"/>
                <a:gd name="T26" fmla="*/ 712 w 1203"/>
                <a:gd name="T27" fmla="*/ 592 h 1333"/>
                <a:gd name="T28" fmla="*/ 1101 w 1203"/>
                <a:gd name="T29" fmla="*/ 1183 h 1333"/>
                <a:gd name="T30" fmla="*/ 1169 w 1203"/>
                <a:gd name="T31" fmla="*/ 1221 h 1333"/>
                <a:gd name="T32" fmla="*/ 1203 w 1203"/>
                <a:gd name="T33" fmla="*/ 1150 h 1333"/>
                <a:gd name="T34" fmla="*/ 1169 w 1203"/>
                <a:gd name="T35" fmla="*/ 1077 h 1333"/>
                <a:gd name="T36" fmla="*/ 722 w 1203"/>
                <a:gd name="T37" fmla="*/ 343 h 1333"/>
                <a:gd name="T38" fmla="*/ 668 w 1203"/>
                <a:gd name="T39" fmla="*/ 343 h 1333"/>
                <a:gd name="T40" fmla="*/ 695 w 1203"/>
                <a:gd name="T41" fmla="*/ 288 h 1333"/>
                <a:gd name="T42" fmla="*/ 688 w 1203"/>
                <a:gd name="T43" fmla="*/ 247 h 1333"/>
                <a:gd name="T44" fmla="*/ 661 w 1203"/>
                <a:gd name="T45" fmla="*/ 230 h 1333"/>
                <a:gd name="T46" fmla="*/ 655 w 1203"/>
                <a:gd name="T47" fmla="*/ 33 h 1333"/>
                <a:gd name="T48" fmla="*/ 492 w 1203"/>
                <a:gd name="T49" fmla="*/ 0 h 1333"/>
                <a:gd name="T50" fmla="*/ 492 w 1203"/>
                <a:gd name="T51" fmla="*/ 0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03" h="1333">
                  <a:moveTo>
                    <a:pt x="492" y="0"/>
                  </a:moveTo>
                  <a:lnTo>
                    <a:pt x="498" y="247"/>
                  </a:lnTo>
                  <a:lnTo>
                    <a:pt x="451" y="272"/>
                  </a:lnTo>
                  <a:lnTo>
                    <a:pt x="474" y="295"/>
                  </a:lnTo>
                  <a:lnTo>
                    <a:pt x="457" y="396"/>
                  </a:lnTo>
                  <a:lnTo>
                    <a:pt x="333" y="573"/>
                  </a:lnTo>
                  <a:lnTo>
                    <a:pt x="0" y="1117"/>
                  </a:lnTo>
                  <a:lnTo>
                    <a:pt x="51" y="1180"/>
                  </a:lnTo>
                  <a:lnTo>
                    <a:pt x="102" y="1166"/>
                  </a:lnTo>
                  <a:lnTo>
                    <a:pt x="509" y="598"/>
                  </a:lnTo>
                  <a:lnTo>
                    <a:pt x="576" y="1317"/>
                  </a:lnTo>
                  <a:lnTo>
                    <a:pt x="688" y="1333"/>
                  </a:lnTo>
                  <a:lnTo>
                    <a:pt x="712" y="1279"/>
                  </a:lnTo>
                  <a:lnTo>
                    <a:pt x="712" y="592"/>
                  </a:lnTo>
                  <a:lnTo>
                    <a:pt x="1101" y="1183"/>
                  </a:lnTo>
                  <a:lnTo>
                    <a:pt x="1169" y="1221"/>
                  </a:lnTo>
                  <a:lnTo>
                    <a:pt x="1203" y="1150"/>
                  </a:lnTo>
                  <a:lnTo>
                    <a:pt x="1169" y="1077"/>
                  </a:lnTo>
                  <a:lnTo>
                    <a:pt x="722" y="343"/>
                  </a:lnTo>
                  <a:lnTo>
                    <a:pt x="668" y="343"/>
                  </a:lnTo>
                  <a:lnTo>
                    <a:pt x="695" y="288"/>
                  </a:lnTo>
                  <a:lnTo>
                    <a:pt x="688" y="247"/>
                  </a:lnTo>
                  <a:lnTo>
                    <a:pt x="661" y="230"/>
                  </a:lnTo>
                  <a:lnTo>
                    <a:pt x="655" y="33"/>
                  </a:lnTo>
                  <a:lnTo>
                    <a:pt x="492" y="0"/>
                  </a:lnTo>
                  <a:lnTo>
                    <a:pt x="49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19" name="Freeform 7"/>
            <p:cNvSpPr>
              <a:spLocks/>
            </p:cNvSpPr>
            <p:nvPr/>
          </p:nvSpPr>
          <p:spPr bwMode="auto">
            <a:xfrm>
              <a:off x="548" y="1844"/>
              <a:ext cx="180" cy="101"/>
            </a:xfrm>
            <a:custGeom>
              <a:avLst/>
              <a:gdLst>
                <a:gd name="T0" fmla="*/ 0 w 541"/>
                <a:gd name="T1" fmla="*/ 256 h 303"/>
                <a:gd name="T2" fmla="*/ 41 w 541"/>
                <a:gd name="T3" fmla="*/ 202 h 303"/>
                <a:gd name="T4" fmla="*/ 91 w 541"/>
                <a:gd name="T5" fmla="*/ 160 h 303"/>
                <a:gd name="T6" fmla="*/ 162 w 541"/>
                <a:gd name="T7" fmla="*/ 160 h 303"/>
                <a:gd name="T8" fmla="*/ 424 w 541"/>
                <a:gd name="T9" fmla="*/ 0 h 303"/>
                <a:gd name="T10" fmla="*/ 541 w 541"/>
                <a:gd name="T11" fmla="*/ 0 h 303"/>
                <a:gd name="T12" fmla="*/ 196 w 541"/>
                <a:gd name="T13" fmla="*/ 202 h 303"/>
                <a:gd name="T14" fmla="*/ 141 w 541"/>
                <a:gd name="T15" fmla="*/ 265 h 303"/>
                <a:gd name="T16" fmla="*/ 33 w 541"/>
                <a:gd name="T17" fmla="*/ 303 h 303"/>
                <a:gd name="T18" fmla="*/ 0 w 541"/>
                <a:gd name="T19" fmla="*/ 256 h 303"/>
                <a:gd name="T20" fmla="*/ 0 w 541"/>
                <a:gd name="T21" fmla="*/ 25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1" h="303">
                  <a:moveTo>
                    <a:pt x="0" y="256"/>
                  </a:moveTo>
                  <a:lnTo>
                    <a:pt x="41" y="202"/>
                  </a:lnTo>
                  <a:lnTo>
                    <a:pt x="91" y="160"/>
                  </a:lnTo>
                  <a:lnTo>
                    <a:pt x="162" y="160"/>
                  </a:lnTo>
                  <a:lnTo>
                    <a:pt x="424" y="0"/>
                  </a:lnTo>
                  <a:lnTo>
                    <a:pt x="541" y="0"/>
                  </a:lnTo>
                  <a:lnTo>
                    <a:pt x="196" y="202"/>
                  </a:lnTo>
                  <a:lnTo>
                    <a:pt x="141" y="265"/>
                  </a:lnTo>
                  <a:lnTo>
                    <a:pt x="33" y="303"/>
                  </a:lnTo>
                  <a:lnTo>
                    <a:pt x="0" y="256"/>
                  </a:lnTo>
                  <a:lnTo>
                    <a:pt x="0" y="2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20" name="Freeform 8"/>
            <p:cNvSpPr>
              <a:spLocks/>
            </p:cNvSpPr>
            <p:nvPr/>
          </p:nvSpPr>
          <p:spPr bwMode="auto">
            <a:xfrm>
              <a:off x="499" y="1642"/>
              <a:ext cx="396" cy="223"/>
            </a:xfrm>
            <a:custGeom>
              <a:avLst/>
              <a:gdLst>
                <a:gd name="T0" fmla="*/ 0 w 1188"/>
                <a:gd name="T1" fmla="*/ 591 h 671"/>
                <a:gd name="T2" fmla="*/ 128 w 1188"/>
                <a:gd name="T3" fmla="*/ 502 h 671"/>
                <a:gd name="T4" fmla="*/ 189 w 1188"/>
                <a:gd name="T5" fmla="*/ 511 h 671"/>
                <a:gd name="T6" fmla="*/ 139 w 1188"/>
                <a:gd name="T7" fmla="*/ 400 h 671"/>
                <a:gd name="T8" fmla="*/ 152 w 1188"/>
                <a:gd name="T9" fmla="*/ 304 h 671"/>
                <a:gd name="T10" fmla="*/ 169 w 1188"/>
                <a:gd name="T11" fmla="*/ 185 h 671"/>
                <a:gd name="T12" fmla="*/ 552 w 1188"/>
                <a:gd name="T13" fmla="*/ 135 h 671"/>
                <a:gd name="T14" fmla="*/ 535 w 1188"/>
                <a:gd name="T15" fmla="*/ 48 h 671"/>
                <a:gd name="T16" fmla="*/ 643 w 1188"/>
                <a:gd name="T17" fmla="*/ 0 h 671"/>
                <a:gd name="T18" fmla="*/ 1044 w 1188"/>
                <a:gd name="T19" fmla="*/ 74 h 671"/>
                <a:gd name="T20" fmla="*/ 1087 w 1188"/>
                <a:gd name="T21" fmla="*/ 112 h 671"/>
                <a:gd name="T22" fmla="*/ 1178 w 1188"/>
                <a:gd name="T23" fmla="*/ 121 h 671"/>
                <a:gd name="T24" fmla="*/ 1188 w 1188"/>
                <a:gd name="T25" fmla="*/ 304 h 671"/>
                <a:gd name="T26" fmla="*/ 1178 w 1188"/>
                <a:gd name="T27" fmla="*/ 464 h 671"/>
                <a:gd name="T28" fmla="*/ 1060 w 1188"/>
                <a:gd name="T29" fmla="*/ 511 h 671"/>
                <a:gd name="T30" fmla="*/ 1094 w 1188"/>
                <a:gd name="T31" fmla="*/ 584 h 671"/>
                <a:gd name="T32" fmla="*/ 1016 w 1188"/>
                <a:gd name="T33" fmla="*/ 591 h 671"/>
                <a:gd name="T34" fmla="*/ 1050 w 1188"/>
                <a:gd name="T35" fmla="*/ 630 h 671"/>
                <a:gd name="T36" fmla="*/ 765 w 1188"/>
                <a:gd name="T37" fmla="*/ 623 h 671"/>
                <a:gd name="T38" fmla="*/ 322 w 1188"/>
                <a:gd name="T39" fmla="*/ 671 h 671"/>
                <a:gd name="T40" fmla="*/ 0 w 1188"/>
                <a:gd name="T41" fmla="*/ 614 h 671"/>
                <a:gd name="T42" fmla="*/ 0 w 1188"/>
                <a:gd name="T43" fmla="*/ 591 h 671"/>
                <a:gd name="T44" fmla="*/ 0 w 1188"/>
                <a:gd name="T45" fmla="*/ 591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88" h="671">
                  <a:moveTo>
                    <a:pt x="0" y="591"/>
                  </a:moveTo>
                  <a:lnTo>
                    <a:pt x="128" y="502"/>
                  </a:lnTo>
                  <a:lnTo>
                    <a:pt x="189" y="511"/>
                  </a:lnTo>
                  <a:lnTo>
                    <a:pt x="139" y="400"/>
                  </a:lnTo>
                  <a:lnTo>
                    <a:pt x="152" y="304"/>
                  </a:lnTo>
                  <a:lnTo>
                    <a:pt x="169" y="185"/>
                  </a:lnTo>
                  <a:lnTo>
                    <a:pt x="552" y="135"/>
                  </a:lnTo>
                  <a:lnTo>
                    <a:pt x="535" y="48"/>
                  </a:lnTo>
                  <a:lnTo>
                    <a:pt x="643" y="0"/>
                  </a:lnTo>
                  <a:lnTo>
                    <a:pt x="1044" y="74"/>
                  </a:lnTo>
                  <a:lnTo>
                    <a:pt x="1087" y="112"/>
                  </a:lnTo>
                  <a:lnTo>
                    <a:pt x="1178" y="121"/>
                  </a:lnTo>
                  <a:lnTo>
                    <a:pt x="1188" y="304"/>
                  </a:lnTo>
                  <a:lnTo>
                    <a:pt x="1178" y="464"/>
                  </a:lnTo>
                  <a:lnTo>
                    <a:pt x="1060" y="511"/>
                  </a:lnTo>
                  <a:lnTo>
                    <a:pt x="1094" y="584"/>
                  </a:lnTo>
                  <a:lnTo>
                    <a:pt x="1016" y="591"/>
                  </a:lnTo>
                  <a:lnTo>
                    <a:pt x="1050" y="630"/>
                  </a:lnTo>
                  <a:lnTo>
                    <a:pt x="765" y="623"/>
                  </a:lnTo>
                  <a:lnTo>
                    <a:pt x="322" y="671"/>
                  </a:lnTo>
                  <a:lnTo>
                    <a:pt x="0" y="614"/>
                  </a:lnTo>
                  <a:lnTo>
                    <a:pt x="0" y="591"/>
                  </a:lnTo>
                  <a:lnTo>
                    <a:pt x="0" y="5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21" name="Freeform 9"/>
            <p:cNvSpPr>
              <a:spLocks/>
            </p:cNvSpPr>
            <p:nvPr/>
          </p:nvSpPr>
          <p:spPr bwMode="auto">
            <a:xfrm>
              <a:off x="563" y="1771"/>
              <a:ext cx="37" cy="50"/>
            </a:xfrm>
            <a:custGeom>
              <a:avLst/>
              <a:gdLst>
                <a:gd name="T0" fmla="*/ 10 w 111"/>
                <a:gd name="T1" fmla="*/ 6 h 148"/>
                <a:gd name="T2" fmla="*/ 60 w 111"/>
                <a:gd name="T3" fmla="*/ 0 h 148"/>
                <a:gd name="T4" fmla="*/ 84 w 111"/>
                <a:gd name="T5" fmla="*/ 16 h 148"/>
                <a:gd name="T6" fmla="*/ 100 w 111"/>
                <a:gd name="T7" fmla="*/ 38 h 148"/>
                <a:gd name="T8" fmla="*/ 111 w 111"/>
                <a:gd name="T9" fmla="*/ 69 h 148"/>
                <a:gd name="T10" fmla="*/ 105 w 111"/>
                <a:gd name="T11" fmla="*/ 127 h 148"/>
                <a:gd name="T12" fmla="*/ 66 w 111"/>
                <a:gd name="T13" fmla="*/ 148 h 148"/>
                <a:gd name="T14" fmla="*/ 27 w 111"/>
                <a:gd name="T15" fmla="*/ 117 h 148"/>
                <a:gd name="T16" fmla="*/ 0 w 111"/>
                <a:gd name="T17" fmla="*/ 53 h 148"/>
                <a:gd name="T18" fmla="*/ 10 w 111"/>
                <a:gd name="T19" fmla="*/ 6 h 148"/>
                <a:gd name="T20" fmla="*/ 10 w 111"/>
                <a:gd name="T21" fmla="*/ 6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148">
                  <a:moveTo>
                    <a:pt x="10" y="6"/>
                  </a:moveTo>
                  <a:lnTo>
                    <a:pt x="60" y="0"/>
                  </a:lnTo>
                  <a:lnTo>
                    <a:pt x="84" y="16"/>
                  </a:lnTo>
                  <a:lnTo>
                    <a:pt x="100" y="38"/>
                  </a:lnTo>
                  <a:lnTo>
                    <a:pt x="111" y="69"/>
                  </a:lnTo>
                  <a:lnTo>
                    <a:pt x="105" y="127"/>
                  </a:lnTo>
                  <a:lnTo>
                    <a:pt x="66" y="148"/>
                  </a:lnTo>
                  <a:lnTo>
                    <a:pt x="27" y="117"/>
                  </a:lnTo>
                  <a:lnTo>
                    <a:pt x="0" y="53"/>
                  </a:lnTo>
                  <a:lnTo>
                    <a:pt x="10" y="6"/>
                  </a:lnTo>
                  <a:lnTo>
                    <a:pt x="10" y="6"/>
                  </a:lnTo>
                  <a:close/>
                </a:path>
              </a:pathLst>
            </a:custGeom>
            <a:solidFill>
              <a:srgbClr val="FF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22" name="Freeform 10"/>
            <p:cNvSpPr>
              <a:spLocks/>
            </p:cNvSpPr>
            <p:nvPr/>
          </p:nvSpPr>
          <p:spPr bwMode="auto">
            <a:xfrm>
              <a:off x="779" y="1963"/>
              <a:ext cx="156" cy="265"/>
            </a:xfrm>
            <a:custGeom>
              <a:avLst/>
              <a:gdLst>
                <a:gd name="T0" fmla="*/ 0 w 468"/>
                <a:gd name="T1" fmla="*/ 0 h 797"/>
                <a:gd name="T2" fmla="*/ 22 w 468"/>
                <a:gd name="T3" fmla="*/ 143 h 797"/>
                <a:gd name="T4" fmla="*/ 66 w 468"/>
                <a:gd name="T5" fmla="*/ 175 h 797"/>
                <a:gd name="T6" fmla="*/ 73 w 468"/>
                <a:gd name="T7" fmla="*/ 238 h 797"/>
                <a:gd name="T8" fmla="*/ 151 w 468"/>
                <a:gd name="T9" fmla="*/ 286 h 797"/>
                <a:gd name="T10" fmla="*/ 143 w 468"/>
                <a:gd name="T11" fmla="*/ 342 h 797"/>
                <a:gd name="T12" fmla="*/ 201 w 468"/>
                <a:gd name="T13" fmla="*/ 389 h 797"/>
                <a:gd name="T14" fmla="*/ 216 w 468"/>
                <a:gd name="T15" fmla="*/ 475 h 797"/>
                <a:gd name="T16" fmla="*/ 276 w 468"/>
                <a:gd name="T17" fmla="*/ 512 h 797"/>
                <a:gd name="T18" fmla="*/ 291 w 468"/>
                <a:gd name="T19" fmla="*/ 601 h 797"/>
                <a:gd name="T20" fmla="*/ 368 w 468"/>
                <a:gd name="T21" fmla="*/ 638 h 797"/>
                <a:gd name="T22" fmla="*/ 417 w 468"/>
                <a:gd name="T23" fmla="*/ 791 h 797"/>
                <a:gd name="T24" fmla="*/ 451 w 468"/>
                <a:gd name="T25" fmla="*/ 797 h 797"/>
                <a:gd name="T26" fmla="*/ 468 w 468"/>
                <a:gd name="T27" fmla="*/ 752 h 797"/>
                <a:gd name="T28" fmla="*/ 0 w 468"/>
                <a:gd name="T29" fmla="*/ 0 h 797"/>
                <a:gd name="T30" fmla="*/ 0 w 468"/>
                <a:gd name="T31" fmla="*/ 0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8" h="797">
                  <a:moveTo>
                    <a:pt x="0" y="0"/>
                  </a:moveTo>
                  <a:lnTo>
                    <a:pt x="22" y="143"/>
                  </a:lnTo>
                  <a:lnTo>
                    <a:pt x="66" y="175"/>
                  </a:lnTo>
                  <a:lnTo>
                    <a:pt x="73" y="238"/>
                  </a:lnTo>
                  <a:lnTo>
                    <a:pt x="151" y="286"/>
                  </a:lnTo>
                  <a:lnTo>
                    <a:pt x="143" y="342"/>
                  </a:lnTo>
                  <a:lnTo>
                    <a:pt x="201" y="389"/>
                  </a:lnTo>
                  <a:lnTo>
                    <a:pt x="216" y="475"/>
                  </a:lnTo>
                  <a:lnTo>
                    <a:pt x="276" y="512"/>
                  </a:lnTo>
                  <a:lnTo>
                    <a:pt x="291" y="601"/>
                  </a:lnTo>
                  <a:lnTo>
                    <a:pt x="368" y="638"/>
                  </a:lnTo>
                  <a:lnTo>
                    <a:pt x="417" y="791"/>
                  </a:lnTo>
                  <a:lnTo>
                    <a:pt x="451" y="797"/>
                  </a:lnTo>
                  <a:lnTo>
                    <a:pt x="468" y="752"/>
                  </a:lnTo>
                  <a:lnTo>
                    <a:pt x="0" y="0"/>
                  </a:lnTo>
                  <a:lnTo>
                    <a:pt x="0"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23" name="Freeform 11"/>
            <p:cNvSpPr>
              <a:spLocks/>
            </p:cNvSpPr>
            <p:nvPr/>
          </p:nvSpPr>
          <p:spPr bwMode="auto">
            <a:xfrm>
              <a:off x="533" y="1970"/>
              <a:ext cx="167" cy="254"/>
            </a:xfrm>
            <a:custGeom>
              <a:avLst/>
              <a:gdLst>
                <a:gd name="T0" fmla="*/ 502 w 502"/>
                <a:gd name="T1" fmla="*/ 35 h 761"/>
                <a:gd name="T2" fmla="*/ 470 w 502"/>
                <a:gd name="T3" fmla="*/ 96 h 761"/>
                <a:gd name="T4" fmla="*/ 412 w 502"/>
                <a:gd name="T5" fmla="*/ 152 h 761"/>
                <a:gd name="T6" fmla="*/ 412 w 502"/>
                <a:gd name="T7" fmla="*/ 198 h 761"/>
                <a:gd name="T8" fmla="*/ 343 w 502"/>
                <a:gd name="T9" fmla="*/ 263 h 761"/>
                <a:gd name="T10" fmla="*/ 328 w 502"/>
                <a:gd name="T11" fmla="*/ 319 h 761"/>
                <a:gd name="T12" fmla="*/ 269 w 502"/>
                <a:gd name="T13" fmla="*/ 364 h 761"/>
                <a:gd name="T14" fmla="*/ 269 w 502"/>
                <a:gd name="T15" fmla="*/ 414 h 761"/>
                <a:gd name="T16" fmla="*/ 218 w 502"/>
                <a:gd name="T17" fmla="*/ 474 h 761"/>
                <a:gd name="T18" fmla="*/ 196 w 502"/>
                <a:gd name="T19" fmla="*/ 546 h 761"/>
                <a:gd name="T20" fmla="*/ 135 w 502"/>
                <a:gd name="T21" fmla="*/ 562 h 761"/>
                <a:gd name="T22" fmla="*/ 135 w 502"/>
                <a:gd name="T23" fmla="*/ 619 h 761"/>
                <a:gd name="T24" fmla="*/ 84 w 502"/>
                <a:gd name="T25" fmla="*/ 647 h 761"/>
                <a:gd name="T26" fmla="*/ 67 w 502"/>
                <a:gd name="T27" fmla="*/ 761 h 761"/>
                <a:gd name="T28" fmla="*/ 0 w 502"/>
                <a:gd name="T29" fmla="*/ 736 h 761"/>
                <a:gd name="T30" fmla="*/ 24 w 502"/>
                <a:gd name="T31" fmla="*/ 635 h 761"/>
                <a:gd name="T32" fmla="*/ 453 w 502"/>
                <a:gd name="T33" fmla="*/ 0 h 761"/>
                <a:gd name="T34" fmla="*/ 502 w 502"/>
                <a:gd name="T35" fmla="*/ 35 h 761"/>
                <a:gd name="T36" fmla="*/ 502 w 502"/>
                <a:gd name="T37" fmla="*/ 35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2" h="761">
                  <a:moveTo>
                    <a:pt x="502" y="35"/>
                  </a:moveTo>
                  <a:lnTo>
                    <a:pt x="470" y="96"/>
                  </a:lnTo>
                  <a:lnTo>
                    <a:pt x="412" y="152"/>
                  </a:lnTo>
                  <a:lnTo>
                    <a:pt x="412" y="198"/>
                  </a:lnTo>
                  <a:lnTo>
                    <a:pt x="343" y="263"/>
                  </a:lnTo>
                  <a:lnTo>
                    <a:pt x="328" y="319"/>
                  </a:lnTo>
                  <a:lnTo>
                    <a:pt x="269" y="364"/>
                  </a:lnTo>
                  <a:lnTo>
                    <a:pt x="269" y="414"/>
                  </a:lnTo>
                  <a:lnTo>
                    <a:pt x="218" y="474"/>
                  </a:lnTo>
                  <a:lnTo>
                    <a:pt x="196" y="546"/>
                  </a:lnTo>
                  <a:lnTo>
                    <a:pt x="135" y="562"/>
                  </a:lnTo>
                  <a:lnTo>
                    <a:pt x="135" y="619"/>
                  </a:lnTo>
                  <a:lnTo>
                    <a:pt x="84" y="647"/>
                  </a:lnTo>
                  <a:lnTo>
                    <a:pt x="67" y="761"/>
                  </a:lnTo>
                  <a:lnTo>
                    <a:pt x="0" y="736"/>
                  </a:lnTo>
                  <a:lnTo>
                    <a:pt x="24" y="635"/>
                  </a:lnTo>
                  <a:lnTo>
                    <a:pt x="453" y="0"/>
                  </a:lnTo>
                  <a:lnTo>
                    <a:pt x="502" y="35"/>
                  </a:lnTo>
                  <a:lnTo>
                    <a:pt x="502" y="35"/>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24" name="Freeform 12"/>
            <p:cNvSpPr>
              <a:spLocks/>
            </p:cNvSpPr>
            <p:nvPr/>
          </p:nvSpPr>
          <p:spPr bwMode="auto">
            <a:xfrm>
              <a:off x="734" y="1968"/>
              <a:ext cx="33" cy="303"/>
            </a:xfrm>
            <a:custGeom>
              <a:avLst/>
              <a:gdLst>
                <a:gd name="T0" fmla="*/ 39 w 99"/>
                <a:gd name="T1" fmla="*/ 0 h 907"/>
                <a:gd name="T2" fmla="*/ 0 w 99"/>
                <a:gd name="T3" fmla="*/ 111 h 907"/>
                <a:gd name="T4" fmla="*/ 43 w 99"/>
                <a:gd name="T5" fmla="*/ 195 h 907"/>
                <a:gd name="T6" fmla="*/ 6 w 99"/>
                <a:gd name="T7" fmla="*/ 262 h 907"/>
                <a:gd name="T8" fmla="*/ 39 w 99"/>
                <a:gd name="T9" fmla="*/ 388 h 907"/>
                <a:gd name="T10" fmla="*/ 15 w 99"/>
                <a:gd name="T11" fmla="*/ 411 h 907"/>
                <a:gd name="T12" fmla="*/ 43 w 99"/>
                <a:gd name="T13" fmla="*/ 480 h 907"/>
                <a:gd name="T14" fmla="*/ 26 w 99"/>
                <a:gd name="T15" fmla="*/ 537 h 907"/>
                <a:gd name="T16" fmla="*/ 56 w 99"/>
                <a:gd name="T17" fmla="*/ 606 h 907"/>
                <a:gd name="T18" fmla="*/ 33 w 99"/>
                <a:gd name="T19" fmla="*/ 663 h 907"/>
                <a:gd name="T20" fmla="*/ 73 w 99"/>
                <a:gd name="T21" fmla="*/ 726 h 907"/>
                <a:gd name="T22" fmla="*/ 33 w 99"/>
                <a:gd name="T23" fmla="*/ 783 h 907"/>
                <a:gd name="T24" fmla="*/ 43 w 99"/>
                <a:gd name="T25" fmla="*/ 907 h 907"/>
                <a:gd name="T26" fmla="*/ 99 w 99"/>
                <a:gd name="T27" fmla="*/ 893 h 907"/>
                <a:gd name="T28" fmla="*/ 76 w 99"/>
                <a:gd name="T29" fmla="*/ 79 h 907"/>
                <a:gd name="T30" fmla="*/ 39 w 99"/>
                <a:gd name="T31" fmla="*/ 0 h 907"/>
                <a:gd name="T32" fmla="*/ 39 w 99"/>
                <a:gd name="T33" fmla="*/ 0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 h="907">
                  <a:moveTo>
                    <a:pt x="39" y="0"/>
                  </a:moveTo>
                  <a:lnTo>
                    <a:pt x="0" y="111"/>
                  </a:lnTo>
                  <a:lnTo>
                    <a:pt x="43" y="195"/>
                  </a:lnTo>
                  <a:lnTo>
                    <a:pt x="6" y="262"/>
                  </a:lnTo>
                  <a:lnTo>
                    <a:pt x="39" y="388"/>
                  </a:lnTo>
                  <a:lnTo>
                    <a:pt x="15" y="411"/>
                  </a:lnTo>
                  <a:lnTo>
                    <a:pt x="43" y="480"/>
                  </a:lnTo>
                  <a:lnTo>
                    <a:pt x="26" y="537"/>
                  </a:lnTo>
                  <a:lnTo>
                    <a:pt x="56" y="606"/>
                  </a:lnTo>
                  <a:lnTo>
                    <a:pt x="33" y="663"/>
                  </a:lnTo>
                  <a:lnTo>
                    <a:pt x="73" y="726"/>
                  </a:lnTo>
                  <a:lnTo>
                    <a:pt x="33" y="783"/>
                  </a:lnTo>
                  <a:lnTo>
                    <a:pt x="43" y="907"/>
                  </a:lnTo>
                  <a:lnTo>
                    <a:pt x="99" y="893"/>
                  </a:lnTo>
                  <a:lnTo>
                    <a:pt x="76" y="79"/>
                  </a:lnTo>
                  <a:lnTo>
                    <a:pt x="39" y="0"/>
                  </a:lnTo>
                  <a:lnTo>
                    <a:pt x="39"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25" name="Freeform 13"/>
            <p:cNvSpPr>
              <a:spLocks/>
            </p:cNvSpPr>
            <p:nvPr/>
          </p:nvSpPr>
          <p:spPr bwMode="auto">
            <a:xfrm>
              <a:off x="712" y="1850"/>
              <a:ext cx="39" cy="116"/>
            </a:xfrm>
            <a:custGeom>
              <a:avLst/>
              <a:gdLst>
                <a:gd name="T0" fmla="*/ 106 w 117"/>
                <a:gd name="T1" fmla="*/ 0 h 347"/>
                <a:gd name="T2" fmla="*/ 33 w 117"/>
                <a:gd name="T3" fmla="*/ 63 h 347"/>
                <a:gd name="T4" fmla="*/ 56 w 117"/>
                <a:gd name="T5" fmla="*/ 212 h 347"/>
                <a:gd name="T6" fmla="*/ 0 w 117"/>
                <a:gd name="T7" fmla="*/ 237 h 347"/>
                <a:gd name="T8" fmla="*/ 16 w 117"/>
                <a:gd name="T9" fmla="*/ 269 h 347"/>
                <a:gd name="T10" fmla="*/ 60 w 117"/>
                <a:gd name="T11" fmla="*/ 278 h 347"/>
                <a:gd name="T12" fmla="*/ 67 w 117"/>
                <a:gd name="T13" fmla="*/ 332 h 347"/>
                <a:gd name="T14" fmla="*/ 110 w 117"/>
                <a:gd name="T15" fmla="*/ 347 h 347"/>
                <a:gd name="T16" fmla="*/ 117 w 117"/>
                <a:gd name="T17" fmla="*/ 300 h 347"/>
                <a:gd name="T18" fmla="*/ 106 w 117"/>
                <a:gd name="T19" fmla="*/ 0 h 347"/>
                <a:gd name="T20" fmla="*/ 106 w 117"/>
                <a:gd name="T21" fmla="*/ 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347">
                  <a:moveTo>
                    <a:pt x="106" y="0"/>
                  </a:moveTo>
                  <a:lnTo>
                    <a:pt x="33" y="63"/>
                  </a:lnTo>
                  <a:lnTo>
                    <a:pt x="56" y="212"/>
                  </a:lnTo>
                  <a:lnTo>
                    <a:pt x="0" y="237"/>
                  </a:lnTo>
                  <a:lnTo>
                    <a:pt x="16" y="269"/>
                  </a:lnTo>
                  <a:lnTo>
                    <a:pt x="60" y="278"/>
                  </a:lnTo>
                  <a:lnTo>
                    <a:pt x="67" y="332"/>
                  </a:lnTo>
                  <a:lnTo>
                    <a:pt x="110" y="347"/>
                  </a:lnTo>
                  <a:lnTo>
                    <a:pt x="117" y="300"/>
                  </a:lnTo>
                  <a:lnTo>
                    <a:pt x="106" y="0"/>
                  </a:lnTo>
                  <a:lnTo>
                    <a:pt x="106"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26" name="Freeform 14"/>
            <p:cNvSpPr>
              <a:spLocks/>
            </p:cNvSpPr>
            <p:nvPr/>
          </p:nvSpPr>
          <p:spPr bwMode="auto">
            <a:xfrm>
              <a:off x="550" y="1903"/>
              <a:ext cx="61" cy="42"/>
            </a:xfrm>
            <a:custGeom>
              <a:avLst/>
              <a:gdLst>
                <a:gd name="T0" fmla="*/ 9 w 184"/>
                <a:gd name="T1" fmla="*/ 63 h 126"/>
                <a:gd name="T2" fmla="*/ 50 w 184"/>
                <a:gd name="T3" fmla="*/ 72 h 126"/>
                <a:gd name="T4" fmla="*/ 84 w 184"/>
                <a:gd name="T5" fmla="*/ 38 h 126"/>
                <a:gd name="T6" fmla="*/ 174 w 184"/>
                <a:gd name="T7" fmla="*/ 0 h 126"/>
                <a:gd name="T8" fmla="*/ 184 w 184"/>
                <a:gd name="T9" fmla="*/ 21 h 126"/>
                <a:gd name="T10" fmla="*/ 117 w 184"/>
                <a:gd name="T11" fmla="*/ 95 h 126"/>
                <a:gd name="T12" fmla="*/ 26 w 184"/>
                <a:gd name="T13" fmla="*/ 126 h 126"/>
                <a:gd name="T14" fmla="*/ 0 w 184"/>
                <a:gd name="T15" fmla="*/ 104 h 126"/>
                <a:gd name="T16" fmla="*/ 9 w 184"/>
                <a:gd name="T17" fmla="*/ 63 h 126"/>
                <a:gd name="T18" fmla="*/ 9 w 184"/>
                <a:gd name="T19" fmla="*/ 6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26">
                  <a:moveTo>
                    <a:pt x="9" y="63"/>
                  </a:moveTo>
                  <a:lnTo>
                    <a:pt x="50" y="72"/>
                  </a:lnTo>
                  <a:lnTo>
                    <a:pt x="84" y="38"/>
                  </a:lnTo>
                  <a:lnTo>
                    <a:pt x="174" y="0"/>
                  </a:lnTo>
                  <a:lnTo>
                    <a:pt x="184" y="21"/>
                  </a:lnTo>
                  <a:lnTo>
                    <a:pt x="117" y="95"/>
                  </a:lnTo>
                  <a:lnTo>
                    <a:pt x="26" y="126"/>
                  </a:lnTo>
                  <a:lnTo>
                    <a:pt x="0" y="104"/>
                  </a:lnTo>
                  <a:lnTo>
                    <a:pt x="9" y="63"/>
                  </a:lnTo>
                  <a:lnTo>
                    <a:pt x="9" y="63"/>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27" name="Freeform 15"/>
            <p:cNvSpPr>
              <a:spLocks/>
            </p:cNvSpPr>
            <p:nvPr/>
          </p:nvSpPr>
          <p:spPr bwMode="auto">
            <a:xfrm>
              <a:off x="622" y="1690"/>
              <a:ext cx="101" cy="18"/>
            </a:xfrm>
            <a:custGeom>
              <a:avLst/>
              <a:gdLst>
                <a:gd name="T0" fmla="*/ 0 w 301"/>
                <a:gd name="T1" fmla="*/ 7 h 54"/>
                <a:gd name="T2" fmla="*/ 233 w 301"/>
                <a:gd name="T3" fmla="*/ 54 h 54"/>
                <a:gd name="T4" fmla="*/ 301 w 301"/>
                <a:gd name="T5" fmla="*/ 47 h 54"/>
                <a:gd name="T6" fmla="*/ 83 w 301"/>
                <a:gd name="T7" fmla="*/ 0 h 54"/>
                <a:gd name="T8" fmla="*/ 0 w 301"/>
                <a:gd name="T9" fmla="*/ 7 h 54"/>
                <a:gd name="T10" fmla="*/ 0 w 301"/>
                <a:gd name="T11" fmla="*/ 7 h 54"/>
              </a:gdLst>
              <a:ahLst/>
              <a:cxnLst>
                <a:cxn ang="0">
                  <a:pos x="T0" y="T1"/>
                </a:cxn>
                <a:cxn ang="0">
                  <a:pos x="T2" y="T3"/>
                </a:cxn>
                <a:cxn ang="0">
                  <a:pos x="T4" y="T5"/>
                </a:cxn>
                <a:cxn ang="0">
                  <a:pos x="T6" y="T7"/>
                </a:cxn>
                <a:cxn ang="0">
                  <a:pos x="T8" y="T9"/>
                </a:cxn>
                <a:cxn ang="0">
                  <a:pos x="T10" y="T11"/>
                </a:cxn>
              </a:cxnLst>
              <a:rect l="0" t="0" r="r" b="b"/>
              <a:pathLst>
                <a:path w="301" h="54">
                  <a:moveTo>
                    <a:pt x="0" y="7"/>
                  </a:moveTo>
                  <a:lnTo>
                    <a:pt x="233" y="54"/>
                  </a:lnTo>
                  <a:lnTo>
                    <a:pt x="301" y="47"/>
                  </a:lnTo>
                  <a:lnTo>
                    <a:pt x="83" y="0"/>
                  </a:lnTo>
                  <a:lnTo>
                    <a:pt x="0" y="7"/>
                  </a:lnTo>
                  <a:lnTo>
                    <a:pt x="0" y="7"/>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28" name="Freeform 16"/>
            <p:cNvSpPr>
              <a:spLocks/>
            </p:cNvSpPr>
            <p:nvPr/>
          </p:nvSpPr>
          <p:spPr bwMode="auto">
            <a:xfrm>
              <a:off x="574" y="1696"/>
              <a:ext cx="93" cy="17"/>
            </a:xfrm>
            <a:custGeom>
              <a:avLst/>
              <a:gdLst>
                <a:gd name="T0" fmla="*/ 0 w 279"/>
                <a:gd name="T1" fmla="*/ 22 h 53"/>
                <a:gd name="T2" fmla="*/ 228 w 279"/>
                <a:gd name="T3" fmla="*/ 53 h 53"/>
                <a:gd name="T4" fmla="*/ 279 w 279"/>
                <a:gd name="T5" fmla="*/ 38 h 53"/>
                <a:gd name="T6" fmla="*/ 78 w 279"/>
                <a:gd name="T7" fmla="*/ 0 h 53"/>
                <a:gd name="T8" fmla="*/ 0 w 279"/>
                <a:gd name="T9" fmla="*/ 22 h 53"/>
                <a:gd name="T10" fmla="*/ 0 w 279"/>
                <a:gd name="T11" fmla="*/ 22 h 53"/>
              </a:gdLst>
              <a:ahLst/>
              <a:cxnLst>
                <a:cxn ang="0">
                  <a:pos x="T0" y="T1"/>
                </a:cxn>
                <a:cxn ang="0">
                  <a:pos x="T2" y="T3"/>
                </a:cxn>
                <a:cxn ang="0">
                  <a:pos x="T4" y="T5"/>
                </a:cxn>
                <a:cxn ang="0">
                  <a:pos x="T6" y="T7"/>
                </a:cxn>
                <a:cxn ang="0">
                  <a:pos x="T8" y="T9"/>
                </a:cxn>
                <a:cxn ang="0">
                  <a:pos x="T10" y="T11"/>
                </a:cxn>
              </a:cxnLst>
              <a:rect l="0" t="0" r="r" b="b"/>
              <a:pathLst>
                <a:path w="279" h="53">
                  <a:moveTo>
                    <a:pt x="0" y="22"/>
                  </a:moveTo>
                  <a:lnTo>
                    <a:pt x="228" y="53"/>
                  </a:lnTo>
                  <a:lnTo>
                    <a:pt x="279" y="38"/>
                  </a:lnTo>
                  <a:lnTo>
                    <a:pt x="78" y="0"/>
                  </a:lnTo>
                  <a:lnTo>
                    <a:pt x="0" y="22"/>
                  </a:lnTo>
                  <a:lnTo>
                    <a:pt x="0" y="22"/>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29" name="Freeform 17"/>
            <p:cNvSpPr>
              <a:spLocks/>
            </p:cNvSpPr>
            <p:nvPr/>
          </p:nvSpPr>
          <p:spPr bwMode="auto">
            <a:xfrm>
              <a:off x="856" y="1693"/>
              <a:ext cx="34" cy="103"/>
            </a:xfrm>
            <a:custGeom>
              <a:avLst/>
              <a:gdLst>
                <a:gd name="T0" fmla="*/ 17 w 101"/>
                <a:gd name="T1" fmla="*/ 0 h 310"/>
                <a:gd name="T2" fmla="*/ 101 w 101"/>
                <a:gd name="T3" fmla="*/ 24 h 310"/>
                <a:gd name="T4" fmla="*/ 78 w 101"/>
                <a:gd name="T5" fmla="*/ 310 h 310"/>
                <a:gd name="T6" fmla="*/ 0 w 101"/>
                <a:gd name="T7" fmla="*/ 293 h 310"/>
                <a:gd name="T8" fmla="*/ 17 w 101"/>
                <a:gd name="T9" fmla="*/ 0 h 310"/>
                <a:gd name="T10" fmla="*/ 17 w 101"/>
                <a:gd name="T11" fmla="*/ 0 h 310"/>
              </a:gdLst>
              <a:ahLst/>
              <a:cxnLst>
                <a:cxn ang="0">
                  <a:pos x="T0" y="T1"/>
                </a:cxn>
                <a:cxn ang="0">
                  <a:pos x="T2" y="T3"/>
                </a:cxn>
                <a:cxn ang="0">
                  <a:pos x="T4" y="T5"/>
                </a:cxn>
                <a:cxn ang="0">
                  <a:pos x="T6" y="T7"/>
                </a:cxn>
                <a:cxn ang="0">
                  <a:pos x="T8" y="T9"/>
                </a:cxn>
                <a:cxn ang="0">
                  <a:pos x="T10" y="T11"/>
                </a:cxn>
              </a:cxnLst>
              <a:rect l="0" t="0" r="r" b="b"/>
              <a:pathLst>
                <a:path w="101" h="310">
                  <a:moveTo>
                    <a:pt x="17" y="0"/>
                  </a:moveTo>
                  <a:lnTo>
                    <a:pt x="101" y="24"/>
                  </a:lnTo>
                  <a:lnTo>
                    <a:pt x="78" y="310"/>
                  </a:lnTo>
                  <a:lnTo>
                    <a:pt x="0" y="293"/>
                  </a:lnTo>
                  <a:lnTo>
                    <a:pt x="17" y="0"/>
                  </a:lnTo>
                  <a:lnTo>
                    <a:pt x="17"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30" name="Freeform 18"/>
            <p:cNvSpPr>
              <a:spLocks/>
            </p:cNvSpPr>
            <p:nvPr/>
          </p:nvSpPr>
          <p:spPr bwMode="auto">
            <a:xfrm>
              <a:off x="809" y="1676"/>
              <a:ext cx="59" cy="151"/>
            </a:xfrm>
            <a:custGeom>
              <a:avLst/>
              <a:gdLst>
                <a:gd name="T0" fmla="*/ 111 w 177"/>
                <a:gd name="T1" fmla="*/ 0 h 452"/>
                <a:gd name="T2" fmla="*/ 27 w 177"/>
                <a:gd name="T3" fmla="*/ 17 h 452"/>
                <a:gd name="T4" fmla="*/ 0 w 177"/>
                <a:gd name="T5" fmla="*/ 184 h 452"/>
                <a:gd name="T6" fmla="*/ 20 w 177"/>
                <a:gd name="T7" fmla="*/ 427 h 452"/>
                <a:gd name="T8" fmla="*/ 154 w 177"/>
                <a:gd name="T9" fmla="*/ 452 h 452"/>
                <a:gd name="T10" fmla="*/ 177 w 177"/>
                <a:gd name="T11" fmla="*/ 111 h 452"/>
                <a:gd name="T12" fmla="*/ 111 w 177"/>
                <a:gd name="T13" fmla="*/ 0 h 452"/>
                <a:gd name="T14" fmla="*/ 111 w 177"/>
                <a:gd name="T15" fmla="*/ 0 h 4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452">
                  <a:moveTo>
                    <a:pt x="111" y="0"/>
                  </a:moveTo>
                  <a:lnTo>
                    <a:pt x="27" y="17"/>
                  </a:lnTo>
                  <a:lnTo>
                    <a:pt x="0" y="184"/>
                  </a:lnTo>
                  <a:lnTo>
                    <a:pt x="20" y="427"/>
                  </a:lnTo>
                  <a:lnTo>
                    <a:pt x="154" y="452"/>
                  </a:lnTo>
                  <a:lnTo>
                    <a:pt x="177" y="111"/>
                  </a:lnTo>
                  <a:lnTo>
                    <a:pt x="111" y="0"/>
                  </a:lnTo>
                  <a:lnTo>
                    <a:pt x="111"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31" name="Freeform 19"/>
            <p:cNvSpPr>
              <a:spLocks/>
            </p:cNvSpPr>
            <p:nvPr/>
          </p:nvSpPr>
          <p:spPr bwMode="auto">
            <a:xfrm>
              <a:off x="560" y="1703"/>
              <a:ext cx="237" cy="137"/>
            </a:xfrm>
            <a:custGeom>
              <a:avLst/>
              <a:gdLst>
                <a:gd name="T0" fmla="*/ 10 w 713"/>
                <a:gd name="T1" fmla="*/ 41 h 411"/>
                <a:gd name="T2" fmla="*/ 194 w 713"/>
                <a:gd name="T3" fmla="*/ 63 h 411"/>
                <a:gd name="T4" fmla="*/ 262 w 713"/>
                <a:gd name="T5" fmla="*/ 48 h 411"/>
                <a:gd name="T6" fmla="*/ 277 w 713"/>
                <a:gd name="T7" fmla="*/ 95 h 411"/>
                <a:gd name="T8" fmla="*/ 346 w 713"/>
                <a:gd name="T9" fmla="*/ 25 h 411"/>
                <a:gd name="T10" fmla="*/ 378 w 713"/>
                <a:gd name="T11" fmla="*/ 79 h 411"/>
                <a:gd name="T12" fmla="*/ 429 w 713"/>
                <a:gd name="T13" fmla="*/ 25 h 411"/>
                <a:gd name="T14" fmla="*/ 462 w 713"/>
                <a:gd name="T15" fmla="*/ 63 h 411"/>
                <a:gd name="T16" fmla="*/ 512 w 713"/>
                <a:gd name="T17" fmla="*/ 16 h 411"/>
                <a:gd name="T18" fmla="*/ 545 w 713"/>
                <a:gd name="T19" fmla="*/ 69 h 411"/>
                <a:gd name="T20" fmla="*/ 596 w 713"/>
                <a:gd name="T21" fmla="*/ 16 h 411"/>
                <a:gd name="T22" fmla="*/ 629 w 713"/>
                <a:gd name="T23" fmla="*/ 63 h 411"/>
                <a:gd name="T24" fmla="*/ 696 w 713"/>
                <a:gd name="T25" fmla="*/ 0 h 411"/>
                <a:gd name="T26" fmla="*/ 713 w 713"/>
                <a:gd name="T27" fmla="*/ 341 h 411"/>
                <a:gd name="T28" fmla="*/ 194 w 713"/>
                <a:gd name="T29" fmla="*/ 411 h 411"/>
                <a:gd name="T30" fmla="*/ 221 w 713"/>
                <a:gd name="T31" fmla="*/ 126 h 411"/>
                <a:gd name="T32" fmla="*/ 0 w 713"/>
                <a:gd name="T33" fmla="*/ 88 h 411"/>
                <a:gd name="T34" fmla="*/ 10 w 713"/>
                <a:gd name="T35" fmla="*/ 41 h 411"/>
                <a:gd name="T36" fmla="*/ 10 w 713"/>
                <a:gd name="T37" fmla="*/ 4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3" h="411">
                  <a:moveTo>
                    <a:pt x="10" y="41"/>
                  </a:moveTo>
                  <a:lnTo>
                    <a:pt x="194" y="63"/>
                  </a:lnTo>
                  <a:lnTo>
                    <a:pt x="262" y="48"/>
                  </a:lnTo>
                  <a:lnTo>
                    <a:pt x="277" y="95"/>
                  </a:lnTo>
                  <a:lnTo>
                    <a:pt x="346" y="25"/>
                  </a:lnTo>
                  <a:lnTo>
                    <a:pt x="378" y="79"/>
                  </a:lnTo>
                  <a:lnTo>
                    <a:pt x="429" y="25"/>
                  </a:lnTo>
                  <a:lnTo>
                    <a:pt x="462" y="63"/>
                  </a:lnTo>
                  <a:lnTo>
                    <a:pt x="512" y="16"/>
                  </a:lnTo>
                  <a:lnTo>
                    <a:pt x="545" y="69"/>
                  </a:lnTo>
                  <a:lnTo>
                    <a:pt x="596" y="16"/>
                  </a:lnTo>
                  <a:lnTo>
                    <a:pt x="629" y="63"/>
                  </a:lnTo>
                  <a:lnTo>
                    <a:pt x="696" y="0"/>
                  </a:lnTo>
                  <a:lnTo>
                    <a:pt x="713" y="341"/>
                  </a:lnTo>
                  <a:lnTo>
                    <a:pt x="194" y="411"/>
                  </a:lnTo>
                  <a:lnTo>
                    <a:pt x="221" y="126"/>
                  </a:lnTo>
                  <a:lnTo>
                    <a:pt x="0" y="88"/>
                  </a:lnTo>
                  <a:lnTo>
                    <a:pt x="10" y="41"/>
                  </a:lnTo>
                  <a:lnTo>
                    <a:pt x="10" y="41"/>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32" name="Freeform 20"/>
            <p:cNvSpPr>
              <a:spLocks/>
            </p:cNvSpPr>
            <p:nvPr/>
          </p:nvSpPr>
          <p:spPr bwMode="auto">
            <a:xfrm>
              <a:off x="550" y="1748"/>
              <a:ext cx="65" cy="86"/>
            </a:xfrm>
            <a:custGeom>
              <a:avLst/>
              <a:gdLst>
                <a:gd name="T0" fmla="*/ 196 w 196"/>
                <a:gd name="T1" fmla="*/ 122 h 260"/>
                <a:gd name="T2" fmla="*/ 188 w 196"/>
                <a:gd name="T3" fmla="*/ 71 h 260"/>
                <a:gd name="T4" fmla="*/ 157 w 196"/>
                <a:gd name="T5" fmla="*/ 29 h 260"/>
                <a:gd name="T6" fmla="*/ 124 w 196"/>
                <a:gd name="T7" fmla="*/ 4 h 260"/>
                <a:gd name="T8" fmla="*/ 88 w 196"/>
                <a:gd name="T9" fmla="*/ 0 h 260"/>
                <a:gd name="T10" fmla="*/ 67 w 196"/>
                <a:gd name="T11" fmla="*/ 7 h 260"/>
                <a:gd name="T12" fmla="*/ 40 w 196"/>
                <a:gd name="T13" fmla="*/ 29 h 260"/>
                <a:gd name="T14" fmla="*/ 18 w 196"/>
                <a:gd name="T15" fmla="*/ 54 h 260"/>
                <a:gd name="T16" fmla="*/ 0 w 196"/>
                <a:gd name="T17" fmla="*/ 101 h 260"/>
                <a:gd name="T18" fmla="*/ 8 w 196"/>
                <a:gd name="T19" fmla="*/ 156 h 260"/>
                <a:gd name="T20" fmla="*/ 36 w 196"/>
                <a:gd name="T21" fmla="*/ 215 h 260"/>
                <a:gd name="T22" fmla="*/ 74 w 196"/>
                <a:gd name="T23" fmla="*/ 248 h 260"/>
                <a:gd name="T24" fmla="*/ 124 w 196"/>
                <a:gd name="T25" fmla="*/ 260 h 260"/>
                <a:gd name="T26" fmla="*/ 160 w 196"/>
                <a:gd name="T27" fmla="*/ 245 h 260"/>
                <a:gd name="T28" fmla="*/ 178 w 196"/>
                <a:gd name="T29" fmla="*/ 211 h 260"/>
                <a:gd name="T30" fmla="*/ 152 w 196"/>
                <a:gd name="T31" fmla="*/ 203 h 260"/>
                <a:gd name="T32" fmla="*/ 116 w 196"/>
                <a:gd name="T33" fmla="*/ 203 h 260"/>
                <a:gd name="T34" fmla="*/ 85 w 196"/>
                <a:gd name="T35" fmla="*/ 181 h 260"/>
                <a:gd name="T36" fmla="*/ 67 w 196"/>
                <a:gd name="T37" fmla="*/ 153 h 260"/>
                <a:gd name="T38" fmla="*/ 62 w 196"/>
                <a:gd name="T39" fmla="*/ 119 h 260"/>
                <a:gd name="T40" fmla="*/ 70 w 196"/>
                <a:gd name="T41" fmla="*/ 94 h 260"/>
                <a:gd name="T42" fmla="*/ 88 w 196"/>
                <a:gd name="T43" fmla="*/ 71 h 260"/>
                <a:gd name="T44" fmla="*/ 121 w 196"/>
                <a:gd name="T45" fmla="*/ 67 h 260"/>
                <a:gd name="T46" fmla="*/ 152 w 196"/>
                <a:gd name="T47" fmla="*/ 88 h 260"/>
                <a:gd name="T48" fmla="*/ 170 w 196"/>
                <a:gd name="T49" fmla="*/ 122 h 260"/>
                <a:gd name="T50" fmla="*/ 196 w 196"/>
                <a:gd name="T51" fmla="*/ 122 h 260"/>
                <a:gd name="T52" fmla="*/ 196 w 196"/>
                <a:gd name="T53" fmla="*/ 122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6" h="260">
                  <a:moveTo>
                    <a:pt x="196" y="122"/>
                  </a:moveTo>
                  <a:lnTo>
                    <a:pt x="188" y="71"/>
                  </a:lnTo>
                  <a:lnTo>
                    <a:pt x="157" y="29"/>
                  </a:lnTo>
                  <a:lnTo>
                    <a:pt x="124" y="4"/>
                  </a:lnTo>
                  <a:lnTo>
                    <a:pt x="88" y="0"/>
                  </a:lnTo>
                  <a:lnTo>
                    <a:pt x="67" y="7"/>
                  </a:lnTo>
                  <a:lnTo>
                    <a:pt x="40" y="29"/>
                  </a:lnTo>
                  <a:lnTo>
                    <a:pt x="18" y="54"/>
                  </a:lnTo>
                  <a:lnTo>
                    <a:pt x="0" y="101"/>
                  </a:lnTo>
                  <a:lnTo>
                    <a:pt x="8" y="156"/>
                  </a:lnTo>
                  <a:lnTo>
                    <a:pt x="36" y="215"/>
                  </a:lnTo>
                  <a:lnTo>
                    <a:pt x="74" y="248"/>
                  </a:lnTo>
                  <a:lnTo>
                    <a:pt x="124" y="260"/>
                  </a:lnTo>
                  <a:lnTo>
                    <a:pt x="160" y="245"/>
                  </a:lnTo>
                  <a:lnTo>
                    <a:pt x="178" y="211"/>
                  </a:lnTo>
                  <a:lnTo>
                    <a:pt x="152" y="203"/>
                  </a:lnTo>
                  <a:lnTo>
                    <a:pt x="116" y="203"/>
                  </a:lnTo>
                  <a:lnTo>
                    <a:pt x="85" y="181"/>
                  </a:lnTo>
                  <a:lnTo>
                    <a:pt x="67" y="153"/>
                  </a:lnTo>
                  <a:lnTo>
                    <a:pt x="62" y="119"/>
                  </a:lnTo>
                  <a:lnTo>
                    <a:pt x="70" y="94"/>
                  </a:lnTo>
                  <a:lnTo>
                    <a:pt x="88" y="71"/>
                  </a:lnTo>
                  <a:lnTo>
                    <a:pt x="121" y="67"/>
                  </a:lnTo>
                  <a:lnTo>
                    <a:pt x="152" y="88"/>
                  </a:lnTo>
                  <a:lnTo>
                    <a:pt x="170" y="122"/>
                  </a:lnTo>
                  <a:lnTo>
                    <a:pt x="196" y="122"/>
                  </a:lnTo>
                  <a:lnTo>
                    <a:pt x="196"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33" name="Freeform 21"/>
            <p:cNvSpPr>
              <a:spLocks/>
            </p:cNvSpPr>
            <p:nvPr/>
          </p:nvSpPr>
          <p:spPr bwMode="auto">
            <a:xfrm>
              <a:off x="594" y="1783"/>
              <a:ext cx="21" cy="39"/>
            </a:xfrm>
            <a:custGeom>
              <a:avLst/>
              <a:gdLst>
                <a:gd name="T0" fmla="*/ 30 w 62"/>
                <a:gd name="T1" fmla="*/ 0 h 119"/>
                <a:gd name="T2" fmla="*/ 30 w 62"/>
                <a:gd name="T3" fmla="*/ 37 h 119"/>
                <a:gd name="T4" fmla="*/ 26 w 62"/>
                <a:gd name="T5" fmla="*/ 70 h 119"/>
                <a:gd name="T6" fmla="*/ 0 w 62"/>
                <a:gd name="T7" fmla="*/ 110 h 119"/>
                <a:gd name="T8" fmla="*/ 38 w 62"/>
                <a:gd name="T9" fmla="*/ 119 h 119"/>
                <a:gd name="T10" fmla="*/ 54 w 62"/>
                <a:gd name="T11" fmla="*/ 85 h 119"/>
                <a:gd name="T12" fmla="*/ 62 w 62"/>
                <a:gd name="T13" fmla="*/ 55 h 119"/>
                <a:gd name="T14" fmla="*/ 62 w 62"/>
                <a:gd name="T15" fmla="*/ 14 h 119"/>
                <a:gd name="T16" fmla="*/ 30 w 62"/>
                <a:gd name="T17" fmla="*/ 0 h 119"/>
                <a:gd name="T18" fmla="*/ 30 w 62"/>
                <a:gd name="T1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119">
                  <a:moveTo>
                    <a:pt x="30" y="0"/>
                  </a:moveTo>
                  <a:lnTo>
                    <a:pt x="30" y="37"/>
                  </a:lnTo>
                  <a:lnTo>
                    <a:pt x="26" y="70"/>
                  </a:lnTo>
                  <a:lnTo>
                    <a:pt x="0" y="110"/>
                  </a:lnTo>
                  <a:lnTo>
                    <a:pt x="38" y="119"/>
                  </a:lnTo>
                  <a:lnTo>
                    <a:pt x="54" y="85"/>
                  </a:lnTo>
                  <a:lnTo>
                    <a:pt x="62" y="55"/>
                  </a:lnTo>
                  <a:lnTo>
                    <a:pt x="62" y="14"/>
                  </a:lnTo>
                  <a:lnTo>
                    <a:pt x="30" y="0"/>
                  </a:lnTo>
                  <a:lnTo>
                    <a:pt x="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34" name="Freeform 22"/>
            <p:cNvSpPr>
              <a:spLocks/>
            </p:cNvSpPr>
            <p:nvPr/>
          </p:nvSpPr>
          <p:spPr bwMode="auto">
            <a:xfrm>
              <a:off x="552" y="1717"/>
              <a:ext cx="90" cy="125"/>
            </a:xfrm>
            <a:custGeom>
              <a:avLst/>
              <a:gdLst>
                <a:gd name="T0" fmla="*/ 0 w 268"/>
                <a:gd name="T1" fmla="*/ 8 h 375"/>
                <a:gd name="T2" fmla="*/ 0 w 268"/>
                <a:gd name="T3" fmla="*/ 105 h 375"/>
                <a:gd name="T4" fmla="*/ 36 w 268"/>
                <a:gd name="T5" fmla="*/ 109 h 375"/>
                <a:gd name="T6" fmla="*/ 44 w 268"/>
                <a:gd name="T7" fmla="*/ 72 h 375"/>
                <a:gd name="T8" fmla="*/ 85 w 268"/>
                <a:gd name="T9" fmla="*/ 66 h 375"/>
                <a:gd name="T10" fmla="*/ 139 w 268"/>
                <a:gd name="T11" fmla="*/ 75 h 375"/>
                <a:gd name="T12" fmla="*/ 182 w 268"/>
                <a:gd name="T13" fmla="*/ 97 h 375"/>
                <a:gd name="T14" fmla="*/ 202 w 268"/>
                <a:gd name="T15" fmla="*/ 134 h 375"/>
                <a:gd name="T16" fmla="*/ 214 w 268"/>
                <a:gd name="T17" fmla="*/ 221 h 375"/>
                <a:gd name="T18" fmla="*/ 205 w 268"/>
                <a:gd name="T19" fmla="*/ 296 h 375"/>
                <a:gd name="T20" fmla="*/ 188 w 268"/>
                <a:gd name="T21" fmla="*/ 338 h 375"/>
                <a:gd name="T22" fmla="*/ 131 w 268"/>
                <a:gd name="T23" fmla="*/ 341 h 375"/>
                <a:gd name="T24" fmla="*/ 110 w 268"/>
                <a:gd name="T25" fmla="*/ 349 h 375"/>
                <a:gd name="T26" fmla="*/ 259 w 268"/>
                <a:gd name="T27" fmla="*/ 375 h 375"/>
                <a:gd name="T28" fmla="*/ 268 w 268"/>
                <a:gd name="T29" fmla="*/ 38 h 375"/>
                <a:gd name="T30" fmla="*/ 220 w 268"/>
                <a:gd name="T31" fmla="*/ 21 h 375"/>
                <a:gd name="T32" fmla="*/ 211 w 268"/>
                <a:gd name="T33" fmla="*/ 58 h 375"/>
                <a:gd name="T34" fmla="*/ 44 w 268"/>
                <a:gd name="T35" fmla="*/ 38 h 375"/>
                <a:gd name="T36" fmla="*/ 44 w 268"/>
                <a:gd name="T37" fmla="*/ 0 h 375"/>
                <a:gd name="T38" fmla="*/ 0 w 268"/>
                <a:gd name="T39" fmla="*/ 8 h 375"/>
                <a:gd name="T40" fmla="*/ 0 w 268"/>
                <a:gd name="T41" fmla="*/ 8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8" h="375">
                  <a:moveTo>
                    <a:pt x="0" y="8"/>
                  </a:moveTo>
                  <a:lnTo>
                    <a:pt x="0" y="105"/>
                  </a:lnTo>
                  <a:lnTo>
                    <a:pt x="36" y="109"/>
                  </a:lnTo>
                  <a:lnTo>
                    <a:pt x="44" y="72"/>
                  </a:lnTo>
                  <a:lnTo>
                    <a:pt x="85" y="66"/>
                  </a:lnTo>
                  <a:lnTo>
                    <a:pt x="139" y="75"/>
                  </a:lnTo>
                  <a:lnTo>
                    <a:pt x="182" y="97"/>
                  </a:lnTo>
                  <a:lnTo>
                    <a:pt x="202" y="134"/>
                  </a:lnTo>
                  <a:lnTo>
                    <a:pt x="214" y="221"/>
                  </a:lnTo>
                  <a:lnTo>
                    <a:pt x="205" y="296"/>
                  </a:lnTo>
                  <a:lnTo>
                    <a:pt x="188" y="338"/>
                  </a:lnTo>
                  <a:lnTo>
                    <a:pt x="131" y="341"/>
                  </a:lnTo>
                  <a:lnTo>
                    <a:pt x="110" y="349"/>
                  </a:lnTo>
                  <a:lnTo>
                    <a:pt x="259" y="375"/>
                  </a:lnTo>
                  <a:lnTo>
                    <a:pt x="268" y="38"/>
                  </a:lnTo>
                  <a:lnTo>
                    <a:pt x="220" y="21"/>
                  </a:lnTo>
                  <a:lnTo>
                    <a:pt x="211" y="58"/>
                  </a:lnTo>
                  <a:lnTo>
                    <a:pt x="44" y="38"/>
                  </a:lnTo>
                  <a:lnTo>
                    <a:pt x="44" y="0"/>
                  </a:lnTo>
                  <a:lnTo>
                    <a:pt x="0" y="8"/>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35" name="Freeform 23"/>
            <p:cNvSpPr>
              <a:spLocks/>
            </p:cNvSpPr>
            <p:nvPr/>
          </p:nvSpPr>
          <p:spPr bwMode="auto">
            <a:xfrm>
              <a:off x="501" y="1824"/>
              <a:ext cx="349" cy="43"/>
            </a:xfrm>
            <a:custGeom>
              <a:avLst/>
              <a:gdLst>
                <a:gd name="T0" fmla="*/ 111 w 1048"/>
                <a:gd name="T1" fmla="*/ 0 h 130"/>
                <a:gd name="T2" fmla="*/ 0 w 1048"/>
                <a:gd name="T3" fmla="*/ 62 h 130"/>
                <a:gd name="T4" fmla="*/ 16 w 1048"/>
                <a:gd name="T5" fmla="*/ 96 h 130"/>
                <a:gd name="T6" fmla="*/ 199 w 1048"/>
                <a:gd name="T7" fmla="*/ 105 h 130"/>
                <a:gd name="T8" fmla="*/ 330 w 1048"/>
                <a:gd name="T9" fmla="*/ 130 h 130"/>
                <a:gd name="T10" fmla="*/ 456 w 1048"/>
                <a:gd name="T11" fmla="*/ 105 h 130"/>
                <a:gd name="T12" fmla="*/ 1048 w 1048"/>
                <a:gd name="T13" fmla="*/ 88 h 130"/>
                <a:gd name="T14" fmla="*/ 1048 w 1048"/>
                <a:gd name="T15" fmla="*/ 62 h 130"/>
                <a:gd name="T16" fmla="*/ 829 w 1048"/>
                <a:gd name="T17" fmla="*/ 68 h 130"/>
                <a:gd name="T18" fmla="*/ 834 w 1048"/>
                <a:gd name="T19" fmla="*/ 54 h 130"/>
                <a:gd name="T20" fmla="*/ 1012 w 1048"/>
                <a:gd name="T21" fmla="*/ 37 h 130"/>
                <a:gd name="T22" fmla="*/ 946 w 1048"/>
                <a:gd name="T23" fmla="*/ 25 h 130"/>
                <a:gd name="T24" fmla="*/ 580 w 1048"/>
                <a:gd name="T25" fmla="*/ 28 h 130"/>
                <a:gd name="T26" fmla="*/ 339 w 1048"/>
                <a:gd name="T27" fmla="*/ 79 h 130"/>
                <a:gd name="T28" fmla="*/ 111 w 1048"/>
                <a:gd name="T29" fmla="*/ 0 h 130"/>
                <a:gd name="T30" fmla="*/ 111 w 1048"/>
                <a:gd name="T31"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8" h="130">
                  <a:moveTo>
                    <a:pt x="111" y="0"/>
                  </a:moveTo>
                  <a:lnTo>
                    <a:pt x="0" y="62"/>
                  </a:lnTo>
                  <a:lnTo>
                    <a:pt x="16" y="96"/>
                  </a:lnTo>
                  <a:lnTo>
                    <a:pt x="199" y="105"/>
                  </a:lnTo>
                  <a:lnTo>
                    <a:pt x="330" y="130"/>
                  </a:lnTo>
                  <a:lnTo>
                    <a:pt x="456" y="105"/>
                  </a:lnTo>
                  <a:lnTo>
                    <a:pt x="1048" y="88"/>
                  </a:lnTo>
                  <a:lnTo>
                    <a:pt x="1048" y="62"/>
                  </a:lnTo>
                  <a:lnTo>
                    <a:pt x="829" y="68"/>
                  </a:lnTo>
                  <a:lnTo>
                    <a:pt x="834" y="54"/>
                  </a:lnTo>
                  <a:lnTo>
                    <a:pt x="1012" y="37"/>
                  </a:lnTo>
                  <a:lnTo>
                    <a:pt x="946" y="25"/>
                  </a:lnTo>
                  <a:lnTo>
                    <a:pt x="580" y="28"/>
                  </a:lnTo>
                  <a:lnTo>
                    <a:pt x="339" y="79"/>
                  </a:lnTo>
                  <a:lnTo>
                    <a:pt x="111" y="0"/>
                  </a:lnTo>
                  <a:lnTo>
                    <a:pt x="1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36" name="Freeform 24"/>
            <p:cNvSpPr>
              <a:spLocks/>
            </p:cNvSpPr>
            <p:nvPr/>
          </p:nvSpPr>
          <p:spPr bwMode="auto">
            <a:xfrm>
              <a:off x="636" y="1718"/>
              <a:ext cx="155" cy="122"/>
            </a:xfrm>
            <a:custGeom>
              <a:avLst/>
              <a:gdLst>
                <a:gd name="T0" fmla="*/ 13 w 465"/>
                <a:gd name="T1" fmla="*/ 270 h 366"/>
                <a:gd name="T2" fmla="*/ 76 w 465"/>
                <a:gd name="T3" fmla="*/ 38 h 366"/>
                <a:gd name="T4" fmla="*/ 112 w 465"/>
                <a:gd name="T5" fmla="*/ 34 h 366"/>
                <a:gd name="T6" fmla="*/ 125 w 465"/>
                <a:gd name="T7" fmla="*/ 256 h 366"/>
                <a:gd name="T8" fmla="*/ 179 w 465"/>
                <a:gd name="T9" fmla="*/ 30 h 366"/>
                <a:gd name="T10" fmla="*/ 206 w 465"/>
                <a:gd name="T11" fmla="*/ 30 h 366"/>
                <a:gd name="T12" fmla="*/ 211 w 465"/>
                <a:gd name="T13" fmla="*/ 226 h 366"/>
                <a:gd name="T14" fmla="*/ 259 w 465"/>
                <a:gd name="T15" fmla="*/ 21 h 366"/>
                <a:gd name="T16" fmla="*/ 286 w 465"/>
                <a:gd name="T17" fmla="*/ 17 h 366"/>
                <a:gd name="T18" fmla="*/ 304 w 465"/>
                <a:gd name="T19" fmla="*/ 201 h 366"/>
                <a:gd name="T20" fmla="*/ 349 w 465"/>
                <a:gd name="T21" fmla="*/ 15 h 366"/>
                <a:gd name="T22" fmla="*/ 367 w 465"/>
                <a:gd name="T23" fmla="*/ 17 h 366"/>
                <a:gd name="T24" fmla="*/ 378 w 465"/>
                <a:gd name="T25" fmla="*/ 243 h 366"/>
                <a:gd name="T26" fmla="*/ 438 w 465"/>
                <a:gd name="T27" fmla="*/ 9 h 366"/>
                <a:gd name="T28" fmla="*/ 465 w 465"/>
                <a:gd name="T29" fmla="*/ 0 h 366"/>
                <a:gd name="T30" fmla="*/ 384 w 465"/>
                <a:gd name="T31" fmla="*/ 319 h 366"/>
                <a:gd name="T32" fmla="*/ 358 w 465"/>
                <a:gd name="T33" fmla="*/ 319 h 366"/>
                <a:gd name="T34" fmla="*/ 343 w 465"/>
                <a:gd name="T35" fmla="*/ 122 h 366"/>
                <a:gd name="T36" fmla="*/ 304 w 465"/>
                <a:gd name="T37" fmla="*/ 298 h 366"/>
                <a:gd name="T38" fmla="*/ 277 w 465"/>
                <a:gd name="T39" fmla="*/ 302 h 366"/>
                <a:gd name="T40" fmla="*/ 262 w 465"/>
                <a:gd name="T41" fmla="*/ 105 h 366"/>
                <a:gd name="T42" fmla="*/ 209 w 465"/>
                <a:gd name="T43" fmla="*/ 313 h 366"/>
                <a:gd name="T44" fmla="*/ 188 w 465"/>
                <a:gd name="T45" fmla="*/ 315 h 366"/>
                <a:gd name="T46" fmla="*/ 179 w 465"/>
                <a:gd name="T47" fmla="*/ 134 h 366"/>
                <a:gd name="T48" fmla="*/ 134 w 465"/>
                <a:gd name="T49" fmla="*/ 332 h 366"/>
                <a:gd name="T50" fmla="*/ 116 w 465"/>
                <a:gd name="T51" fmla="*/ 336 h 366"/>
                <a:gd name="T52" fmla="*/ 80 w 465"/>
                <a:gd name="T53" fmla="*/ 127 h 366"/>
                <a:gd name="T54" fmla="*/ 30 w 465"/>
                <a:gd name="T55" fmla="*/ 345 h 366"/>
                <a:gd name="T56" fmla="*/ 0 w 465"/>
                <a:gd name="T57" fmla="*/ 366 h 366"/>
                <a:gd name="T58" fmla="*/ 13 w 465"/>
                <a:gd name="T59" fmla="*/ 270 h 366"/>
                <a:gd name="T60" fmla="*/ 13 w 465"/>
                <a:gd name="T61" fmla="*/ 27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5" h="366">
                  <a:moveTo>
                    <a:pt x="13" y="270"/>
                  </a:moveTo>
                  <a:lnTo>
                    <a:pt x="76" y="38"/>
                  </a:lnTo>
                  <a:lnTo>
                    <a:pt x="112" y="34"/>
                  </a:lnTo>
                  <a:lnTo>
                    <a:pt x="125" y="256"/>
                  </a:lnTo>
                  <a:lnTo>
                    <a:pt x="179" y="30"/>
                  </a:lnTo>
                  <a:lnTo>
                    <a:pt x="206" y="30"/>
                  </a:lnTo>
                  <a:lnTo>
                    <a:pt x="211" y="226"/>
                  </a:lnTo>
                  <a:lnTo>
                    <a:pt x="259" y="21"/>
                  </a:lnTo>
                  <a:lnTo>
                    <a:pt x="286" y="17"/>
                  </a:lnTo>
                  <a:lnTo>
                    <a:pt x="304" y="201"/>
                  </a:lnTo>
                  <a:lnTo>
                    <a:pt x="349" y="15"/>
                  </a:lnTo>
                  <a:lnTo>
                    <a:pt x="367" y="17"/>
                  </a:lnTo>
                  <a:lnTo>
                    <a:pt x="378" y="243"/>
                  </a:lnTo>
                  <a:lnTo>
                    <a:pt x="438" y="9"/>
                  </a:lnTo>
                  <a:lnTo>
                    <a:pt x="465" y="0"/>
                  </a:lnTo>
                  <a:lnTo>
                    <a:pt x="384" y="319"/>
                  </a:lnTo>
                  <a:lnTo>
                    <a:pt x="358" y="319"/>
                  </a:lnTo>
                  <a:lnTo>
                    <a:pt x="343" y="122"/>
                  </a:lnTo>
                  <a:lnTo>
                    <a:pt x="304" y="298"/>
                  </a:lnTo>
                  <a:lnTo>
                    <a:pt x="277" y="302"/>
                  </a:lnTo>
                  <a:lnTo>
                    <a:pt x="262" y="105"/>
                  </a:lnTo>
                  <a:lnTo>
                    <a:pt x="209" y="313"/>
                  </a:lnTo>
                  <a:lnTo>
                    <a:pt x="188" y="315"/>
                  </a:lnTo>
                  <a:lnTo>
                    <a:pt x="179" y="134"/>
                  </a:lnTo>
                  <a:lnTo>
                    <a:pt x="134" y="332"/>
                  </a:lnTo>
                  <a:lnTo>
                    <a:pt x="116" y="336"/>
                  </a:lnTo>
                  <a:lnTo>
                    <a:pt x="80" y="127"/>
                  </a:lnTo>
                  <a:lnTo>
                    <a:pt x="30" y="345"/>
                  </a:lnTo>
                  <a:lnTo>
                    <a:pt x="0" y="366"/>
                  </a:lnTo>
                  <a:lnTo>
                    <a:pt x="13" y="270"/>
                  </a:lnTo>
                  <a:lnTo>
                    <a:pt x="13" y="2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37" name="Freeform 25"/>
            <p:cNvSpPr>
              <a:spLocks/>
            </p:cNvSpPr>
            <p:nvPr/>
          </p:nvSpPr>
          <p:spPr bwMode="auto">
            <a:xfrm>
              <a:off x="676" y="1656"/>
              <a:ext cx="128" cy="164"/>
            </a:xfrm>
            <a:custGeom>
              <a:avLst/>
              <a:gdLst>
                <a:gd name="T0" fmla="*/ 3 w 382"/>
                <a:gd name="T1" fmla="*/ 0 h 492"/>
                <a:gd name="T2" fmla="*/ 0 w 382"/>
                <a:gd name="T3" fmla="*/ 96 h 492"/>
                <a:gd name="T4" fmla="*/ 333 w 382"/>
                <a:gd name="T5" fmla="*/ 151 h 492"/>
                <a:gd name="T6" fmla="*/ 343 w 382"/>
                <a:gd name="T7" fmla="*/ 492 h 492"/>
                <a:gd name="T8" fmla="*/ 382 w 382"/>
                <a:gd name="T9" fmla="*/ 492 h 492"/>
                <a:gd name="T10" fmla="*/ 382 w 382"/>
                <a:gd name="T11" fmla="*/ 59 h 492"/>
                <a:gd name="T12" fmla="*/ 3 w 382"/>
                <a:gd name="T13" fmla="*/ 0 h 492"/>
                <a:gd name="T14" fmla="*/ 3 w 382"/>
                <a:gd name="T15" fmla="*/ 0 h 4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2" h="492">
                  <a:moveTo>
                    <a:pt x="3" y="0"/>
                  </a:moveTo>
                  <a:lnTo>
                    <a:pt x="0" y="96"/>
                  </a:lnTo>
                  <a:lnTo>
                    <a:pt x="333" y="151"/>
                  </a:lnTo>
                  <a:lnTo>
                    <a:pt x="343" y="492"/>
                  </a:lnTo>
                  <a:lnTo>
                    <a:pt x="382" y="492"/>
                  </a:lnTo>
                  <a:lnTo>
                    <a:pt x="382" y="59"/>
                  </a:lnTo>
                  <a:lnTo>
                    <a:pt x="3" y="0"/>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38" name="Freeform 26"/>
            <p:cNvSpPr>
              <a:spLocks/>
            </p:cNvSpPr>
            <p:nvPr/>
          </p:nvSpPr>
          <p:spPr bwMode="auto">
            <a:xfrm>
              <a:off x="694" y="1640"/>
              <a:ext cx="198" cy="44"/>
            </a:xfrm>
            <a:custGeom>
              <a:avLst/>
              <a:gdLst>
                <a:gd name="T0" fmla="*/ 0 w 594"/>
                <a:gd name="T1" fmla="*/ 20 h 133"/>
                <a:gd name="T2" fmla="*/ 442 w 594"/>
                <a:gd name="T3" fmla="*/ 82 h 133"/>
                <a:gd name="T4" fmla="*/ 486 w 594"/>
                <a:gd name="T5" fmla="*/ 133 h 133"/>
                <a:gd name="T6" fmla="*/ 594 w 594"/>
                <a:gd name="T7" fmla="*/ 129 h 133"/>
                <a:gd name="T8" fmla="*/ 500 w 594"/>
                <a:gd name="T9" fmla="*/ 108 h 133"/>
                <a:gd name="T10" fmla="*/ 442 w 594"/>
                <a:gd name="T11" fmla="*/ 48 h 133"/>
                <a:gd name="T12" fmla="*/ 102 w 594"/>
                <a:gd name="T13" fmla="*/ 0 h 133"/>
                <a:gd name="T14" fmla="*/ 0 w 594"/>
                <a:gd name="T15" fmla="*/ 20 h 133"/>
                <a:gd name="T16" fmla="*/ 0 w 594"/>
                <a:gd name="T17" fmla="*/ 2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4" h="133">
                  <a:moveTo>
                    <a:pt x="0" y="20"/>
                  </a:moveTo>
                  <a:lnTo>
                    <a:pt x="442" y="82"/>
                  </a:lnTo>
                  <a:lnTo>
                    <a:pt x="486" y="133"/>
                  </a:lnTo>
                  <a:lnTo>
                    <a:pt x="594" y="129"/>
                  </a:lnTo>
                  <a:lnTo>
                    <a:pt x="500" y="108"/>
                  </a:lnTo>
                  <a:lnTo>
                    <a:pt x="442" y="48"/>
                  </a:lnTo>
                  <a:lnTo>
                    <a:pt x="102" y="0"/>
                  </a:lnTo>
                  <a:lnTo>
                    <a:pt x="0" y="20"/>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39" name="Freeform 27"/>
            <p:cNvSpPr>
              <a:spLocks/>
            </p:cNvSpPr>
            <p:nvPr/>
          </p:nvSpPr>
          <p:spPr bwMode="auto">
            <a:xfrm>
              <a:off x="857" y="1687"/>
              <a:ext cx="33" cy="121"/>
            </a:xfrm>
            <a:custGeom>
              <a:avLst/>
              <a:gdLst>
                <a:gd name="T0" fmla="*/ 0 w 99"/>
                <a:gd name="T1" fmla="*/ 0 h 362"/>
                <a:gd name="T2" fmla="*/ 10 w 99"/>
                <a:gd name="T3" fmla="*/ 164 h 362"/>
                <a:gd name="T4" fmla="*/ 10 w 99"/>
                <a:gd name="T5" fmla="*/ 362 h 362"/>
                <a:gd name="T6" fmla="*/ 98 w 99"/>
                <a:gd name="T7" fmla="*/ 346 h 362"/>
                <a:gd name="T8" fmla="*/ 98 w 99"/>
                <a:gd name="T9" fmla="*/ 311 h 362"/>
                <a:gd name="T10" fmla="*/ 40 w 99"/>
                <a:gd name="T11" fmla="*/ 291 h 362"/>
                <a:gd name="T12" fmla="*/ 99 w 99"/>
                <a:gd name="T13" fmla="*/ 261 h 362"/>
                <a:gd name="T14" fmla="*/ 38 w 99"/>
                <a:gd name="T15" fmla="*/ 223 h 362"/>
                <a:gd name="T16" fmla="*/ 98 w 99"/>
                <a:gd name="T17" fmla="*/ 172 h 362"/>
                <a:gd name="T18" fmla="*/ 40 w 99"/>
                <a:gd name="T19" fmla="*/ 127 h 362"/>
                <a:gd name="T20" fmla="*/ 94 w 99"/>
                <a:gd name="T21" fmla="*/ 89 h 362"/>
                <a:gd name="T22" fmla="*/ 32 w 99"/>
                <a:gd name="T23" fmla="*/ 43 h 362"/>
                <a:gd name="T24" fmla="*/ 98 w 99"/>
                <a:gd name="T25" fmla="*/ 1 h 362"/>
                <a:gd name="T26" fmla="*/ 0 w 99"/>
                <a:gd name="T27" fmla="*/ 0 h 362"/>
                <a:gd name="T28" fmla="*/ 0 w 99"/>
                <a:gd name="T29"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 h="362">
                  <a:moveTo>
                    <a:pt x="0" y="0"/>
                  </a:moveTo>
                  <a:lnTo>
                    <a:pt x="10" y="164"/>
                  </a:lnTo>
                  <a:lnTo>
                    <a:pt x="10" y="362"/>
                  </a:lnTo>
                  <a:lnTo>
                    <a:pt x="98" y="346"/>
                  </a:lnTo>
                  <a:lnTo>
                    <a:pt x="98" y="311"/>
                  </a:lnTo>
                  <a:lnTo>
                    <a:pt x="40" y="291"/>
                  </a:lnTo>
                  <a:lnTo>
                    <a:pt x="99" y="261"/>
                  </a:lnTo>
                  <a:lnTo>
                    <a:pt x="38" y="223"/>
                  </a:lnTo>
                  <a:lnTo>
                    <a:pt x="98" y="172"/>
                  </a:lnTo>
                  <a:lnTo>
                    <a:pt x="40" y="127"/>
                  </a:lnTo>
                  <a:lnTo>
                    <a:pt x="94" y="89"/>
                  </a:lnTo>
                  <a:lnTo>
                    <a:pt x="32" y="43"/>
                  </a:lnTo>
                  <a:lnTo>
                    <a:pt x="98" y="1"/>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40" name="Freeform 28"/>
            <p:cNvSpPr>
              <a:spLocks/>
            </p:cNvSpPr>
            <p:nvPr/>
          </p:nvSpPr>
          <p:spPr bwMode="auto">
            <a:xfrm>
              <a:off x="889" y="1685"/>
              <a:ext cx="10" cy="115"/>
            </a:xfrm>
            <a:custGeom>
              <a:avLst/>
              <a:gdLst>
                <a:gd name="T0" fmla="*/ 0 w 32"/>
                <a:gd name="T1" fmla="*/ 0 h 347"/>
                <a:gd name="T2" fmla="*/ 10 w 32"/>
                <a:gd name="T3" fmla="*/ 168 h 347"/>
                <a:gd name="T4" fmla="*/ 5 w 32"/>
                <a:gd name="T5" fmla="*/ 347 h 347"/>
                <a:gd name="T6" fmla="*/ 18 w 32"/>
                <a:gd name="T7" fmla="*/ 302 h 347"/>
                <a:gd name="T8" fmla="*/ 32 w 32"/>
                <a:gd name="T9" fmla="*/ 154 h 347"/>
                <a:gd name="T10" fmla="*/ 23 w 32"/>
                <a:gd name="T11" fmla="*/ 42 h 347"/>
                <a:gd name="T12" fmla="*/ 0 w 32"/>
                <a:gd name="T13" fmla="*/ 0 h 347"/>
                <a:gd name="T14" fmla="*/ 0 w 32"/>
                <a:gd name="T15" fmla="*/ 0 h 3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47">
                  <a:moveTo>
                    <a:pt x="0" y="0"/>
                  </a:moveTo>
                  <a:lnTo>
                    <a:pt x="10" y="168"/>
                  </a:lnTo>
                  <a:lnTo>
                    <a:pt x="5" y="347"/>
                  </a:lnTo>
                  <a:lnTo>
                    <a:pt x="18" y="302"/>
                  </a:lnTo>
                  <a:lnTo>
                    <a:pt x="32" y="154"/>
                  </a:lnTo>
                  <a:lnTo>
                    <a:pt x="23" y="42"/>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41" name="Freeform 29"/>
            <p:cNvSpPr>
              <a:spLocks/>
            </p:cNvSpPr>
            <p:nvPr/>
          </p:nvSpPr>
          <p:spPr bwMode="auto">
            <a:xfrm>
              <a:off x="556" y="1685"/>
              <a:ext cx="120" cy="24"/>
            </a:xfrm>
            <a:custGeom>
              <a:avLst/>
              <a:gdLst>
                <a:gd name="T0" fmla="*/ 0 w 358"/>
                <a:gd name="T1" fmla="*/ 71 h 71"/>
                <a:gd name="T2" fmla="*/ 358 w 358"/>
                <a:gd name="T3" fmla="*/ 6 h 71"/>
                <a:gd name="T4" fmla="*/ 256 w 358"/>
                <a:gd name="T5" fmla="*/ 0 h 71"/>
                <a:gd name="T6" fmla="*/ 28 w 358"/>
                <a:gd name="T7" fmla="*/ 48 h 71"/>
                <a:gd name="T8" fmla="*/ 0 w 358"/>
                <a:gd name="T9" fmla="*/ 71 h 71"/>
                <a:gd name="T10" fmla="*/ 0 w 358"/>
                <a:gd name="T11" fmla="*/ 71 h 71"/>
              </a:gdLst>
              <a:ahLst/>
              <a:cxnLst>
                <a:cxn ang="0">
                  <a:pos x="T0" y="T1"/>
                </a:cxn>
                <a:cxn ang="0">
                  <a:pos x="T2" y="T3"/>
                </a:cxn>
                <a:cxn ang="0">
                  <a:pos x="T4" y="T5"/>
                </a:cxn>
                <a:cxn ang="0">
                  <a:pos x="T6" y="T7"/>
                </a:cxn>
                <a:cxn ang="0">
                  <a:pos x="T8" y="T9"/>
                </a:cxn>
                <a:cxn ang="0">
                  <a:pos x="T10" y="T11"/>
                </a:cxn>
              </a:cxnLst>
              <a:rect l="0" t="0" r="r" b="b"/>
              <a:pathLst>
                <a:path w="358" h="71">
                  <a:moveTo>
                    <a:pt x="0" y="71"/>
                  </a:moveTo>
                  <a:lnTo>
                    <a:pt x="358" y="6"/>
                  </a:lnTo>
                  <a:lnTo>
                    <a:pt x="256" y="0"/>
                  </a:lnTo>
                  <a:lnTo>
                    <a:pt x="28" y="48"/>
                  </a:lnTo>
                  <a:lnTo>
                    <a:pt x="0" y="71"/>
                  </a:lnTo>
                  <a:lnTo>
                    <a:pt x="0" y="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42" name="Freeform 30"/>
            <p:cNvSpPr>
              <a:spLocks/>
            </p:cNvSpPr>
            <p:nvPr/>
          </p:nvSpPr>
          <p:spPr bwMode="auto">
            <a:xfrm>
              <a:off x="544" y="1841"/>
              <a:ext cx="190" cy="108"/>
            </a:xfrm>
            <a:custGeom>
              <a:avLst/>
              <a:gdLst>
                <a:gd name="T0" fmla="*/ 536 w 569"/>
                <a:gd name="T1" fmla="*/ 0 h 323"/>
                <a:gd name="T2" fmla="*/ 234 w 569"/>
                <a:gd name="T3" fmla="*/ 175 h 323"/>
                <a:gd name="T4" fmla="*/ 204 w 569"/>
                <a:gd name="T5" fmla="*/ 162 h 323"/>
                <a:gd name="T6" fmla="*/ 170 w 569"/>
                <a:gd name="T7" fmla="*/ 185 h 323"/>
                <a:gd name="T8" fmla="*/ 186 w 569"/>
                <a:gd name="T9" fmla="*/ 209 h 323"/>
                <a:gd name="T10" fmla="*/ 144 w 569"/>
                <a:gd name="T11" fmla="*/ 227 h 323"/>
                <a:gd name="T12" fmla="*/ 144 w 569"/>
                <a:gd name="T13" fmla="*/ 252 h 323"/>
                <a:gd name="T14" fmla="*/ 100 w 569"/>
                <a:gd name="T15" fmla="*/ 264 h 323"/>
                <a:gd name="T16" fmla="*/ 90 w 569"/>
                <a:gd name="T17" fmla="*/ 284 h 323"/>
                <a:gd name="T18" fmla="*/ 42 w 569"/>
                <a:gd name="T19" fmla="*/ 284 h 323"/>
                <a:gd name="T20" fmla="*/ 41 w 569"/>
                <a:gd name="T21" fmla="*/ 244 h 323"/>
                <a:gd name="T22" fmla="*/ 108 w 569"/>
                <a:gd name="T23" fmla="*/ 193 h 323"/>
                <a:gd name="T24" fmla="*/ 162 w 569"/>
                <a:gd name="T25" fmla="*/ 171 h 323"/>
                <a:gd name="T26" fmla="*/ 96 w 569"/>
                <a:gd name="T27" fmla="*/ 166 h 323"/>
                <a:gd name="T28" fmla="*/ 41 w 569"/>
                <a:gd name="T29" fmla="*/ 196 h 323"/>
                <a:gd name="T30" fmla="*/ 0 w 569"/>
                <a:gd name="T31" fmla="*/ 247 h 323"/>
                <a:gd name="T32" fmla="*/ 5 w 569"/>
                <a:gd name="T33" fmla="*/ 298 h 323"/>
                <a:gd name="T34" fmla="*/ 46 w 569"/>
                <a:gd name="T35" fmla="*/ 323 h 323"/>
                <a:gd name="T36" fmla="*/ 94 w 569"/>
                <a:gd name="T37" fmla="*/ 306 h 323"/>
                <a:gd name="T38" fmla="*/ 170 w 569"/>
                <a:gd name="T39" fmla="*/ 277 h 323"/>
                <a:gd name="T40" fmla="*/ 216 w 569"/>
                <a:gd name="T41" fmla="*/ 213 h 323"/>
                <a:gd name="T42" fmla="*/ 569 w 569"/>
                <a:gd name="T43" fmla="*/ 23 h 323"/>
                <a:gd name="T44" fmla="*/ 536 w 569"/>
                <a:gd name="T45" fmla="*/ 0 h 323"/>
                <a:gd name="T46" fmla="*/ 536 w 569"/>
                <a:gd name="T47" fmla="*/ 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9" h="323">
                  <a:moveTo>
                    <a:pt x="536" y="0"/>
                  </a:moveTo>
                  <a:lnTo>
                    <a:pt x="234" y="175"/>
                  </a:lnTo>
                  <a:lnTo>
                    <a:pt x="204" y="162"/>
                  </a:lnTo>
                  <a:lnTo>
                    <a:pt x="170" y="185"/>
                  </a:lnTo>
                  <a:lnTo>
                    <a:pt x="186" y="209"/>
                  </a:lnTo>
                  <a:lnTo>
                    <a:pt x="144" y="227"/>
                  </a:lnTo>
                  <a:lnTo>
                    <a:pt x="144" y="252"/>
                  </a:lnTo>
                  <a:lnTo>
                    <a:pt x="100" y="264"/>
                  </a:lnTo>
                  <a:lnTo>
                    <a:pt x="90" y="284"/>
                  </a:lnTo>
                  <a:lnTo>
                    <a:pt x="42" y="284"/>
                  </a:lnTo>
                  <a:lnTo>
                    <a:pt x="41" y="244"/>
                  </a:lnTo>
                  <a:lnTo>
                    <a:pt x="108" y="193"/>
                  </a:lnTo>
                  <a:lnTo>
                    <a:pt x="162" y="171"/>
                  </a:lnTo>
                  <a:lnTo>
                    <a:pt x="96" y="166"/>
                  </a:lnTo>
                  <a:lnTo>
                    <a:pt x="41" y="196"/>
                  </a:lnTo>
                  <a:lnTo>
                    <a:pt x="0" y="247"/>
                  </a:lnTo>
                  <a:lnTo>
                    <a:pt x="5" y="298"/>
                  </a:lnTo>
                  <a:lnTo>
                    <a:pt x="46" y="323"/>
                  </a:lnTo>
                  <a:lnTo>
                    <a:pt x="94" y="306"/>
                  </a:lnTo>
                  <a:lnTo>
                    <a:pt x="170" y="277"/>
                  </a:lnTo>
                  <a:lnTo>
                    <a:pt x="216" y="213"/>
                  </a:lnTo>
                  <a:lnTo>
                    <a:pt x="569" y="23"/>
                  </a:lnTo>
                  <a:lnTo>
                    <a:pt x="536" y="0"/>
                  </a:lnTo>
                  <a:lnTo>
                    <a:pt x="53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43" name="Freeform 31"/>
            <p:cNvSpPr>
              <a:spLocks/>
            </p:cNvSpPr>
            <p:nvPr/>
          </p:nvSpPr>
          <p:spPr bwMode="auto">
            <a:xfrm>
              <a:off x="616" y="1853"/>
              <a:ext cx="70" cy="40"/>
            </a:xfrm>
            <a:custGeom>
              <a:avLst/>
              <a:gdLst>
                <a:gd name="T0" fmla="*/ 208 w 208"/>
                <a:gd name="T1" fmla="*/ 0 h 121"/>
                <a:gd name="T2" fmla="*/ 8 w 208"/>
                <a:gd name="T3" fmla="*/ 121 h 121"/>
                <a:gd name="T4" fmla="*/ 0 w 208"/>
                <a:gd name="T5" fmla="*/ 104 h 121"/>
                <a:gd name="T6" fmla="*/ 160 w 208"/>
                <a:gd name="T7" fmla="*/ 8 h 121"/>
                <a:gd name="T8" fmla="*/ 208 w 208"/>
                <a:gd name="T9" fmla="*/ 0 h 121"/>
                <a:gd name="T10" fmla="*/ 208 w 208"/>
                <a:gd name="T11" fmla="*/ 0 h 121"/>
              </a:gdLst>
              <a:ahLst/>
              <a:cxnLst>
                <a:cxn ang="0">
                  <a:pos x="T0" y="T1"/>
                </a:cxn>
                <a:cxn ang="0">
                  <a:pos x="T2" y="T3"/>
                </a:cxn>
                <a:cxn ang="0">
                  <a:pos x="T4" y="T5"/>
                </a:cxn>
                <a:cxn ang="0">
                  <a:pos x="T6" y="T7"/>
                </a:cxn>
                <a:cxn ang="0">
                  <a:pos x="T8" y="T9"/>
                </a:cxn>
                <a:cxn ang="0">
                  <a:pos x="T10" y="T11"/>
                </a:cxn>
              </a:cxnLst>
              <a:rect l="0" t="0" r="r" b="b"/>
              <a:pathLst>
                <a:path w="208" h="121">
                  <a:moveTo>
                    <a:pt x="208" y="0"/>
                  </a:moveTo>
                  <a:lnTo>
                    <a:pt x="8" y="121"/>
                  </a:lnTo>
                  <a:lnTo>
                    <a:pt x="0" y="104"/>
                  </a:lnTo>
                  <a:lnTo>
                    <a:pt x="160" y="8"/>
                  </a:lnTo>
                  <a:lnTo>
                    <a:pt x="208" y="0"/>
                  </a:lnTo>
                  <a:lnTo>
                    <a:pt x="20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44" name="Freeform 32"/>
            <p:cNvSpPr>
              <a:spLocks/>
            </p:cNvSpPr>
            <p:nvPr/>
          </p:nvSpPr>
          <p:spPr bwMode="auto">
            <a:xfrm>
              <a:off x="692" y="1866"/>
              <a:ext cx="30" cy="76"/>
            </a:xfrm>
            <a:custGeom>
              <a:avLst/>
              <a:gdLst>
                <a:gd name="T0" fmla="*/ 84 w 89"/>
                <a:gd name="T1" fmla="*/ 0 h 226"/>
                <a:gd name="T2" fmla="*/ 39 w 89"/>
                <a:gd name="T3" fmla="*/ 23 h 226"/>
                <a:gd name="T4" fmla="*/ 36 w 89"/>
                <a:gd name="T5" fmla="*/ 152 h 226"/>
                <a:gd name="T6" fmla="*/ 3 w 89"/>
                <a:gd name="T7" fmla="*/ 164 h 226"/>
                <a:gd name="T8" fmla="*/ 0 w 89"/>
                <a:gd name="T9" fmla="*/ 214 h 226"/>
                <a:gd name="T10" fmla="*/ 43 w 89"/>
                <a:gd name="T11" fmla="*/ 226 h 226"/>
                <a:gd name="T12" fmla="*/ 34 w 89"/>
                <a:gd name="T13" fmla="*/ 172 h 226"/>
                <a:gd name="T14" fmla="*/ 89 w 89"/>
                <a:gd name="T15" fmla="*/ 160 h 226"/>
                <a:gd name="T16" fmla="*/ 71 w 89"/>
                <a:gd name="T17" fmla="*/ 57 h 226"/>
                <a:gd name="T18" fmla="*/ 84 w 89"/>
                <a:gd name="T19" fmla="*/ 0 h 226"/>
                <a:gd name="T20" fmla="*/ 84 w 89"/>
                <a:gd name="T21"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226">
                  <a:moveTo>
                    <a:pt x="84" y="0"/>
                  </a:moveTo>
                  <a:lnTo>
                    <a:pt x="39" y="23"/>
                  </a:lnTo>
                  <a:lnTo>
                    <a:pt x="36" y="152"/>
                  </a:lnTo>
                  <a:lnTo>
                    <a:pt x="3" y="164"/>
                  </a:lnTo>
                  <a:lnTo>
                    <a:pt x="0" y="214"/>
                  </a:lnTo>
                  <a:lnTo>
                    <a:pt x="43" y="226"/>
                  </a:lnTo>
                  <a:lnTo>
                    <a:pt x="34" y="172"/>
                  </a:lnTo>
                  <a:lnTo>
                    <a:pt x="89" y="160"/>
                  </a:lnTo>
                  <a:lnTo>
                    <a:pt x="71" y="57"/>
                  </a:lnTo>
                  <a:lnTo>
                    <a:pt x="84" y="0"/>
                  </a:lnTo>
                  <a:lnTo>
                    <a:pt x="8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45" name="Freeform 33"/>
            <p:cNvSpPr>
              <a:spLocks/>
            </p:cNvSpPr>
            <p:nvPr/>
          </p:nvSpPr>
          <p:spPr bwMode="auto">
            <a:xfrm>
              <a:off x="714" y="1850"/>
              <a:ext cx="53" cy="92"/>
            </a:xfrm>
            <a:custGeom>
              <a:avLst/>
              <a:gdLst>
                <a:gd name="T0" fmla="*/ 95 w 158"/>
                <a:gd name="T1" fmla="*/ 0 h 276"/>
                <a:gd name="T2" fmla="*/ 72 w 158"/>
                <a:gd name="T3" fmla="*/ 45 h 276"/>
                <a:gd name="T4" fmla="*/ 80 w 158"/>
                <a:gd name="T5" fmla="*/ 210 h 276"/>
                <a:gd name="T6" fmla="*/ 32 w 158"/>
                <a:gd name="T7" fmla="*/ 225 h 276"/>
                <a:gd name="T8" fmla="*/ 72 w 158"/>
                <a:gd name="T9" fmla="*/ 239 h 276"/>
                <a:gd name="T10" fmla="*/ 0 w 158"/>
                <a:gd name="T11" fmla="*/ 276 h 276"/>
                <a:gd name="T12" fmla="*/ 152 w 158"/>
                <a:gd name="T13" fmla="*/ 273 h 276"/>
                <a:gd name="T14" fmla="*/ 158 w 158"/>
                <a:gd name="T15" fmla="*/ 214 h 276"/>
                <a:gd name="T16" fmla="*/ 120 w 158"/>
                <a:gd name="T17" fmla="*/ 210 h 276"/>
                <a:gd name="T18" fmla="*/ 122 w 158"/>
                <a:gd name="T19" fmla="*/ 6 h 276"/>
                <a:gd name="T20" fmla="*/ 95 w 158"/>
                <a:gd name="T21" fmla="*/ 0 h 276"/>
                <a:gd name="T22" fmla="*/ 95 w 158"/>
                <a:gd name="T23"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 h="276">
                  <a:moveTo>
                    <a:pt x="95" y="0"/>
                  </a:moveTo>
                  <a:lnTo>
                    <a:pt x="72" y="45"/>
                  </a:lnTo>
                  <a:lnTo>
                    <a:pt x="80" y="210"/>
                  </a:lnTo>
                  <a:lnTo>
                    <a:pt x="32" y="225"/>
                  </a:lnTo>
                  <a:lnTo>
                    <a:pt x="72" y="239"/>
                  </a:lnTo>
                  <a:lnTo>
                    <a:pt x="0" y="276"/>
                  </a:lnTo>
                  <a:lnTo>
                    <a:pt x="152" y="273"/>
                  </a:lnTo>
                  <a:lnTo>
                    <a:pt x="158" y="214"/>
                  </a:lnTo>
                  <a:lnTo>
                    <a:pt x="120" y="210"/>
                  </a:lnTo>
                  <a:lnTo>
                    <a:pt x="122" y="6"/>
                  </a:lnTo>
                  <a:lnTo>
                    <a:pt x="95" y="0"/>
                  </a:lnTo>
                  <a:lnTo>
                    <a:pt x="9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46" name="Freeform 34"/>
            <p:cNvSpPr>
              <a:spLocks/>
            </p:cNvSpPr>
            <p:nvPr/>
          </p:nvSpPr>
          <p:spPr bwMode="auto">
            <a:xfrm>
              <a:off x="532" y="1941"/>
              <a:ext cx="228" cy="345"/>
            </a:xfrm>
            <a:custGeom>
              <a:avLst/>
              <a:gdLst>
                <a:gd name="T0" fmla="*/ 514 w 684"/>
                <a:gd name="T1" fmla="*/ 0 h 1037"/>
                <a:gd name="T2" fmla="*/ 514 w 684"/>
                <a:gd name="T3" fmla="*/ 54 h 1037"/>
                <a:gd name="T4" fmla="*/ 453 w 684"/>
                <a:gd name="T5" fmla="*/ 91 h 1037"/>
                <a:gd name="T6" fmla="*/ 430 w 684"/>
                <a:gd name="T7" fmla="*/ 171 h 1037"/>
                <a:gd name="T8" fmla="*/ 28 w 684"/>
                <a:gd name="T9" fmla="*/ 777 h 1037"/>
                <a:gd name="T10" fmla="*/ 46 w 684"/>
                <a:gd name="T11" fmla="*/ 790 h 1037"/>
                <a:gd name="T12" fmla="*/ 478 w 684"/>
                <a:gd name="T13" fmla="*/ 144 h 1037"/>
                <a:gd name="T14" fmla="*/ 510 w 684"/>
                <a:gd name="T15" fmla="*/ 140 h 1037"/>
                <a:gd name="T16" fmla="*/ 501 w 684"/>
                <a:gd name="T17" fmla="*/ 200 h 1037"/>
                <a:gd name="T18" fmla="*/ 435 w 684"/>
                <a:gd name="T19" fmla="*/ 237 h 1037"/>
                <a:gd name="T20" fmla="*/ 435 w 684"/>
                <a:gd name="T21" fmla="*/ 304 h 1037"/>
                <a:gd name="T22" fmla="*/ 376 w 684"/>
                <a:gd name="T23" fmla="*/ 347 h 1037"/>
                <a:gd name="T24" fmla="*/ 372 w 684"/>
                <a:gd name="T25" fmla="*/ 409 h 1037"/>
                <a:gd name="T26" fmla="*/ 305 w 684"/>
                <a:gd name="T27" fmla="*/ 453 h 1037"/>
                <a:gd name="T28" fmla="*/ 301 w 684"/>
                <a:gd name="T29" fmla="*/ 532 h 1037"/>
                <a:gd name="T30" fmla="*/ 242 w 684"/>
                <a:gd name="T31" fmla="*/ 570 h 1037"/>
                <a:gd name="T32" fmla="*/ 230 w 684"/>
                <a:gd name="T33" fmla="*/ 641 h 1037"/>
                <a:gd name="T34" fmla="*/ 162 w 684"/>
                <a:gd name="T35" fmla="*/ 664 h 1037"/>
                <a:gd name="T36" fmla="*/ 156 w 684"/>
                <a:gd name="T37" fmla="*/ 722 h 1037"/>
                <a:gd name="T38" fmla="*/ 108 w 684"/>
                <a:gd name="T39" fmla="*/ 743 h 1037"/>
                <a:gd name="T40" fmla="*/ 90 w 684"/>
                <a:gd name="T41" fmla="*/ 818 h 1037"/>
                <a:gd name="T42" fmla="*/ 18 w 684"/>
                <a:gd name="T43" fmla="*/ 805 h 1037"/>
                <a:gd name="T44" fmla="*/ 0 w 684"/>
                <a:gd name="T45" fmla="*/ 835 h 1037"/>
                <a:gd name="T46" fmla="*/ 10 w 684"/>
                <a:gd name="T47" fmla="*/ 880 h 1037"/>
                <a:gd name="T48" fmla="*/ 82 w 684"/>
                <a:gd name="T49" fmla="*/ 880 h 1037"/>
                <a:gd name="T50" fmla="*/ 527 w 684"/>
                <a:gd name="T51" fmla="*/ 264 h 1037"/>
                <a:gd name="T52" fmla="*/ 582 w 684"/>
                <a:gd name="T53" fmla="*/ 1007 h 1037"/>
                <a:gd name="T54" fmla="*/ 618 w 684"/>
                <a:gd name="T55" fmla="*/ 1037 h 1037"/>
                <a:gd name="T56" fmla="*/ 657 w 684"/>
                <a:gd name="T57" fmla="*/ 1034 h 1037"/>
                <a:gd name="T58" fmla="*/ 684 w 684"/>
                <a:gd name="T59" fmla="*/ 1007 h 1037"/>
                <a:gd name="T60" fmla="*/ 680 w 684"/>
                <a:gd name="T61" fmla="*/ 966 h 1037"/>
                <a:gd name="T62" fmla="*/ 641 w 684"/>
                <a:gd name="T63" fmla="*/ 978 h 1037"/>
                <a:gd name="T64" fmla="*/ 608 w 684"/>
                <a:gd name="T65" fmla="*/ 920 h 1037"/>
                <a:gd name="T66" fmla="*/ 626 w 684"/>
                <a:gd name="T67" fmla="*/ 815 h 1037"/>
                <a:gd name="T68" fmla="*/ 600 w 684"/>
                <a:gd name="T69" fmla="*/ 748 h 1037"/>
                <a:gd name="T70" fmla="*/ 626 w 684"/>
                <a:gd name="T71" fmla="*/ 675 h 1037"/>
                <a:gd name="T72" fmla="*/ 596 w 684"/>
                <a:gd name="T73" fmla="*/ 607 h 1037"/>
                <a:gd name="T74" fmla="*/ 623 w 684"/>
                <a:gd name="T75" fmla="*/ 545 h 1037"/>
                <a:gd name="T76" fmla="*/ 586 w 684"/>
                <a:gd name="T77" fmla="*/ 477 h 1037"/>
                <a:gd name="T78" fmla="*/ 604 w 684"/>
                <a:gd name="T79" fmla="*/ 410 h 1037"/>
                <a:gd name="T80" fmla="*/ 572 w 684"/>
                <a:gd name="T81" fmla="*/ 364 h 1037"/>
                <a:gd name="T82" fmla="*/ 605 w 684"/>
                <a:gd name="T83" fmla="*/ 262 h 1037"/>
                <a:gd name="T84" fmla="*/ 564 w 684"/>
                <a:gd name="T85" fmla="*/ 203 h 1037"/>
                <a:gd name="T86" fmla="*/ 586 w 684"/>
                <a:gd name="T87" fmla="*/ 136 h 1037"/>
                <a:gd name="T88" fmla="*/ 582 w 684"/>
                <a:gd name="T89" fmla="*/ 98 h 1037"/>
                <a:gd name="T90" fmla="*/ 626 w 684"/>
                <a:gd name="T91" fmla="*/ 93 h 1037"/>
                <a:gd name="T92" fmla="*/ 653 w 684"/>
                <a:gd name="T93" fmla="*/ 115 h 1037"/>
                <a:gd name="T94" fmla="*/ 659 w 684"/>
                <a:gd name="T95" fmla="*/ 69 h 1037"/>
                <a:gd name="T96" fmla="*/ 605 w 684"/>
                <a:gd name="T97" fmla="*/ 48 h 1037"/>
                <a:gd name="T98" fmla="*/ 554 w 684"/>
                <a:gd name="T99" fmla="*/ 72 h 1037"/>
                <a:gd name="T100" fmla="*/ 551 w 684"/>
                <a:gd name="T101" fmla="*/ 2 h 1037"/>
                <a:gd name="T102" fmla="*/ 514 w 684"/>
                <a:gd name="T103" fmla="*/ 0 h 1037"/>
                <a:gd name="T104" fmla="*/ 514 w 684"/>
                <a:gd name="T105" fmla="*/ 0 h 1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4" h="1037">
                  <a:moveTo>
                    <a:pt x="514" y="0"/>
                  </a:moveTo>
                  <a:lnTo>
                    <a:pt x="514" y="54"/>
                  </a:lnTo>
                  <a:lnTo>
                    <a:pt x="453" y="91"/>
                  </a:lnTo>
                  <a:lnTo>
                    <a:pt x="430" y="171"/>
                  </a:lnTo>
                  <a:lnTo>
                    <a:pt x="28" y="777"/>
                  </a:lnTo>
                  <a:lnTo>
                    <a:pt x="46" y="790"/>
                  </a:lnTo>
                  <a:lnTo>
                    <a:pt x="478" y="144"/>
                  </a:lnTo>
                  <a:lnTo>
                    <a:pt x="510" y="140"/>
                  </a:lnTo>
                  <a:lnTo>
                    <a:pt x="501" y="200"/>
                  </a:lnTo>
                  <a:lnTo>
                    <a:pt x="435" y="237"/>
                  </a:lnTo>
                  <a:lnTo>
                    <a:pt x="435" y="304"/>
                  </a:lnTo>
                  <a:lnTo>
                    <a:pt x="376" y="347"/>
                  </a:lnTo>
                  <a:lnTo>
                    <a:pt x="372" y="409"/>
                  </a:lnTo>
                  <a:lnTo>
                    <a:pt x="305" y="453"/>
                  </a:lnTo>
                  <a:lnTo>
                    <a:pt x="301" y="532"/>
                  </a:lnTo>
                  <a:lnTo>
                    <a:pt x="242" y="570"/>
                  </a:lnTo>
                  <a:lnTo>
                    <a:pt x="230" y="641"/>
                  </a:lnTo>
                  <a:lnTo>
                    <a:pt x="162" y="664"/>
                  </a:lnTo>
                  <a:lnTo>
                    <a:pt x="156" y="722"/>
                  </a:lnTo>
                  <a:lnTo>
                    <a:pt x="108" y="743"/>
                  </a:lnTo>
                  <a:lnTo>
                    <a:pt x="90" y="818"/>
                  </a:lnTo>
                  <a:lnTo>
                    <a:pt x="18" y="805"/>
                  </a:lnTo>
                  <a:lnTo>
                    <a:pt x="0" y="835"/>
                  </a:lnTo>
                  <a:lnTo>
                    <a:pt x="10" y="880"/>
                  </a:lnTo>
                  <a:lnTo>
                    <a:pt x="82" y="880"/>
                  </a:lnTo>
                  <a:lnTo>
                    <a:pt x="527" y="264"/>
                  </a:lnTo>
                  <a:lnTo>
                    <a:pt x="582" y="1007"/>
                  </a:lnTo>
                  <a:lnTo>
                    <a:pt x="618" y="1037"/>
                  </a:lnTo>
                  <a:lnTo>
                    <a:pt x="657" y="1034"/>
                  </a:lnTo>
                  <a:lnTo>
                    <a:pt x="684" y="1007"/>
                  </a:lnTo>
                  <a:lnTo>
                    <a:pt x="680" y="966"/>
                  </a:lnTo>
                  <a:lnTo>
                    <a:pt x="641" y="978"/>
                  </a:lnTo>
                  <a:lnTo>
                    <a:pt x="608" y="920"/>
                  </a:lnTo>
                  <a:lnTo>
                    <a:pt x="626" y="815"/>
                  </a:lnTo>
                  <a:lnTo>
                    <a:pt x="600" y="748"/>
                  </a:lnTo>
                  <a:lnTo>
                    <a:pt x="626" y="675"/>
                  </a:lnTo>
                  <a:lnTo>
                    <a:pt x="596" y="607"/>
                  </a:lnTo>
                  <a:lnTo>
                    <a:pt x="623" y="545"/>
                  </a:lnTo>
                  <a:lnTo>
                    <a:pt x="586" y="477"/>
                  </a:lnTo>
                  <a:lnTo>
                    <a:pt x="604" y="410"/>
                  </a:lnTo>
                  <a:lnTo>
                    <a:pt x="572" y="364"/>
                  </a:lnTo>
                  <a:lnTo>
                    <a:pt x="605" y="262"/>
                  </a:lnTo>
                  <a:lnTo>
                    <a:pt x="564" y="203"/>
                  </a:lnTo>
                  <a:lnTo>
                    <a:pt x="586" y="136"/>
                  </a:lnTo>
                  <a:lnTo>
                    <a:pt x="582" y="98"/>
                  </a:lnTo>
                  <a:lnTo>
                    <a:pt x="626" y="93"/>
                  </a:lnTo>
                  <a:lnTo>
                    <a:pt x="653" y="115"/>
                  </a:lnTo>
                  <a:lnTo>
                    <a:pt x="659" y="69"/>
                  </a:lnTo>
                  <a:lnTo>
                    <a:pt x="605" y="48"/>
                  </a:lnTo>
                  <a:lnTo>
                    <a:pt x="554" y="72"/>
                  </a:lnTo>
                  <a:lnTo>
                    <a:pt x="551" y="2"/>
                  </a:lnTo>
                  <a:lnTo>
                    <a:pt x="514" y="0"/>
                  </a:lnTo>
                  <a:lnTo>
                    <a:pt x="5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47" name="Freeform 35"/>
            <p:cNvSpPr>
              <a:spLocks/>
            </p:cNvSpPr>
            <p:nvPr/>
          </p:nvSpPr>
          <p:spPr bwMode="auto">
            <a:xfrm>
              <a:off x="743" y="1935"/>
              <a:ext cx="193" cy="288"/>
            </a:xfrm>
            <a:custGeom>
              <a:avLst/>
              <a:gdLst>
                <a:gd name="T0" fmla="*/ 0 w 578"/>
                <a:gd name="T1" fmla="*/ 0 h 864"/>
                <a:gd name="T2" fmla="*/ 13 w 578"/>
                <a:gd name="T3" fmla="*/ 88 h 864"/>
                <a:gd name="T4" fmla="*/ 72 w 578"/>
                <a:gd name="T5" fmla="*/ 80 h 864"/>
                <a:gd name="T6" fmla="*/ 102 w 578"/>
                <a:gd name="T7" fmla="*/ 100 h 864"/>
                <a:gd name="T8" fmla="*/ 562 w 578"/>
                <a:gd name="T9" fmla="*/ 864 h 864"/>
                <a:gd name="T10" fmla="*/ 578 w 578"/>
                <a:gd name="T11" fmla="*/ 858 h 864"/>
                <a:gd name="T12" fmla="*/ 125 w 578"/>
                <a:gd name="T13" fmla="*/ 90 h 864"/>
                <a:gd name="T14" fmla="*/ 79 w 578"/>
                <a:gd name="T15" fmla="*/ 65 h 864"/>
                <a:gd name="T16" fmla="*/ 45 w 578"/>
                <a:gd name="T17" fmla="*/ 54 h 864"/>
                <a:gd name="T18" fmla="*/ 43 w 578"/>
                <a:gd name="T19" fmla="*/ 8 h 864"/>
                <a:gd name="T20" fmla="*/ 0 w 578"/>
                <a:gd name="T21" fmla="*/ 0 h 864"/>
                <a:gd name="T22" fmla="*/ 0 w 578"/>
                <a:gd name="T23"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8" h="864">
                  <a:moveTo>
                    <a:pt x="0" y="0"/>
                  </a:moveTo>
                  <a:lnTo>
                    <a:pt x="13" y="88"/>
                  </a:lnTo>
                  <a:lnTo>
                    <a:pt x="72" y="80"/>
                  </a:lnTo>
                  <a:lnTo>
                    <a:pt x="102" y="100"/>
                  </a:lnTo>
                  <a:lnTo>
                    <a:pt x="562" y="864"/>
                  </a:lnTo>
                  <a:lnTo>
                    <a:pt x="578" y="858"/>
                  </a:lnTo>
                  <a:lnTo>
                    <a:pt x="125" y="90"/>
                  </a:lnTo>
                  <a:lnTo>
                    <a:pt x="79" y="65"/>
                  </a:lnTo>
                  <a:lnTo>
                    <a:pt x="45" y="54"/>
                  </a:lnTo>
                  <a:lnTo>
                    <a:pt x="43" y="8"/>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48" name="Freeform 36"/>
            <p:cNvSpPr>
              <a:spLocks/>
            </p:cNvSpPr>
            <p:nvPr/>
          </p:nvSpPr>
          <p:spPr bwMode="auto">
            <a:xfrm>
              <a:off x="753" y="1976"/>
              <a:ext cx="181" cy="309"/>
            </a:xfrm>
            <a:custGeom>
              <a:avLst/>
              <a:gdLst>
                <a:gd name="T0" fmla="*/ 0 w 544"/>
                <a:gd name="T1" fmla="*/ 0 h 928"/>
                <a:gd name="T2" fmla="*/ 31 w 544"/>
                <a:gd name="T3" fmla="*/ 813 h 928"/>
                <a:gd name="T4" fmla="*/ 24 w 544"/>
                <a:gd name="T5" fmla="*/ 899 h 928"/>
                <a:gd name="T6" fmla="*/ 13 w 544"/>
                <a:gd name="T7" fmla="*/ 928 h 928"/>
                <a:gd name="T8" fmla="*/ 49 w 544"/>
                <a:gd name="T9" fmla="*/ 899 h 928"/>
                <a:gd name="T10" fmla="*/ 49 w 544"/>
                <a:gd name="T11" fmla="*/ 175 h 928"/>
                <a:gd name="T12" fmla="*/ 457 w 544"/>
                <a:gd name="T13" fmla="*/ 797 h 928"/>
                <a:gd name="T14" fmla="*/ 496 w 544"/>
                <a:gd name="T15" fmla="*/ 807 h 928"/>
                <a:gd name="T16" fmla="*/ 529 w 544"/>
                <a:gd name="T17" fmla="*/ 796 h 928"/>
                <a:gd name="T18" fmla="*/ 544 w 544"/>
                <a:gd name="T19" fmla="*/ 743 h 928"/>
                <a:gd name="T20" fmla="*/ 516 w 544"/>
                <a:gd name="T21" fmla="*/ 729 h 928"/>
                <a:gd name="T22" fmla="*/ 460 w 544"/>
                <a:gd name="T23" fmla="*/ 712 h 928"/>
                <a:gd name="T24" fmla="*/ 433 w 544"/>
                <a:gd name="T25" fmla="*/ 638 h 928"/>
                <a:gd name="T26" fmla="*/ 352 w 544"/>
                <a:gd name="T27" fmla="*/ 576 h 928"/>
                <a:gd name="T28" fmla="*/ 328 w 544"/>
                <a:gd name="T29" fmla="*/ 478 h 928"/>
                <a:gd name="T30" fmla="*/ 265 w 544"/>
                <a:gd name="T31" fmla="*/ 439 h 928"/>
                <a:gd name="T32" fmla="*/ 265 w 544"/>
                <a:gd name="T33" fmla="*/ 355 h 928"/>
                <a:gd name="T34" fmla="*/ 201 w 544"/>
                <a:gd name="T35" fmla="*/ 321 h 928"/>
                <a:gd name="T36" fmla="*/ 199 w 544"/>
                <a:gd name="T37" fmla="*/ 253 h 928"/>
                <a:gd name="T38" fmla="*/ 122 w 544"/>
                <a:gd name="T39" fmla="*/ 224 h 928"/>
                <a:gd name="T40" fmla="*/ 108 w 544"/>
                <a:gd name="T41" fmla="*/ 133 h 928"/>
                <a:gd name="T42" fmla="*/ 65 w 544"/>
                <a:gd name="T43" fmla="*/ 110 h 928"/>
                <a:gd name="T44" fmla="*/ 74 w 544"/>
                <a:gd name="T45" fmla="*/ 48 h 928"/>
                <a:gd name="T46" fmla="*/ 31 w 544"/>
                <a:gd name="T47" fmla="*/ 3 h 928"/>
                <a:gd name="T48" fmla="*/ 0 w 544"/>
                <a:gd name="T49" fmla="*/ 0 h 928"/>
                <a:gd name="T50" fmla="*/ 0 w 544"/>
                <a:gd name="T51" fmla="*/ 0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4" h="928">
                  <a:moveTo>
                    <a:pt x="0" y="0"/>
                  </a:moveTo>
                  <a:lnTo>
                    <a:pt x="31" y="813"/>
                  </a:lnTo>
                  <a:lnTo>
                    <a:pt x="24" y="899"/>
                  </a:lnTo>
                  <a:lnTo>
                    <a:pt x="13" y="928"/>
                  </a:lnTo>
                  <a:lnTo>
                    <a:pt x="49" y="899"/>
                  </a:lnTo>
                  <a:lnTo>
                    <a:pt x="49" y="175"/>
                  </a:lnTo>
                  <a:lnTo>
                    <a:pt x="457" y="797"/>
                  </a:lnTo>
                  <a:lnTo>
                    <a:pt x="496" y="807"/>
                  </a:lnTo>
                  <a:lnTo>
                    <a:pt x="529" y="796"/>
                  </a:lnTo>
                  <a:lnTo>
                    <a:pt x="544" y="743"/>
                  </a:lnTo>
                  <a:lnTo>
                    <a:pt x="516" y="729"/>
                  </a:lnTo>
                  <a:lnTo>
                    <a:pt x="460" y="712"/>
                  </a:lnTo>
                  <a:lnTo>
                    <a:pt x="433" y="638"/>
                  </a:lnTo>
                  <a:lnTo>
                    <a:pt x="352" y="576"/>
                  </a:lnTo>
                  <a:lnTo>
                    <a:pt x="328" y="478"/>
                  </a:lnTo>
                  <a:lnTo>
                    <a:pt x="265" y="439"/>
                  </a:lnTo>
                  <a:lnTo>
                    <a:pt x="265" y="355"/>
                  </a:lnTo>
                  <a:lnTo>
                    <a:pt x="201" y="321"/>
                  </a:lnTo>
                  <a:lnTo>
                    <a:pt x="199" y="253"/>
                  </a:lnTo>
                  <a:lnTo>
                    <a:pt x="122" y="224"/>
                  </a:lnTo>
                  <a:lnTo>
                    <a:pt x="108" y="133"/>
                  </a:lnTo>
                  <a:lnTo>
                    <a:pt x="65" y="110"/>
                  </a:lnTo>
                  <a:lnTo>
                    <a:pt x="74" y="48"/>
                  </a:lnTo>
                  <a:lnTo>
                    <a:pt x="31" y="3"/>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grpSp>
      <p:sp>
        <p:nvSpPr>
          <p:cNvPr id="1395749" name="Line 37"/>
          <p:cNvSpPr>
            <a:spLocks noChangeShapeType="1"/>
          </p:cNvSpPr>
          <p:nvPr/>
        </p:nvSpPr>
        <p:spPr bwMode="auto">
          <a:xfrm>
            <a:off x="887413" y="2187575"/>
            <a:ext cx="3073400" cy="1588"/>
          </a:xfrm>
          <a:prstGeom prst="line">
            <a:avLst/>
          </a:prstGeom>
          <a:noFill/>
          <a:ln w="28575"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graphicFrame>
        <p:nvGraphicFramePr>
          <p:cNvPr id="1395750" name="Object 38"/>
          <p:cNvGraphicFramePr>
            <a:graphicFrameLocks noChangeAspect="1"/>
          </p:cNvGraphicFramePr>
          <p:nvPr/>
        </p:nvGraphicFramePr>
        <p:xfrm>
          <a:off x="1143000" y="2209803"/>
          <a:ext cx="2333625" cy="1951038"/>
        </p:xfrm>
        <a:graphic>
          <a:graphicData uri="http://schemas.openxmlformats.org/presentationml/2006/ole">
            <mc:AlternateContent xmlns:mc="http://schemas.openxmlformats.org/markup-compatibility/2006">
              <mc:Choice xmlns:v="urn:schemas-microsoft-com:vml" Requires="v">
                <p:oleObj spid="_x0000_s70699" name="Flash Movie" r:id="rId7" imgW="2058120" imgH="1622520" progId="Flash.Movie">
                  <p:embed/>
                </p:oleObj>
              </mc:Choice>
              <mc:Fallback>
                <p:oleObj name="Flash Movie" r:id="rId7" imgW="2058120" imgH="1622520" progId="Flash.Movie">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3000" y="2209803"/>
                        <a:ext cx="2333625" cy="195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5751" name="Line 39"/>
          <p:cNvSpPr>
            <a:spLocks noChangeShapeType="1"/>
          </p:cNvSpPr>
          <p:nvPr/>
        </p:nvSpPr>
        <p:spPr bwMode="auto">
          <a:xfrm>
            <a:off x="2590800" y="2667000"/>
            <a:ext cx="0" cy="1270000"/>
          </a:xfrm>
          <a:prstGeom prst="line">
            <a:avLst/>
          </a:prstGeom>
          <a:noFill/>
          <a:ln w="38100" cap="sq">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5752" name="Line 40"/>
          <p:cNvSpPr>
            <a:spLocks noChangeShapeType="1"/>
          </p:cNvSpPr>
          <p:nvPr/>
        </p:nvSpPr>
        <p:spPr bwMode="auto">
          <a:xfrm flipV="1">
            <a:off x="1219200" y="1905000"/>
            <a:ext cx="0" cy="2300288"/>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5753" name="Line 41"/>
          <p:cNvSpPr>
            <a:spLocks noChangeShapeType="1"/>
          </p:cNvSpPr>
          <p:nvPr/>
        </p:nvSpPr>
        <p:spPr bwMode="auto">
          <a:xfrm>
            <a:off x="1638300" y="1954213"/>
            <a:ext cx="0" cy="2286000"/>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5754" name="Text Box 42"/>
          <p:cNvSpPr txBox="1">
            <a:spLocks noChangeArrowheads="1"/>
          </p:cNvSpPr>
          <p:nvPr/>
        </p:nvSpPr>
        <p:spPr bwMode="auto">
          <a:xfrm>
            <a:off x="3733800" y="21336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400" b="1">
                <a:solidFill>
                  <a:srgbClr val="FFFFFF"/>
                </a:solidFill>
                <a:ea typeface="宋体" charset="0"/>
                <a:cs typeface="宋体" charset="0"/>
              </a:rPr>
              <a:t>Z</a:t>
            </a:r>
          </a:p>
        </p:txBody>
      </p:sp>
      <p:sp>
        <p:nvSpPr>
          <p:cNvPr id="1395755" name="Text Box 43"/>
          <p:cNvSpPr txBox="1">
            <a:spLocks noChangeArrowheads="1"/>
          </p:cNvSpPr>
          <p:nvPr/>
        </p:nvSpPr>
        <p:spPr bwMode="auto">
          <a:xfrm>
            <a:off x="1600200" y="3962406"/>
            <a:ext cx="685800" cy="52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800" b="1">
                <a:solidFill>
                  <a:srgbClr val="FFFFFF"/>
                </a:solidFill>
                <a:ea typeface="宋体" charset="0"/>
                <a:cs typeface="宋体" charset="0"/>
              </a:rPr>
              <a:t>v</a:t>
            </a:r>
          </a:p>
        </p:txBody>
      </p:sp>
      <p:sp>
        <p:nvSpPr>
          <p:cNvPr id="1395756" name="Text Box 44"/>
          <p:cNvSpPr txBox="1">
            <a:spLocks noChangeArrowheads="1"/>
          </p:cNvSpPr>
          <p:nvPr/>
        </p:nvSpPr>
        <p:spPr bwMode="auto">
          <a:xfrm>
            <a:off x="685803" y="3962406"/>
            <a:ext cx="609600" cy="52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800" b="1">
                <a:solidFill>
                  <a:srgbClr val="FFFFFF"/>
                </a:solidFill>
                <a:ea typeface="宋体" charset="0"/>
                <a:cs typeface="宋体" charset="0"/>
              </a:rPr>
              <a:t>t</a:t>
            </a:r>
          </a:p>
        </p:txBody>
      </p:sp>
      <p:sp>
        <p:nvSpPr>
          <p:cNvPr id="1395757" name="Line 45"/>
          <p:cNvSpPr>
            <a:spLocks noChangeShapeType="1"/>
          </p:cNvSpPr>
          <p:nvPr/>
        </p:nvSpPr>
        <p:spPr bwMode="auto">
          <a:xfrm>
            <a:off x="5410202" y="3886200"/>
            <a:ext cx="2286000" cy="0"/>
          </a:xfrm>
          <a:prstGeom prst="line">
            <a:avLst/>
          </a:prstGeom>
          <a:noFill/>
          <a:ln w="1270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5758" name="Line 46"/>
          <p:cNvSpPr>
            <a:spLocks noChangeShapeType="1"/>
          </p:cNvSpPr>
          <p:nvPr/>
        </p:nvSpPr>
        <p:spPr bwMode="auto">
          <a:xfrm flipV="1">
            <a:off x="5410200" y="1752600"/>
            <a:ext cx="0" cy="2133600"/>
          </a:xfrm>
          <a:prstGeom prst="line">
            <a:avLst/>
          </a:prstGeom>
          <a:noFill/>
          <a:ln w="1270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5759" name="Text Box 47"/>
          <p:cNvSpPr txBox="1">
            <a:spLocks noChangeArrowheads="1"/>
          </p:cNvSpPr>
          <p:nvPr/>
        </p:nvSpPr>
        <p:spPr bwMode="auto">
          <a:xfrm>
            <a:off x="7467600" y="33528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400">
                <a:solidFill>
                  <a:srgbClr val="FFFFFF"/>
                </a:solidFill>
                <a:ea typeface="宋体" charset="0"/>
                <a:cs typeface="宋体" charset="0"/>
              </a:rPr>
              <a:t>t</a:t>
            </a:r>
          </a:p>
        </p:txBody>
      </p:sp>
      <p:sp>
        <p:nvSpPr>
          <p:cNvPr id="1395760" name="Text Box 48"/>
          <p:cNvSpPr txBox="1">
            <a:spLocks noChangeArrowheads="1"/>
          </p:cNvSpPr>
          <p:nvPr/>
        </p:nvSpPr>
        <p:spPr bwMode="auto">
          <a:xfrm>
            <a:off x="4953003" y="1676403"/>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400">
                <a:solidFill>
                  <a:srgbClr val="FFFFFF"/>
                </a:solidFill>
                <a:ea typeface="宋体" charset="0"/>
                <a:cs typeface="宋体" charset="0"/>
              </a:rPr>
              <a:t>v</a:t>
            </a:r>
          </a:p>
        </p:txBody>
      </p:sp>
      <p:sp>
        <p:nvSpPr>
          <p:cNvPr id="1395761" name="Text Box 49"/>
          <p:cNvSpPr txBox="1">
            <a:spLocks noChangeArrowheads="1"/>
          </p:cNvSpPr>
          <p:nvPr/>
        </p:nvSpPr>
        <p:spPr bwMode="auto">
          <a:xfrm>
            <a:off x="2514604" y="3962401"/>
            <a:ext cx="533400"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a:solidFill>
                  <a:srgbClr val="FFFFFF"/>
                </a:solidFill>
                <a:ea typeface="宋体" charset="0"/>
                <a:cs typeface="宋体" charset="0"/>
              </a:rPr>
              <a:t>Z</a:t>
            </a:r>
            <a:r>
              <a:rPr kumimoji="1" lang="en-US" altLang="zh-CN" baseline="-25000">
                <a:solidFill>
                  <a:srgbClr val="FFFFFF"/>
                </a:solidFill>
                <a:ea typeface="宋体" charset="0"/>
                <a:cs typeface="宋体" charset="0"/>
              </a:rPr>
              <a:t>1</a:t>
            </a:r>
          </a:p>
        </p:txBody>
      </p:sp>
      <p:sp>
        <p:nvSpPr>
          <p:cNvPr id="1395762" name="Line 50"/>
          <p:cNvSpPr>
            <a:spLocks noChangeShapeType="1"/>
          </p:cNvSpPr>
          <p:nvPr/>
        </p:nvSpPr>
        <p:spPr bwMode="auto">
          <a:xfrm flipV="1">
            <a:off x="5321300" y="5360994"/>
            <a:ext cx="2243138" cy="3175"/>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5763" name="Line 51"/>
          <p:cNvSpPr>
            <a:spLocks noChangeShapeType="1"/>
          </p:cNvSpPr>
          <p:nvPr/>
        </p:nvSpPr>
        <p:spPr bwMode="auto">
          <a:xfrm flipV="1">
            <a:off x="6426200" y="4343404"/>
            <a:ext cx="0" cy="2133600"/>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graphicFrame>
        <p:nvGraphicFramePr>
          <p:cNvPr id="1395764" name="Object 52"/>
          <p:cNvGraphicFramePr>
            <a:graphicFrameLocks noChangeAspect="1"/>
          </p:cNvGraphicFramePr>
          <p:nvPr/>
        </p:nvGraphicFramePr>
        <p:xfrm>
          <a:off x="7239000" y="4953006"/>
          <a:ext cx="361950" cy="422275"/>
        </p:xfrm>
        <a:graphic>
          <a:graphicData uri="http://schemas.openxmlformats.org/presentationml/2006/ole">
            <mc:AlternateContent xmlns:mc="http://schemas.openxmlformats.org/markup-compatibility/2006">
              <mc:Choice xmlns:v="urn:schemas-microsoft-com:vml" Requires="v">
                <p:oleObj spid="_x0000_s70700" name="Flash Movie" r:id="rId9" imgW="361800" imgH="421560" progId="Flash.Movie">
                  <p:embed/>
                </p:oleObj>
              </mc:Choice>
              <mc:Fallback>
                <p:oleObj name="Flash Movie" r:id="rId9" imgW="361800" imgH="421560" progId="Flash.Movie">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39000" y="4953006"/>
                        <a:ext cx="361950"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395765" name="Object 53"/>
          <p:cNvGraphicFramePr>
            <a:graphicFrameLocks noChangeAspect="1"/>
          </p:cNvGraphicFramePr>
          <p:nvPr/>
        </p:nvGraphicFramePr>
        <p:xfrm>
          <a:off x="6477000" y="4267201"/>
          <a:ext cx="458788" cy="458788"/>
        </p:xfrm>
        <a:graphic>
          <a:graphicData uri="http://schemas.openxmlformats.org/presentationml/2006/ole">
            <mc:AlternateContent xmlns:mc="http://schemas.openxmlformats.org/markup-compatibility/2006">
              <mc:Choice xmlns:v="urn:schemas-microsoft-com:vml" Requires="v">
                <p:oleObj spid="_x0000_s70701" name="Flash Movie" r:id="rId11" imgW="459000" imgH="458640" progId="Flash.Movie">
                  <p:embed/>
                </p:oleObj>
              </mc:Choice>
              <mc:Fallback>
                <p:oleObj name="Flash Movie" r:id="rId11" imgW="459000" imgH="458640" progId="Flash.Movie">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77000" y="4267201"/>
                        <a:ext cx="458788"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5766" name="Text Box 54"/>
          <p:cNvSpPr txBox="1">
            <a:spLocks noChangeArrowheads="1"/>
          </p:cNvSpPr>
          <p:nvPr/>
        </p:nvSpPr>
        <p:spPr bwMode="auto">
          <a:xfrm>
            <a:off x="4724400" y="5105401"/>
            <a:ext cx="533400"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a:solidFill>
                  <a:srgbClr val="FFFFFF"/>
                </a:solidFill>
                <a:ea typeface="宋体" charset="0"/>
                <a:cs typeface="宋体" charset="0"/>
              </a:rPr>
              <a:t>Z</a:t>
            </a:r>
            <a:r>
              <a:rPr kumimoji="1" lang="en-US" altLang="zh-CN" baseline="-25000">
                <a:solidFill>
                  <a:srgbClr val="FFFFFF"/>
                </a:solidFill>
                <a:ea typeface="宋体" charset="0"/>
                <a:cs typeface="宋体" charset="0"/>
              </a:rPr>
              <a:t>1</a:t>
            </a:r>
          </a:p>
        </p:txBody>
      </p:sp>
      <p:sp>
        <p:nvSpPr>
          <p:cNvPr id="1395767" name="Line 55"/>
          <p:cNvSpPr>
            <a:spLocks noChangeShapeType="1"/>
          </p:cNvSpPr>
          <p:nvPr/>
        </p:nvSpPr>
        <p:spPr bwMode="auto">
          <a:xfrm flipV="1">
            <a:off x="5105400" y="4800600"/>
            <a:ext cx="381000" cy="381000"/>
          </a:xfrm>
          <a:prstGeom prst="line">
            <a:avLst/>
          </a:prstGeom>
          <a:noFill/>
          <a:ln w="19050" cap="sq">
            <a:solidFill>
              <a:schemeClr val="bg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5768" name="Line 56"/>
          <p:cNvSpPr>
            <a:spLocks noChangeShapeType="1"/>
          </p:cNvSpPr>
          <p:nvPr/>
        </p:nvSpPr>
        <p:spPr bwMode="auto">
          <a:xfrm>
            <a:off x="3352800" y="2362200"/>
            <a:ext cx="0" cy="1270000"/>
          </a:xfrm>
          <a:prstGeom prst="line">
            <a:avLst/>
          </a:prstGeom>
          <a:noFill/>
          <a:ln w="38100" cap="sq">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5769" name="Text Box 57"/>
          <p:cNvSpPr txBox="1">
            <a:spLocks noChangeArrowheads="1"/>
          </p:cNvSpPr>
          <p:nvPr/>
        </p:nvSpPr>
        <p:spPr bwMode="auto">
          <a:xfrm>
            <a:off x="3352800" y="3581400"/>
            <a:ext cx="533400"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a:solidFill>
                  <a:srgbClr val="FFFFFF"/>
                </a:solidFill>
                <a:ea typeface="宋体" charset="0"/>
                <a:cs typeface="宋体" charset="0"/>
              </a:rPr>
              <a:t>Z</a:t>
            </a:r>
            <a:r>
              <a:rPr kumimoji="1" lang="en-US" altLang="zh-CN" baseline="-25000">
                <a:solidFill>
                  <a:srgbClr val="FFFFFF"/>
                </a:solidFill>
                <a:ea typeface="宋体" charset="0"/>
                <a:cs typeface="宋体" charset="0"/>
              </a:rPr>
              <a:t>2</a:t>
            </a:r>
          </a:p>
        </p:txBody>
      </p:sp>
      <p:sp>
        <p:nvSpPr>
          <p:cNvPr id="1395770" name="Text Box 58"/>
          <p:cNvSpPr txBox="1">
            <a:spLocks noChangeArrowheads="1"/>
          </p:cNvSpPr>
          <p:nvPr/>
        </p:nvSpPr>
        <p:spPr bwMode="auto">
          <a:xfrm>
            <a:off x="7772400" y="5334001"/>
            <a:ext cx="533400"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a:solidFill>
                  <a:srgbClr val="FFFFFF"/>
                </a:solidFill>
                <a:ea typeface="宋体" charset="0"/>
                <a:cs typeface="宋体" charset="0"/>
              </a:rPr>
              <a:t>Z</a:t>
            </a:r>
            <a:r>
              <a:rPr kumimoji="1" lang="en-US" altLang="zh-CN" baseline="-25000">
                <a:solidFill>
                  <a:srgbClr val="FFFFFF"/>
                </a:solidFill>
                <a:ea typeface="宋体" charset="0"/>
                <a:cs typeface="宋体" charset="0"/>
              </a:rPr>
              <a:t>2</a:t>
            </a:r>
          </a:p>
        </p:txBody>
      </p:sp>
      <p:sp>
        <p:nvSpPr>
          <p:cNvPr id="1395771" name="Freeform 59"/>
          <p:cNvSpPr>
            <a:spLocks/>
          </p:cNvSpPr>
          <p:nvPr/>
        </p:nvSpPr>
        <p:spPr bwMode="auto">
          <a:xfrm>
            <a:off x="2667000" y="2438400"/>
            <a:ext cx="609600" cy="1308100"/>
          </a:xfrm>
          <a:custGeom>
            <a:avLst/>
            <a:gdLst>
              <a:gd name="T0" fmla="*/ 0 w 384"/>
              <a:gd name="T1" fmla="*/ 0 h 824"/>
              <a:gd name="T2" fmla="*/ 288 w 384"/>
              <a:gd name="T3" fmla="*/ 192 h 824"/>
              <a:gd name="T4" fmla="*/ 144 w 384"/>
              <a:gd name="T5" fmla="*/ 480 h 824"/>
              <a:gd name="T6" fmla="*/ 336 w 384"/>
              <a:gd name="T7" fmla="*/ 768 h 824"/>
              <a:gd name="T8" fmla="*/ 384 w 384"/>
              <a:gd name="T9" fmla="*/ 816 h 824"/>
            </a:gdLst>
            <a:ahLst/>
            <a:cxnLst>
              <a:cxn ang="0">
                <a:pos x="T0" y="T1"/>
              </a:cxn>
              <a:cxn ang="0">
                <a:pos x="T2" y="T3"/>
              </a:cxn>
              <a:cxn ang="0">
                <a:pos x="T4" y="T5"/>
              </a:cxn>
              <a:cxn ang="0">
                <a:pos x="T6" y="T7"/>
              </a:cxn>
              <a:cxn ang="0">
                <a:pos x="T8" y="T9"/>
              </a:cxn>
            </a:cxnLst>
            <a:rect l="0" t="0" r="r" b="b"/>
            <a:pathLst>
              <a:path w="384" h="824">
                <a:moveTo>
                  <a:pt x="0" y="0"/>
                </a:moveTo>
                <a:cubicBezTo>
                  <a:pt x="132" y="56"/>
                  <a:pt x="264" y="112"/>
                  <a:pt x="288" y="192"/>
                </a:cubicBezTo>
                <a:cubicBezTo>
                  <a:pt x="312" y="272"/>
                  <a:pt x="136" y="384"/>
                  <a:pt x="144" y="480"/>
                </a:cubicBezTo>
                <a:cubicBezTo>
                  <a:pt x="152" y="576"/>
                  <a:pt x="296" y="712"/>
                  <a:pt x="336" y="768"/>
                </a:cubicBezTo>
                <a:cubicBezTo>
                  <a:pt x="376" y="824"/>
                  <a:pt x="380" y="820"/>
                  <a:pt x="384" y="816"/>
                </a:cubicBezTo>
              </a:path>
            </a:pathLst>
          </a:custGeom>
          <a:noFill/>
          <a:ln w="38100" cap="sq" cmpd="sng">
            <a:solidFill>
              <a:srgbClr val="FF99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431" tIns="45718" rIns="91431" bIns="45718" anchor="ctr"/>
          <a:lstStyle/>
          <a:p>
            <a:endParaRPr lang="en-US" sz="2400">
              <a:solidFill>
                <a:srgbClr val="000000"/>
              </a:solidFill>
              <a:cs typeface="楷体_GB2312"/>
            </a:endParaRPr>
          </a:p>
        </p:txBody>
      </p:sp>
      <p:graphicFrame>
        <p:nvGraphicFramePr>
          <p:cNvPr id="1395772" name="Object 60"/>
          <p:cNvGraphicFramePr>
            <a:graphicFrameLocks noChangeAspect="1"/>
          </p:cNvGraphicFramePr>
          <p:nvPr/>
        </p:nvGraphicFramePr>
        <p:xfrm>
          <a:off x="1371600" y="4495800"/>
          <a:ext cx="1943100" cy="1943100"/>
        </p:xfrm>
        <a:graphic>
          <a:graphicData uri="http://schemas.openxmlformats.org/presentationml/2006/ole">
            <mc:AlternateContent xmlns:mc="http://schemas.openxmlformats.org/markup-compatibility/2006">
              <mc:Choice xmlns:v="urn:schemas-microsoft-com:vml" Requires="v">
                <p:oleObj spid="_x0000_s70702" name="Flash Movie" r:id="rId13" imgW="1937520" imgH="1937520" progId="Flash.Movie">
                  <p:embed/>
                </p:oleObj>
              </mc:Choice>
              <mc:Fallback>
                <p:oleObj name="Flash Movie" r:id="rId13" imgW="1937520" imgH="1937520" progId="Flash.Movie">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71600" y="4495800"/>
                        <a:ext cx="1943100"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5773" name="Line 61"/>
          <p:cNvSpPr>
            <a:spLocks noChangeShapeType="1"/>
          </p:cNvSpPr>
          <p:nvPr/>
        </p:nvSpPr>
        <p:spPr bwMode="auto">
          <a:xfrm rot="10785470" flipV="1">
            <a:off x="6856413" y="5637219"/>
            <a:ext cx="990600" cy="611187"/>
          </a:xfrm>
          <a:prstGeom prst="line">
            <a:avLst/>
          </a:prstGeom>
          <a:noFill/>
          <a:ln w="19050" cap="sq">
            <a:solidFill>
              <a:schemeClr val="bg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Tree>
    <p:extLst>
      <p:ext uri="{BB962C8B-B14F-4D97-AF65-F5344CB8AC3E}">
        <p14:creationId xmlns:p14="http://schemas.microsoft.com/office/powerpoint/2010/main" val="128979023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7762" name="Rectangle 2"/>
          <p:cNvSpPr>
            <a:spLocks noGrp="1" noChangeArrowheads="1"/>
          </p:cNvSpPr>
          <p:nvPr>
            <p:ph type="title"/>
          </p:nvPr>
        </p:nvSpPr>
        <p:spPr/>
        <p:txBody>
          <a:bodyPr/>
          <a:lstStyle/>
          <a:p>
            <a:r>
              <a:rPr kumimoji="0" lang="en-US" altLang="zh-CN">
                <a:ea typeface="宋体" charset="0"/>
                <a:cs typeface="宋体" charset="0"/>
              </a:rPr>
              <a:t>Light Field Reconstruction</a:t>
            </a:r>
          </a:p>
        </p:txBody>
      </p:sp>
      <p:sp>
        <p:nvSpPr>
          <p:cNvPr id="1397763" name="Rectangle 3"/>
          <p:cNvSpPr>
            <a:spLocks noChangeArrowheads="1"/>
          </p:cNvSpPr>
          <p:nvPr/>
        </p:nvSpPr>
        <p:spPr bwMode="auto">
          <a:xfrm>
            <a:off x="990600" y="1981200"/>
            <a:ext cx="73152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pic>
        <p:nvPicPr>
          <p:cNvPr id="1397764" name="ShockwaveFlash1"/>
          <p:cNvPicPr preferRelativeResize="0">
            <a:picLocks noChangeArrowheads="1" noChangeShapeType="1"/>
          </p:cNvPicPr>
          <p:nvPr/>
        </p:nvPicPr>
        <p:blipFill>
          <a:blip r:embed="rId2">
            <a:extLst>
              <a:ext uri="{28A0092B-C50C-407E-A947-70E740481C1C}">
                <a14:useLocalDpi xmlns:a14="http://schemas.microsoft.com/office/drawing/2010/main" val="0"/>
              </a:ext>
            </a:extLst>
          </a:blip>
          <a:srcRect/>
          <a:stretch>
            <a:fillRect/>
          </a:stretch>
        </p:blipFill>
        <p:spPr bwMode="auto">
          <a:xfrm>
            <a:off x="911228" y="2209806"/>
            <a:ext cx="7194550" cy="4314825"/>
          </a:xfrm>
          <a:prstGeom prst="rect">
            <a:avLst/>
          </a:prstGeom>
          <a:noFill/>
          <a:ln w="12700" cap="sq">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78975976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8786" name="Rectangle 2"/>
          <p:cNvSpPr>
            <a:spLocks noGrp="1" noChangeArrowheads="1"/>
          </p:cNvSpPr>
          <p:nvPr>
            <p:ph type="title"/>
          </p:nvPr>
        </p:nvSpPr>
        <p:spPr/>
        <p:txBody>
          <a:bodyPr/>
          <a:lstStyle/>
          <a:p>
            <a:r>
              <a:rPr kumimoji="0" lang="en-US" altLang="zh-CN">
                <a:ea typeface="宋体" charset="0"/>
                <a:cs typeface="宋体" charset="0"/>
              </a:rPr>
              <a:t>Minimum Sampling Curve</a:t>
            </a:r>
          </a:p>
        </p:txBody>
      </p:sp>
      <p:sp>
        <p:nvSpPr>
          <p:cNvPr id="1398787" name="Text Box 3"/>
          <p:cNvSpPr txBox="1">
            <a:spLocks noChangeArrowheads="1"/>
          </p:cNvSpPr>
          <p:nvPr/>
        </p:nvSpPr>
        <p:spPr bwMode="auto">
          <a:xfrm>
            <a:off x="5486400" y="1981200"/>
            <a:ext cx="2895600" cy="1395604"/>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Lst>
        </p:spPr>
        <p:txBody>
          <a:bodyPr lIns="91431" tIns="45718" rIns="91431" bIns="45718">
            <a:spAutoFit/>
          </a:bodyPr>
          <a:lstStyle/>
          <a:p>
            <a:pPr eaLnBrk="1" hangingPunct="1">
              <a:spcBef>
                <a:spcPct val="50000"/>
              </a:spcBef>
            </a:pPr>
            <a:r>
              <a:rPr kumimoji="1" lang="en-US" altLang="zh-CN" sz="2800" b="1">
                <a:solidFill>
                  <a:srgbClr val="FFFF00"/>
                </a:solidFill>
                <a:ea typeface="楷体_GB2312" charset="0"/>
                <a:cs typeface="楷体_GB2312" charset="0"/>
              </a:rPr>
              <a:t>Joint Image </a:t>
            </a:r>
            <a:br>
              <a:rPr kumimoji="1" lang="en-US" altLang="zh-CN" sz="2800" b="1">
                <a:solidFill>
                  <a:srgbClr val="FFFF00"/>
                </a:solidFill>
                <a:ea typeface="楷体_GB2312" charset="0"/>
                <a:cs typeface="楷体_GB2312" charset="0"/>
              </a:rPr>
            </a:br>
            <a:r>
              <a:rPr kumimoji="1" lang="en-US" altLang="zh-CN" sz="2800" b="1">
                <a:solidFill>
                  <a:srgbClr val="FFFF00"/>
                </a:solidFill>
                <a:ea typeface="楷体_GB2312" charset="0"/>
                <a:cs typeface="楷体_GB2312" charset="0"/>
              </a:rPr>
              <a:t>and</a:t>
            </a:r>
            <a:br>
              <a:rPr kumimoji="1" lang="en-US" altLang="zh-CN" sz="2800" b="1">
                <a:solidFill>
                  <a:srgbClr val="FFFF00"/>
                </a:solidFill>
                <a:ea typeface="楷体_GB2312" charset="0"/>
                <a:cs typeface="楷体_GB2312" charset="0"/>
              </a:rPr>
            </a:br>
            <a:r>
              <a:rPr kumimoji="1" lang="en-US" altLang="zh-CN" sz="2800" b="1">
                <a:solidFill>
                  <a:srgbClr val="FFFF00"/>
                </a:solidFill>
                <a:ea typeface="楷体_GB2312" charset="0"/>
                <a:cs typeface="楷体_GB2312" charset="0"/>
              </a:rPr>
              <a:t> Geometry Space</a:t>
            </a:r>
          </a:p>
        </p:txBody>
      </p:sp>
      <p:grpSp>
        <p:nvGrpSpPr>
          <p:cNvPr id="1398788" name="Group 4"/>
          <p:cNvGrpSpPr>
            <a:grpSpLocks/>
          </p:cNvGrpSpPr>
          <p:nvPr/>
        </p:nvGrpSpPr>
        <p:grpSpPr bwMode="auto">
          <a:xfrm>
            <a:off x="1828800" y="3733800"/>
            <a:ext cx="4343400" cy="862013"/>
            <a:chOff x="1152" y="2352"/>
            <a:chExt cx="2736" cy="543"/>
          </a:xfrm>
        </p:grpSpPr>
        <p:sp>
          <p:nvSpPr>
            <p:cNvPr id="1398789" name="Arc 5"/>
            <p:cNvSpPr>
              <a:spLocks/>
            </p:cNvSpPr>
            <p:nvPr/>
          </p:nvSpPr>
          <p:spPr bwMode="auto">
            <a:xfrm flipH="1">
              <a:off x="1152" y="2544"/>
              <a:ext cx="1376" cy="351"/>
            </a:xfrm>
            <a:custGeom>
              <a:avLst/>
              <a:gdLst>
                <a:gd name="G0" fmla="+- 0 0 0"/>
                <a:gd name="G1" fmla="+- 19749 0 0"/>
                <a:gd name="G2" fmla="+- 21600 0 0"/>
                <a:gd name="T0" fmla="*/ 8749 w 21159"/>
                <a:gd name="T1" fmla="*/ 0 h 19749"/>
                <a:gd name="T2" fmla="*/ 21159 w 21159"/>
                <a:gd name="T3" fmla="*/ 15409 h 19749"/>
                <a:gd name="T4" fmla="*/ 0 w 21159"/>
                <a:gd name="T5" fmla="*/ 19749 h 19749"/>
              </a:gdLst>
              <a:ahLst/>
              <a:cxnLst>
                <a:cxn ang="0">
                  <a:pos x="T0" y="T1"/>
                </a:cxn>
                <a:cxn ang="0">
                  <a:pos x="T2" y="T3"/>
                </a:cxn>
                <a:cxn ang="0">
                  <a:pos x="T4" y="T5"/>
                </a:cxn>
              </a:cxnLst>
              <a:rect l="0" t="0" r="r" b="b"/>
              <a:pathLst>
                <a:path w="21159" h="19749" fill="none" extrusionOk="0">
                  <a:moveTo>
                    <a:pt x="8748" y="0"/>
                  </a:moveTo>
                  <a:cubicBezTo>
                    <a:pt x="15133" y="2828"/>
                    <a:pt x="19756" y="8568"/>
                    <a:pt x="21159" y="15408"/>
                  </a:cubicBezTo>
                </a:path>
                <a:path w="21159" h="19749" stroke="0" extrusionOk="0">
                  <a:moveTo>
                    <a:pt x="8748" y="0"/>
                  </a:moveTo>
                  <a:cubicBezTo>
                    <a:pt x="15133" y="2828"/>
                    <a:pt x="19756" y="8568"/>
                    <a:pt x="21159" y="15408"/>
                  </a:cubicBezTo>
                  <a:lnTo>
                    <a:pt x="0" y="19749"/>
                  </a:lnTo>
                  <a:close/>
                </a:path>
              </a:pathLst>
            </a:custGeom>
            <a:noFill/>
            <a:ln w="19050" cap="sq">
              <a:solidFill>
                <a:srgbClr val="FFFF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endParaRPr kumimoji="1" lang="zh-CN" altLang="en-US" sz="2400">
                <a:solidFill>
                  <a:srgbClr val="FFFFFF"/>
                </a:solidFill>
                <a:ea typeface="楷体_GB2312" charset="0"/>
                <a:cs typeface="楷体_GB2312" charset="0"/>
              </a:endParaRPr>
            </a:p>
          </p:txBody>
        </p:sp>
        <p:sp>
          <p:nvSpPr>
            <p:cNvPr id="1398790" name="Text Box 6"/>
            <p:cNvSpPr txBox="1">
              <a:spLocks noChangeArrowheads="1"/>
            </p:cNvSpPr>
            <p:nvPr/>
          </p:nvSpPr>
          <p:spPr bwMode="auto">
            <a:xfrm>
              <a:off x="1920" y="2352"/>
              <a:ext cx="1968" cy="52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Lst>
          </p:spPr>
          <p:txBody>
            <a:bodyPr>
              <a:spAutoFit/>
            </a:bodyPr>
            <a:lstStyle/>
            <a:p>
              <a:pPr eaLnBrk="1" hangingPunct="1">
                <a:spcBef>
                  <a:spcPct val="50000"/>
                </a:spcBef>
              </a:pPr>
              <a:r>
                <a:rPr kumimoji="1" lang="en-US" altLang="zh-CN" sz="2400" b="1">
                  <a:solidFill>
                    <a:srgbClr val="FFFFCC"/>
                  </a:solidFill>
                  <a:ea typeface="楷体_GB2312" charset="0"/>
                  <a:cs typeface="楷体_GB2312" charset="0"/>
                </a:rPr>
                <a:t>Minimum Sampling Curve</a:t>
              </a:r>
            </a:p>
          </p:txBody>
        </p:sp>
      </p:grpSp>
      <p:grpSp>
        <p:nvGrpSpPr>
          <p:cNvPr id="1398791" name="Group 7"/>
          <p:cNvGrpSpPr>
            <a:grpSpLocks/>
          </p:cNvGrpSpPr>
          <p:nvPr/>
        </p:nvGrpSpPr>
        <p:grpSpPr bwMode="auto">
          <a:xfrm>
            <a:off x="498475" y="2073277"/>
            <a:ext cx="4495800" cy="4587875"/>
            <a:chOff x="314" y="1306"/>
            <a:chExt cx="2832" cy="2890"/>
          </a:xfrm>
        </p:grpSpPr>
        <p:sp>
          <p:nvSpPr>
            <p:cNvPr id="1398792" name="Text Box 8"/>
            <p:cNvSpPr txBox="1">
              <a:spLocks noChangeArrowheads="1"/>
            </p:cNvSpPr>
            <p:nvPr/>
          </p:nvSpPr>
          <p:spPr bwMode="auto">
            <a:xfrm>
              <a:off x="842" y="3946"/>
              <a:ext cx="192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2000">
                  <a:solidFill>
                    <a:srgbClr val="FFFFFF"/>
                  </a:solidFill>
                  <a:ea typeface="楷体_GB2312" charset="0"/>
                  <a:cs typeface="楷体_GB2312" charset="0"/>
                </a:rPr>
                <a:t>Number of Depth Layers</a:t>
              </a:r>
            </a:p>
          </p:txBody>
        </p:sp>
        <p:sp>
          <p:nvSpPr>
            <p:cNvPr id="1398793" name="Text Box 9"/>
            <p:cNvSpPr txBox="1">
              <a:spLocks noChangeArrowheads="1"/>
            </p:cNvSpPr>
            <p:nvPr/>
          </p:nvSpPr>
          <p:spPr bwMode="auto">
            <a:xfrm>
              <a:off x="842" y="3754"/>
              <a:ext cx="19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1400" b="1">
                  <a:solidFill>
                    <a:srgbClr val="FFFFFF"/>
                  </a:solidFill>
                  <a:latin typeface="Arial" charset="0"/>
                  <a:ea typeface="楷体_GB2312" charset="0"/>
                  <a:cs typeface="楷体_GB2312" charset="0"/>
                </a:rPr>
                <a:t>1</a:t>
              </a:r>
            </a:p>
          </p:txBody>
        </p:sp>
        <p:sp>
          <p:nvSpPr>
            <p:cNvPr id="1398794" name="Text Box 10"/>
            <p:cNvSpPr txBox="1">
              <a:spLocks noChangeArrowheads="1"/>
            </p:cNvSpPr>
            <p:nvPr/>
          </p:nvSpPr>
          <p:spPr bwMode="auto">
            <a:xfrm>
              <a:off x="967" y="3753"/>
              <a:ext cx="24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1400" b="1">
                  <a:solidFill>
                    <a:srgbClr val="FFFFFF"/>
                  </a:solidFill>
                  <a:latin typeface="Arial" charset="0"/>
                  <a:ea typeface="楷体_GB2312" charset="0"/>
                  <a:cs typeface="楷体_GB2312" charset="0"/>
                </a:rPr>
                <a:t>2</a:t>
              </a:r>
            </a:p>
          </p:txBody>
        </p:sp>
        <p:sp>
          <p:nvSpPr>
            <p:cNvPr id="1398795" name="Text Box 11"/>
            <p:cNvSpPr txBox="1">
              <a:spLocks noChangeArrowheads="1"/>
            </p:cNvSpPr>
            <p:nvPr/>
          </p:nvSpPr>
          <p:spPr bwMode="auto">
            <a:xfrm>
              <a:off x="1129" y="3748"/>
              <a:ext cx="22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1400" b="1">
                  <a:solidFill>
                    <a:srgbClr val="FFFFFF"/>
                  </a:solidFill>
                  <a:latin typeface="Arial" charset="0"/>
                  <a:ea typeface="楷体_GB2312" charset="0"/>
                  <a:cs typeface="楷体_GB2312" charset="0"/>
                </a:rPr>
                <a:t>3</a:t>
              </a:r>
            </a:p>
          </p:txBody>
        </p:sp>
        <p:sp>
          <p:nvSpPr>
            <p:cNvPr id="1398796" name="Text Box 12"/>
            <p:cNvSpPr txBox="1">
              <a:spLocks noChangeArrowheads="1"/>
            </p:cNvSpPr>
            <p:nvPr/>
          </p:nvSpPr>
          <p:spPr bwMode="auto">
            <a:xfrm>
              <a:off x="1538" y="3748"/>
              <a:ext cx="24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1400" b="1">
                  <a:solidFill>
                    <a:srgbClr val="FFFFFF"/>
                  </a:solidFill>
                  <a:latin typeface="Arial" charset="0"/>
                  <a:ea typeface="楷体_GB2312" charset="0"/>
                  <a:cs typeface="楷体_GB2312" charset="0"/>
                </a:rPr>
                <a:t>6</a:t>
              </a:r>
            </a:p>
          </p:txBody>
        </p:sp>
        <p:sp>
          <p:nvSpPr>
            <p:cNvPr id="1398797" name="Text Box 13"/>
            <p:cNvSpPr txBox="1">
              <a:spLocks noChangeArrowheads="1"/>
            </p:cNvSpPr>
            <p:nvPr/>
          </p:nvSpPr>
          <p:spPr bwMode="auto">
            <a:xfrm>
              <a:off x="2330" y="3754"/>
              <a:ext cx="31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1400" b="1">
                  <a:solidFill>
                    <a:srgbClr val="FFFFFF"/>
                  </a:solidFill>
                  <a:ea typeface="楷体_GB2312" charset="0"/>
                  <a:cs typeface="楷体_GB2312" charset="0"/>
                </a:rPr>
                <a:t>12</a:t>
              </a:r>
            </a:p>
          </p:txBody>
        </p:sp>
        <p:sp>
          <p:nvSpPr>
            <p:cNvPr id="1398798" name="Text Box 14"/>
            <p:cNvSpPr txBox="1">
              <a:spLocks noChangeArrowheads="1"/>
            </p:cNvSpPr>
            <p:nvPr/>
          </p:nvSpPr>
          <p:spPr bwMode="auto">
            <a:xfrm>
              <a:off x="2570" y="3706"/>
              <a:ext cx="576"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1400" b="1">
                  <a:solidFill>
                    <a:srgbClr val="FFFFFF"/>
                  </a:solidFill>
                  <a:ea typeface="楷体_GB2312" charset="0"/>
                  <a:cs typeface="楷体_GB2312" charset="0"/>
                </a:rPr>
                <a:t>Accurate Depth</a:t>
              </a:r>
            </a:p>
          </p:txBody>
        </p:sp>
        <p:sp>
          <p:nvSpPr>
            <p:cNvPr id="1398799" name="Text Box 15"/>
            <p:cNvSpPr txBox="1">
              <a:spLocks noChangeArrowheads="1"/>
            </p:cNvSpPr>
            <p:nvPr/>
          </p:nvSpPr>
          <p:spPr bwMode="auto">
            <a:xfrm>
              <a:off x="314" y="1306"/>
              <a:ext cx="153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2000">
                  <a:solidFill>
                    <a:srgbClr val="FFFFFF"/>
                  </a:solidFill>
                  <a:ea typeface="楷体_GB2312" charset="0"/>
                  <a:cs typeface="楷体_GB2312" charset="0"/>
                </a:rPr>
                <a:t>Number of Images</a:t>
              </a:r>
            </a:p>
          </p:txBody>
        </p:sp>
        <p:grpSp>
          <p:nvGrpSpPr>
            <p:cNvPr id="1398800" name="Group 16"/>
            <p:cNvGrpSpPr>
              <a:grpSpLocks/>
            </p:cNvGrpSpPr>
            <p:nvPr/>
          </p:nvGrpSpPr>
          <p:grpSpPr bwMode="auto">
            <a:xfrm>
              <a:off x="794" y="3658"/>
              <a:ext cx="2173" cy="62"/>
              <a:chOff x="480" y="3648"/>
              <a:chExt cx="2173" cy="62"/>
            </a:xfrm>
          </p:grpSpPr>
          <p:sp>
            <p:nvSpPr>
              <p:cNvPr id="1398801" name="Line 17"/>
              <p:cNvSpPr>
                <a:spLocks noChangeShapeType="1"/>
              </p:cNvSpPr>
              <p:nvPr/>
            </p:nvSpPr>
            <p:spPr bwMode="auto">
              <a:xfrm>
                <a:off x="480" y="3678"/>
                <a:ext cx="2173" cy="2"/>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8802" name="Line 18"/>
              <p:cNvSpPr>
                <a:spLocks noChangeShapeType="1"/>
              </p:cNvSpPr>
              <p:nvPr/>
            </p:nvSpPr>
            <p:spPr bwMode="auto">
              <a:xfrm>
                <a:off x="2160" y="3648"/>
                <a:ext cx="0" cy="59"/>
              </a:xfrm>
              <a:prstGeom prst="line">
                <a:avLst/>
              </a:prstGeom>
              <a:noFill/>
              <a:ln w="28575" cap="sq">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8803" name="Line 19"/>
              <p:cNvSpPr>
                <a:spLocks noChangeShapeType="1"/>
              </p:cNvSpPr>
              <p:nvPr/>
            </p:nvSpPr>
            <p:spPr bwMode="auto">
              <a:xfrm>
                <a:off x="1344" y="3648"/>
                <a:ext cx="0" cy="59"/>
              </a:xfrm>
              <a:prstGeom prst="line">
                <a:avLst/>
              </a:prstGeom>
              <a:noFill/>
              <a:ln w="28575" cap="sq">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8804" name="Line 20"/>
              <p:cNvSpPr>
                <a:spLocks noChangeShapeType="1"/>
              </p:cNvSpPr>
              <p:nvPr/>
            </p:nvSpPr>
            <p:spPr bwMode="auto">
              <a:xfrm>
                <a:off x="924" y="3651"/>
                <a:ext cx="0" cy="59"/>
              </a:xfrm>
              <a:prstGeom prst="line">
                <a:avLst/>
              </a:prstGeom>
              <a:noFill/>
              <a:ln w="28575" cap="sq">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8805" name="Line 21"/>
              <p:cNvSpPr>
                <a:spLocks noChangeShapeType="1"/>
              </p:cNvSpPr>
              <p:nvPr/>
            </p:nvSpPr>
            <p:spPr bwMode="auto">
              <a:xfrm>
                <a:off x="768" y="3648"/>
                <a:ext cx="0" cy="59"/>
              </a:xfrm>
              <a:prstGeom prst="line">
                <a:avLst/>
              </a:prstGeom>
              <a:noFill/>
              <a:ln w="28575" cap="sq">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8806" name="Line 22"/>
              <p:cNvSpPr>
                <a:spLocks noChangeShapeType="1"/>
              </p:cNvSpPr>
              <p:nvPr/>
            </p:nvSpPr>
            <p:spPr bwMode="auto">
              <a:xfrm>
                <a:off x="618" y="3648"/>
                <a:ext cx="0" cy="59"/>
              </a:xfrm>
              <a:prstGeom prst="line">
                <a:avLst/>
              </a:prstGeom>
              <a:noFill/>
              <a:ln w="28575" cap="sq">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grpSp>
        <p:grpSp>
          <p:nvGrpSpPr>
            <p:cNvPr id="1398807" name="Group 23"/>
            <p:cNvGrpSpPr>
              <a:grpSpLocks/>
            </p:cNvGrpSpPr>
            <p:nvPr/>
          </p:nvGrpSpPr>
          <p:grpSpPr bwMode="auto">
            <a:xfrm>
              <a:off x="754" y="1522"/>
              <a:ext cx="59" cy="2160"/>
              <a:chOff x="480" y="1518"/>
              <a:chExt cx="59" cy="2160"/>
            </a:xfrm>
          </p:grpSpPr>
          <p:sp>
            <p:nvSpPr>
              <p:cNvPr id="1398808" name="Line 24"/>
              <p:cNvSpPr>
                <a:spLocks noChangeShapeType="1"/>
              </p:cNvSpPr>
              <p:nvPr/>
            </p:nvSpPr>
            <p:spPr bwMode="auto">
              <a:xfrm flipV="1">
                <a:off x="513" y="1518"/>
                <a:ext cx="0" cy="2160"/>
              </a:xfrm>
              <a:prstGeom prst="line">
                <a:avLst/>
              </a:prstGeom>
              <a:noFill/>
              <a:ln w="28575"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8809" name="Line 25"/>
              <p:cNvSpPr>
                <a:spLocks noChangeShapeType="1"/>
              </p:cNvSpPr>
              <p:nvPr/>
            </p:nvSpPr>
            <p:spPr bwMode="auto">
              <a:xfrm rot="-5400000">
                <a:off x="510" y="1746"/>
                <a:ext cx="0" cy="59"/>
              </a:xfrm>
              <a:prstGeom prst="line">
                <a:avLst/>
              </a:prstGeom>
              <a:noFill/>
              <a:ln w="28575" cap="sq">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8810" name="Line 26"/>
              <p:cNvSpPr>
                <a:spLocks noChangeShapeType="1"/>
              </p:cNvSpPr>
              <p:nvPr/>
            </p:nvSpPr>
            <p:spPr bwMode="auto">
              <a:xfrm rot="-5400000">
                <a:off x="510" y="3522"/>
                <a:ext cx="0" cy="59"/>
              </a:xfrm>
              <a:prstGeom prst="line">
                <a:avLst/>
              </a:prstGeom>
              <a:noFill/>
              <a:ln w="28575" cap="sq">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8811" name="Line 27"/>
              <p:cNvSpPr>
                <a:spLocks noChangeShapeType="1"/>
              </p:cNvSpPr>
              <p:nvPr/>
            </p:nvSpPr>
            <p:spPr bwMode="auto">
              <a:xfrm rot="-5400000">
                <a:off x="510" y="2610"/>
                <a:ext cx="0" cy="59"/>
              </a:xfrm>
              <a:prstGeom prst="line">
                <a:avLst/>
              </a:prstGeom>
              <a:noFill/>
              <a:ln w="28575" cap="sq">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8812" name="Line 28"/>
              <p:cNvSpPr>
                <a:spLocks noChangeShapeType="1"/>
              </p:cNvSpPr>
              <p:nvPr/>
            </p:nvSpPr>
            <p:spPr bwMode="auto">
              <a:xfrm rot="-5400000">
                <a:off x="510" y="3090"/>
                <a:ext cx="0" cy="59"/>
              </a:xfrm>
              <a:prstGeom prst="line">
                <a:avLst/>
              </a:prstGeom>
              <a:noFill/>
              <a:ln w="28575" cap="sq">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8813" name="Line 29"/>
              <p:cNvSpPr>
                <a:spLocks noChangeShapeType="1"/>
              </p:cNvSpPr>
              <p:nvPr/>
            </p:nvSpPr>
            <p:spPr bwMode="auto">
              <a:xfrm rot="-5400000">
                <a:off x="510" y="3378"/>
                <a:ext cx="0" cy="59"/>
              </a:xfrm>
              <a:prstGeom prst="line">
                <a:avLst/>
              </a:prstGeom>
              <a:noFill/>
              <a:ln w="28575" cap="sq">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grpSp>
        <p:sp>
          <p:nvSpPr>
            <p:cNvPr id="1398814" name="Text Box 30"/>
            <p:cNvSpPr txBox="1">
              <a:spLocks noChangeArrowheads="1"/>
            </p:cNvSpPr>
            <p:nvPr/>
          </p:nvSpPr>
          <p:spPr bwMode="auto">
            <a:xfrm>
              <a:off x="458" y="3466"/>
              <a:ext cx="33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1400" b="1">
                  <a:solidFill>
                    <a:srgbClr val="FFFFFF"/>
                  </a:solidFill>
                  <a:latin typeface="Arial" charset="0"/>
                  <a:ea typeface="楷体_GB2312" charset="0"/>
                  <a:cs typeface="楷体_GB2312" charset="0"/>
                </a:rPr>
                <a:t>2x2</a:t>
              </a:r>
            </a:p>
          </p:txBody>
        </p:sp>
        <p:sp>
          <p:nvSpPr>
            <p:cNvPr id="1398815" name="Text Box 31"/>
            <p:cNvSpPr txBox="1">
              <a:spLocks noChangeArrowheads="1"/>
            </p:cNvSpPr>
            <p:nvPr/>
          </p:nvSpPr>
          <p:spPr bwMode="auto">
            <a:xfrm>
              <a:off x="458" y="3034"/>
              <a:ext cx="33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1400" b="1">
                  <a:solidFill>
                    <a:srgbClr val="FFFFFF"/>
                  </a:solidFill>
                  <a:latin typeface="Arial" charset="0"/>
                  <a:ea typeface="楷体_GB2312" charset="0"/>
                  <a:cs typeface="楷体_GB2312" charset="0"/>
                </a:rPr>
                <a:t>8x8</a:t>
              </a:r>
            </a:p>
          </p:txBody>
        </p:sp>
        <p:sp>
          <p:nvSpPr>
            <p:cNvPr id="1398816" name="Text Box 32"/>
            <p:cNvSpPr txBox="1">
              <a:spLocks noChangeArrowheads="1"/>
            </p:cNvSpPr>
            <p:nvPr/>
          </p:nvSpPr>
          <p:spPr bwMode="auto">
            <a:xfrm>
              <a:off x="458" y="3322"/>
              <a:ext cx="33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1400" b="1">
                  <a:solidFill>
                    <a:srgbClr val="FFFFFF"/>
                  </a:solidFill>
                  <a:latin typeface="Arial" charset="0"/>
                  <a:ea typeface="楷体_GB2312" charset="0"/>
                  <a:cs typeface="楷体_GB2312" charset="0"/>
                </a:rPr>
                <a:t>4x4</a:t>
              </a:r>
            </a:p>
          </p:txBody>
        </p:sp>
        <p:sp>
          <p:nvSpPr>
            <p:cNvPr id="1398817" name="Text Box 33"/>
            <p:cNvSpPr txBox="1">
              <a:spLocks noChangeArrowheads="1"/>
            </p:cNvSpPr>
            <p:nvPr/>
          </p:nvSpPr>
          <p:spPr bwMode="auto">
            <a:xfrm>
              <a:off x="354" y="2554"/>
              <a:ext cx="43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1400" b="1">
                  <a:solidFill>
                    <a:srgbClr val="FFFFFF"/>
                  </a:solidFill>
                  <a:latin typeface="Arial" charset="0"/>
                  <a:ea typeface="楷体_GB2312" charset="0"/>
                  <a:cs typeface="楷体_GB2312" charset="0"/>
                </a:rPr>
                <a:t>16x16</a:t>
              </a:r>
            </a:p>
          </p:txBody>
        </p:sp>
        <p:sp>
          <p:nvSpPr>
            <p:cNvPr id="1398818" name="Text Box 34"/>
            <p:cNvSpPr txBox="1">
              <a:spLocks noChangeArrowheads="1"/>
            </p:cNvSpPr>
            <p:nvPr/>
          </p:nvSpPr>
          <p:spPr bwMode="auto">
            <a:xfrm>
              <a:off x="371" y="1676"/>
              <a:ext cx="43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1400" b="1">
                  <a:solidFill>
                    <a:srgbClr val="FFFFFF"/>
                  </a:solidFill>
                  <a:latin typeface="Arial" charset="0"/>
                  <a:ea typeface="楷体_GB2312" charset="0"/>
                  <a:cs typeface="楷体_GB2312" charset="0"/>
                </a:rPr>
                <a:t>32x32</a:t>
              </a:r>
            </a:p>
          </p:txBody>
        </p:sp>
      </p:grpSp>
      <p:sp>
        <p:nvSpPr>
          <p:cNvPr id="1398819" name="Freeform 35"/>
          <p:cNvSpPr>
            <a:spLocks/>
          </p:cNvSpPr>
          <p:nvPr/>
        </p:nvSpPr>
        <p:spPr bwMode="auto">
          <a:xfrm>
            <a:off x="1371606" y="2590806"/>
            <a:ext cx="3063875" cy="3109913"/>
          </a:xfrm>
          <a:custGeom>
            <a:avLst/>
            <a:gdLst>
              <a:gd name="T0" fmla="*/ 1930 w 1930"/>
              <a:gd name="T1" fmla="*/ 1959 h 1959"/>
              <a:gd name="T2" fmla="*/ 831 w 1930"/>
              <a:gd name="T3" fmla="*/ 1784 h 1959"/>
              <a:gd name="T4" fmla="*/ 210 w 1930"/>
              <a:gd name="T5" fmla="*/ 1271 h 1959"/>
              <a:gd name="T6" fmla="*/ 32 w 1930"/>
              <a:gd name="T7" fmla="*/ 482 h 1959"/>
              <a:gd name="T8" fmla="*/ 20 w 1930"/>
              <a:gd name="T9" fmla="*/ 0 h 1959"/>
            </a:gdLst>
            <a:ahLst/>
            <a:cxnLst>
              <a:cxn ang="0">
                <a:pos x="T0" y="T1"/>
              </a:cxn>
              <a:cxn ang="0">
                <a:pos x="T2" y="T3"/>
              </a:cxn>
              <a:cxn ang="0">
                <a:pos x="T4" y="T5"/>
              </a:cxn>
              <a:cxn ang="0">
                <a:pos x="T6" y="T7"/>
              </a:cxn>
              <a:cxn ang="0">
                <a:pos x="T8" y="T9"/>
              </a:cxn>
            </a:cxnLst>
            <a:rect l="0" t="0" r="r" b="b"/>
            <a:pathLst>
              <a:path w="1930" h="1959">
                <a:moveTo>
                  <a:pt x="1930" y="1959"/>
                </a:moveTo>
                <a:cubicBezTo>
                  <a:pt x="1748" y="1930"/>
                  <a:pt x="1118" y="1899"/>
                  <a:pt x="831" y="1784"/>
                </a:cubicBezTo>
                <a:cubicBezTo>
                  <a:pt x="544" y="1669"/>
                  <a:pt x="343" y="1488"/>
                  <a:pt x="210" y="1271"/>
                </a:cubicBezTo>
                <a:cubicBezTo>
                  <a:pt x="77" y="1054"/>
                  <a:pt x="64" y="694"/>
                  <a:pt x="32" y="482"/>
                </a:cubicBezTo>
                <a:cubicBezTo>
                  <a:pt x="0" y="270"/>
                  <a:pt x="22" y="100"/>
                  <a:pt x="20" y="0"/>
                </a:cubicBezTo>
              </a:path>
            </a:pathLst>
          </a:custGeom>
          <a:noFill/>
          <a:ln w="28575" cap="sq" cmpd="sng">
            <a:solidFill>
              <a:srgbClr val="FF3399"/>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431" tIns="45718" rIns="91431" bIns="45718" anchor="ctr"/>
          <a:lstStyle/>
          <a:p>
            <a:endParaRPr lang="en-US" sz="2400">
              <a:solidFill>
                <a:srgbClr val="000000"/>
              </a:solidFill>
              <a:cs typeface="楷体_GB2312"/>
            </a:endParaRPr>
          </a:p>
        </p:txBody>
      </p:sp>
      <p:grpSp>
        <p:nvGrpSpPr>
          <p:cNvPr id="1398820" name="Group 36"/>
          <p:cNvGrpSpPr>
            <a:grpSpLocks/>
          </p:cNvGrpSpPr>
          <p:nvPr/>
        </p:nvGrpSpPr>
        <p:grpSpPr bwMode="auto">
          <a:xfrm>
            <a:off x="1365250" y="2790825"/>
            <a:ext cx="2600325" cy="2908300"/>
            <a:chOff x="860" y="1758"/>
            <a:chExt cx="1638" cy="1832"/>
          </a:xfrm>
        </p:grpSpPr>
        <p:sp>
          <p:nvSpPr>
            <p:cNvPr id="1398821" name="Oval 37"/>
            <p:cNvSpPr>
              <a:spLocks noChangeArrowheads="1"/>
            </p:cNvSpPr>
            <p:nvPr/>
          </p:nvSpPr>
          <p:spPr bwMode="auto">
            <a:xfrm>
              <a:off x="860" y="1758"/>
              <a:ext cx="51" cy="52"/>
            </a:xfrm>
            <a:prstGeom prst="ellipse">
              <a:avLst/>
            </a:prstGeom>
            <a:solidFill>
              <a:srgbClr val="FFFF00"/>
            </a:solidFill>
            <a:ln>
              <a:noFill/>
            </a:ln>
            <a:effectLst/>
            <a:extLs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8822" name="Oval 38"/>
            <p:cNvSpPr>
              <a:spLocks noChangeArrowheads="1"/>
            </p:cNvSpPr>
            <p:nvPr/>
          </p:nvSpPr>
          <p:spPr bwMode="auto">
            <a:xfrm>
              <a:off x="1031" y="2850"/>
              <a:ext cx="51" cy="52"/>
            </a:xfrm>
            <a:prstGeom prst="ellipse">
              <a:avLst/>
            </a:prstGeom>
            <a:solidFill>
              <a:srgbClr val="FFFF00"/>
            </a:solidFill>
            <a:ln>
              <a:noFill/>
            </a:ln>
            <a:effectLst/>
            <a:extLs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8823" name="Oval 39"/>
            <p:cNvSpPr>
              <a:spLocks noChangeArrowheads="1"/>
            </p:cNvSpPr>
            <p:nvPr/>
          </p:nvSpPr>
          <p:spPr bwMode="auto">
            <a:xfrm>
              <a:off x="1213" y="3094"/>
              <a:ext cx="51" cy="52"/>
            </a:xfrm>
            <a:prstGeom prst="ellipse">
              <a:avLst/>
            </a:prstGeom>
            <a:solidFill>
              <a:srgbClr val="FFFF00"/>
            </a:solidFill>
            <a:ln>
              <a:noFill/>
            </a:ln>
            <a:effectLst/>
            <a:extLs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8824" name="Oval 40"/>
            <p:cNvSpPr>
              <a:spLocks noChangeArrowheads="1"/>
            </p:cNvSpPr>
            <p:nvPr/>
          </p:nvSpPr>
          <p:spPr bwMode="auto">
            <a:xfrm>
              <a:off x="1640" y="3378"/>
              <a:ext cx="51" cy="52"/>
            </a:xfrm>
            <a:prstGeom prst="ellipse">
              <a:avLst/>
            </a:prstGeom>
            <a:solidFill>
              <a:srgbClr val="FFFF00"/>
            </a:solidFill>
            <a:ln>
              <a:noFill/>
            </a:ln>
            <a:effectLst/>
            <a:extLs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8825" name="Oval 41"/>
            <p:cNvSpPr>
              <a:spLocks noChangeArrowheads="1"/>
            </p:cNvSpPr>
            <p:nvPr/>
          </p:nvSpPr>
          <p:spPr bwMode="auto">
            <a:xfrm>
              <a:off x="2447" y="3538"/>
              <a:ext cx="51" cy="52"/>
            </a:xfrm>
            <a:prstGeom prst="ellipse">
              <a:avLst/>
            </a:prstGeom>
            <a:solidFill>
              <a:srgbClr val="FFFF00"/>
            </a:solidFill>
            <a:ln>
              <a:noFill/>
            </a:ln>
            <a:effectLst/>
            <a:extLs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grpSp>
    </p:spTree>
    <p:extLst>
      <p:ext uri="{BB962C8B-B14F-4D97-AF65-F5344CB8AC3E}">
        <p14:creationId xmlns:p14="http://schemas.microsoft.com/office/powerpoint/2010/main" val="356761928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398787"/>
                                        </p:tgtEl>
                                        <p:attrNameLst>
                                          <p:attrName>style.visibility</p:attrName>
                                        </p:attrNameLst>
                                      </p:cBhvr>
                                      <p:to>
                                        <p:strVal val="visible"/>
                                      </p:to>
                                    </p:set>
                                    <p:anim calcmode="lin" valueType="num">
                                      <p:cBhvr>
                                        <p:cTn id="7" dur="500" fill="hold"/>
                                        <p:tgtEl>
                                          <p:spTgt spid="1398787"/>
                                        </p:tgtEl>
                                        <p:attrNameLst>
                                          <p:attrName>ppt_w</p:attrName>
                                        </p:attrNameLst>
                                      </p:cBhvr>
                                      <p:tavLst>
                                        <p:tav tm="0">
                                          <p:val>
                                            <p:fltVal val="0"/>
                                          </p:val>
                                        </p:tav>
                                        <p:tav tm="100000">
                                          <p:val>
                                            <p:strVal val="#ppt_w"/>
                                          </p:val>
                                        </p:tav>
                                      </p:tavLst>
                                    </p:anim>
                                    <p:anim calcmode="lin" valueType="num">
                                      <p:cBhvr>
                                        <p:cTn id="8" dur="500" fill="hold"/>
                                        <p:tgtEl>
                                          <p:spTgt spid="1398787"/>
                                        </p:tgtEl>
                                        <p:attrNameLst>
                                          <p:attrName>ppt_h</p:attrName>
                                        </p:attrNameLst>
                                      </p:cBhvr>
                                      <p:tavLst>
                                        <p:tav tm="0">
                                          <p:val>
                                            <p:fltVal val="0"/>
                                          </p:val>
                                        </p:tav>
                                        <p:tav tm="100000">
                                          <p:val>
                                            <p:strVal val="#ppt_h"/>
                                          </p:val>
                                        </p:tav>
                                      </p:tavLst>
                                    </p:anim>
                                    <p:anim calcmode="lin" valueType="num">
                                      <p:cBhvr>
                                        <p:cTn id="9" dur="500" fill="hold"/>
                                        <p:tgtEl>
                                          <p:spTgt spid="1398787"/>
                                        </p:tgtEl>
                                        <p:attrNameLst>
                                          <p:attrName>ppt_x</p:attrName>
                                        </p:attrNameLst>
                                      </p:cBhvr>
                                      <p:tavLst>
                                        <p:tav tm="0">
                                          <p:val>
                                            <p:fltVal val="0.5"/>
                                          </p:val>
                                        </p:tav>
                                        <p:tav tm="100000">
                                          <p:val>
                                            <p:strVal val="#ppt_x"/>
                                          </p:val>
                                        </p:tav>
                                      </p:tavLst>
                                    </p:anim>
                                    <p:anim calcmode="lin" valueType="num">
                                      <p:cBhvr>
                                        <p:cTn id="10" dur="500" fill="hold"/>
                                        <p:tgtEl>
                                          <p:spTgt spid="139878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32" fill="hold" nodeType="clickEffect">
                                  <p:stCondLst>
                                    <p:cond delay="0"/>
                                  </p:stCondLst>
                                  <p:childTnLst>
                                    <p:set>
                                      <p:cBhvr>
                                        <p:cTn id="14" dur="1" fill="hold">
                                          <p:stCondLst>
                                            <p:cond delay="0"/>
                                          </p:stCondLst>
                                        </p:cTn>
                                        <p:tgtEl>
                                          <p:spTgt spid="1398791"/>
                                        </p:tgtEl>
                                        <p:attrNameLst>
                                          <p:attrName>style.visibility</p:attrName>
                                        </p:attrNameLst>
                                      </p:cBhvr>
                                      <p:to>
                                        <p:strVal val="visible"/>
                                      </p:to>
                                    </p:set>
                                    <p:animEffect transition="in" filter="box(out)">
                                      <p:cBhvr>
                                        <p:cTn id="15" dur="500"/>
                                        <p:tgtEl>
                                          <p:spTgt spid="139879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499"/>
                                          </p:stCondLst>
                                        </p:cTn>
                                        <p:tgtEl>
                                          <p:spTgt spid="1398820"/>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1398819"/>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1398788"/>
                                        </p:tgtEl>
                                        <p:attrNameLst>
                                          <p:attrName>style.visibility</p:attrName>
                                        </p:attrNameLst>
                                      </p:cBhvr>
                                      <p:to>
                                        <p:strVal val="visible"/>
                                      </p:to>
                                    </p:set>
                                    <p:animEffect transition="in" filter="dissolve">
                                      <p:cBhvr>
                                        <p:cTn id="28" dur="500"/>
                                        <p:tgtEl>
                                          <p:spTgt spid="1398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8787" grpId="0" autoUpdateAnimBg="0"/>
      <p:bldP spid="139881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ctrTitle" idx="4294967295"/>
          </p:nvPr>
        </p:nvSpPr>
        <p:spPr>
          <a:xfrm>
            <a:off x="381000" y="280988"/>
            <a:ext cx="7010400" cy="2703512"/>
          </a:xfrm>
        </p:spPr>
        <p:txBody>
          <a:bodyPr/>
          <a:lstStyle/>
          <a:p>
            <a:pPr>
              <a:defRPr/>
            </a:pPr>
            <a:r>
              <a:rPr lang="en-US" dirty="0">
                <a:latin typeface="+mj-lt"/>
                <a:ea typeface="+mj-ea"/>
                <a:cs typeface="+mj-cs"/>
              </a:rPr>
              <a:t>Frequency Analysis and Sheared Reconstruction for Rendering Motion Blur</a:t>
            </a:r>
          </a:p>
        </p:txBody>
      </p:sp>
      <p:sp>
        <p:nvSpPr>
          <p:cNvPr id="1404931" name="Rectangle 3"/>
          <p:cNvSpPr>
            <a:spLocks noGrp="1" noChangeArrowheads="1"/>
          </p:cNvSpPr>
          <p:nvPr>
            <p:ph type="subTitle" idx="4294967295"/>
          </p:nvPr>
        </p:nvSpPr>
        <p:spPr>
          <a:xfrm>
            <a:off x="412750" y="3125788"/>
            <a:ext cx="2863850" cy="2547937"/>
          </a:xfrm>
        </p:spPr>
        <p:txBody>
          <a:bodyPr/>
          <a:lstStyle/>
          <a:p>
            <a:pPr marL="0" indent="0">
              <a:buFontTx/>
              <a:buNone/>
            </a:pPr>
            <a:r>
              <a:rPr lang="en-US" sz="2000"/>
              <a:t>Kevin Egan</a:t>
            </a:r>
          </a:p>
          <a:p>
            <a:pPr marL="0" indent="0">
              <a:buFontTx/>
              <a:buNone/>
            </a:pPr>
            <a:r>
              <a:rPr lang="en-US" sz="2000"/>
              <a:t>Yu-Ting Tseng</a:t>
            </a:r>
          </a:p>
          <a:p>
            <a:pPr marL="0" indent="0">
              <a:buFontTx/>
              <a:buNone/>
            </a:pPr>
            <a:r>
              <a:rPr lang="en-US" sz="2000"/>
              <a:t>Nicolas Holzschuch</a:t>
            </a:r>
          </a:p>
          <a:p>
            <a:pPr marL="0" indent="0">
              <a:buFontTx/>
              <a:buNone/>
            </a:pPr>
            <a:r>
              <a:rPr lang="en-US" sz="2000"/>
              <a:t>Fr</a:t>
            </a:r>
            <a:r>
              <a:rPr lang="en-US" sz="2000">
                <a:cs typeface="Arial" charset="0"/>
              </a:rPr>
              <a:t>é</a:t>
            </a:r>
            <a:r>
              <a:rPr lang="en-US" sz="2000"/>
              <a:t>do Durand</a:t>
            </a:r>
          </a:p>
          <a:p>
            <a:pPr marL="0" indent="0">
              <a:buFontTx/>
              <a:buNone/>
            </a:pPr>
            <a:r>
              <a:rPr lang="en-US" sz="2000"/>
              <a:t>Ravi Ramamoorthi</a:t>
            </a:r>
          </a:p>
        </p:txBody>
      </p:sp>
      <p:sp>
        <p:nvSpPr>
          <p:cNvPr id="1404932" name="Rectangle 4"/>
          <p:cNvSpPr>
            <a:spLocks noChangeArrowheads="1"/>
          </p:cNvSpPr>
          <p:nvPr/>
        </p:nvSpPr>
        <p:spPr bwMode="auto">
          <a:xfrm>
            <a:off x="3048000" y="3124200"/>
            <a:ext cx="396240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lnSpc>
                <a:spcPct val="110000"/>
              </a:lnSpc>
              <a:spcBef>
                <a:spcPts val="600"/>
              </a:spcBef>
              <a:spcAft>
                <a:spcPts val="600"/>
              </a:spcAft>
              <a:buClr>
                <a:srgbClr val="F99D1C"/>
              </a:buClr>
              <a:buSzPct val="110000"/>
            </a:pPr>
            <a:r>
              <a:rPr lang="en-US" sz="2000">
                <a:solidFill>
                  <a:srgbClr val="FFFFFF"/>
                </a:solidFill>
                <a:latin typeface="Arial" charset="0"/>
                <a:cs typeface="Arial" charset="0"/>
              </a:rPr>
              <a:t>Columbia University</a:t>
            </a:r>
          </a:p>
          <a:p>
            <a:pPr algn="l" eaLnBrk="1" hangingPunct="1">
              <a:lnSpc>
                <a:spcPct val="110000"/>
              </a:lnSpc>
              <a:spcBef>
                <a:spcPts val="600"/>
              </a:spcBef>
              <a:spcAft>
                <a:spcPts val="600"/>
              </a:spcAft>
              <a:buClr>
                <a:srgbClr val="F99D1C"/>
              </a:buClr>
              <a:buSzPct val="110000"/>
            </a:pPr>
            <a:r>
              <a:rPr lang="en-US" sz="2000">
                <a:solidFill>
                  <a:srgbClr val="FFFFFF"/>
                </a:solidFill>
                <a:latin typeface="Arial" charset="0"/>
                <a:cs typeface="Arial" charset="0"/>
              </a:rPr>
              <a:t>Columbia University</a:t>
            </a:r>
          </a:p>
          <a:p>
            <a:pPr algn="l" eaLnBrk="1" hangingPunct="1">
              <a:lnSpc>
                <a:spcPct val="110000"/>
              </a:lnSpc>
              <a:spcBef>
                <a:spcPts val="600"/>
              </a:spcBef>
              <a:spcAft>
                <a:spcPts val="600"/>
              </a:spcAft>
              <a:buClr>
                <a:srgbClr val="F99D1C"/>
              </a:buClr>
              <a:buSzPct val="110000"/>
            </a:pPr>
            <a:r>
              <a:rPr lang="en-US" sz="2000">
                <a:solidFill>
                  <a:srgbClr val="FFFFFF"/>
                </a:solidFill>
                <a:latin typeface="Arial" charset="0"/>
                <a:cs typeface="Arial" charset="0"/>
              </a:rPr>
              <a:t>INRIA -- LJK</a:t>
            </a:r>
          </a:p>
          <a:p>
            <a:pPr algn="l" eaLnBrk="1" hangingPunct="1">
              <a:lnSpc>
                <a:spcPct val="110000"/>
              </a:lnSpc>
              <a:spcBef>
                <a:spcPts val="600"/>
              </a:spcBef>
              <a:spcAft>
                <a:spcPts val="600"/>
              </a:spcAft>
              <a:buClr>
                <a:srgbClr val="F99D1C"/>
              </a:buClr>
              <a:buSzPct val="110000"/>
            </a:pPr>
            <a:r>
              <a:rPr lang="en-US" sz="2000">
                <a:solidFill>
                  <a:srgbClr val="FFFFFF"/>
                </a:solidFill>
                <a:latin typeface="Arial" charset="0"/>
                <a:cs typeface="Arial" charset="0"/>
              </a:rPr>
              <a:t>MIT CSAIL</a:t>
            </a:r>
          </a:p>
          <a:p>
            <a:pPr algn="l" eaLnBrk="1" hangingPunct="1">
              <a:lnSpc>
                <a:spcPct val="110000"/>
              </a:lnSpc>
              <a:spcBef>
                <a:spcPts val="600"/>
              </a:spcBef>
              <a:spcAft>
                <a:spcPts val="600"/>
              </a:spcAft>
              <a:buClr>
                <a:srgbClr val="F99D1C"/>
              </a:buClr>
              <a:buSzPct val="110000"/>
            </a:pPr>
            <a:r>
              <a:rPr lang="en-US" sz="2000">
                <a:solidFill>
                  <a:srgbClr val="FFFFFF"/>
                </a:solidFill>
                <a:latin typeface="Arial" charset="0"/>
                <a:cs typeface="Arial" charset="0"/>
              </a:rPr>
              <a:t>University of California, Berkeley</a:t>
            </a:r>
          </a:p>
        </p:txBody>
      </p:sp>
      <p:pic>
        <p:nvPicPr>
          <p:cNvPr id="1404933" name="Picture 4" descr="sig2009crop.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5791200"/>
            <a:ext cx="39243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4934" name="Picture 5" descr="ballerina_ours8_fig.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2286000"/>
            <a:ext cx="2590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787533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360363" y="219075"/>
            <a:ext cx="8402637" cy="1219200"/>
          </a:xfrm>
        </p:spPr>
        <p:txBody>
          <a:bodyPr/>
          <a:lstStyle/>
          <a:p>
            <a:pPr>
              <a:defRPr/>
            </a:pPr>
            <a:r>
              <a:rPr lang="en-US" b="0" dirty="0">
                <a:latin typeface="+mj-lt"/>
                <a:ea typeface="+mj-ea"/>
                <a:cs typeface="+mj-cs"/>
              </a:rPr>
              <a:t>Observation</a:t>
            </a:r>
          </a:p>
        </p:txBody>
      </p:sp>
      <p:sp>
        <p:nvSpPr>
          <p:cNvPr id="1406979" name="Rectangle 3"/>
          <p:cNvSpPr>
            <a:spLocks noGrp="1" noChangeArrowheads="1"/>
          </p:cNvSpPr>
          <p:nvPr>
            <p:ph type="body" idx="4294967295"/>
          </p:nvPr>
        </p:nvSpPr>
        <p:spPr>
          <a:xfrm>
            <a:off x="349250" y="1365250"/>
            <a:ext cx="8642350" cy="2292350"/>
          </a:xfrm>
        </p:spPr>
        <p:txBody>
          <a:bodyPr/>
          <a:lstStyle/>
          <a:p>
            <a:r>
              <a:rPr lang="en-US" sz="3200"/>
              <a:t>Motion blur is expensive</a:t>
            </a:r>
          </a:p>
          <a:p>
            <a:r>
              <a:rPr lang="en-US" sz="3200"/>
              <a:t>Motion blur </a:t>
            </a:r>
            <a:r>
              <a:rPr lang="en-US" sz="3200" i="1"/>
              <a:t>removes</a:t>
            </a:r>
            <a:r>
              <a:rPr lang="en-US" sz="3200"/>
              <a:t> spatial complexity</a:t>
            </a:r>
            <a:endParaRPr lang="en-US" sz="2700"/>
          </a:p>
          <a:p>
            <a:endParaRPr lang="en-US" sz="3200"/>
          </a:p>
        </p:txBody>
      </p:sp>
      <p:pic>
        <p:nvPicPr>
          <p:cNvPr id="1406980" name="Picture 2" descr="D:\mb09talk\car_wid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27660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6981" name="Picture 3" descr="D:\mb09talk\car_wide_blu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27660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002366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Adaptive sampling + reconstruction</a:t>
            </a:r>
            <a:endParaRPr lang="en-US" dirty="0"/>
          </a:p>
        </p:txBody>
      </p:sp>
      <p:sp>
        <p:nvSpPr>
          <p:cNvPr id="3" name="Content Placeholder 2"/>
          <p:cNvSpPr>
            <a:spLocks noGrp="1"/>
          </p:cNvSpPr>
          <p:nvPr>
            <p:ph idx="1"/>
          </p:nvPr>
        </p:nvSpPr>
        <p:spPr>
          <a:xfrm>
            <a:off x="182881" y="1041404"/>
            <a:ext cx="8814816" cy="5257800"/>
          </a:xfrm>
        </p:spPr>
        <p:txBody>
          <a:bodyPr/>
          <a:lstStyle/>
          <a:p>
            <a:r>
              <a:rPr lang="en-US" dirty="0" smtClean="0"/>
              <a:t>These algorithms use 2 kinds of noise reduction strategies, sometimes combined:</a:t>
            </a:r>
          </a:p>
          <a:p>
            <a:pPr marL="1085742" lvl="1" indent="-514297">
              <a:buSzPct val="100000"/>
              <a:buFont typeface="+mj-lt"/>
              <a:buAutoNum type="arabicPeriod"/>
            </a:pPr>
            <a:r>
              <a:rPr lang="en-US" dirty="0"/>
              <a:t>Adaptive sampling algorithms</a:t>
            </a:r>
          </a:p>
          <a:p>
            <a:pPr lvl="2">
              <a:buFont typeface="Wingdings" panose="05000000000000000000" pitchFamily="2" charset="2"/>
              <a:buChar char="§"/>
            </a:pPr>
            <a:r>
              <a:rPr lang="en-US" dirty="0"/>
              <a:t>Use information from renderer to position new samples better to reduce noise</a:t>
            </a:r>
          </a:p>
          <a:p>
            <a:pPr lvl="2">
              <a:buFont typeface="Wingdings" panose="05000000000000000000" pitchFamily="2" charset="2"/>
              <a:buChar char="§"/>
            </a:pPr>
            <a:endParaRPr lang="en-US" sz="1000" dirty="0"/>
          </a:p>
          <a:p>
            <a:pPr marL="1085742" lvl="1" indent="-514297">
              <a:buSzPct val="100000"/>
              <a:buFont typeface="+mj-lt"/>
              <a:buAutoNum type="arabicPeriod"/>
            </a:pPr>
            <a:r>
              <a:rPr lang="en-US" dirty="0" smtClean="0"/>
              <a:t>Reconstruction (filtering) algorithms</a:t>
            </a:r>
          </a:p>
          <a:p>
            <a:pPr lvl="2">
              <a:spcAft>
                <a:spcPts val="600"/>
              </a:spcAft>
              <a:buFont typeface="Wingdings" panose="05000000000000000000" pitchFamily="2" charset="2"/>
              <a:buChar char="§"/>
            </a:pPr>
            <a:r>
              <a:rPr lang="en-US" dirty="0" smtClean="0"/>
              <a:t>Use information from renderer to remove MC noise directly</a:t>
            </a:r>
            <a:endParaRPr lang="en-US" sz="1000" dirty="0"/>
          </a:p>
          <a:p>
            <a:r>
              <a:rPr lang="en-US" dirty="0" smtClean="0"/>
              <a:t>Both methods have been explored in the past, but new algorithms make remarkable advances</a:t>
            </a:r>
            <a:endParaRPr lang="en-US" dirty="0"/>
          </a:p>
          <a:p>
            <a:pPr lvl="2"/>
            <a:endParaRPr lang="en-US" dirty="0" smtClean="0"/>
          </a:p>
        </p:txBody>
      </p:sp>
    </p:spTree>
    <p:extLst>
      <p:ext uri="{BB962C8B-B14F-4D97-AF65-F5344CB8AC3E}">
        <p14:creationId xmlns:p14="http://schemas.microsoft.com/office/powerpoint/2010/main" val="33149012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360363" y="219075"/>
            <a:ext cx="8402637" cy="1219200"/>
          </a:xfrm>
        </p:spPr>
        <p:txBody>
          <a:bodyPr/>
          <a:lstStyle/>
          <a:p>
            <a:pPr>
              <a:defRPr/>
            </a:pPr>
            <a:r>
              <a:rPr lang="en-US" b="0" dirty="0">
                <a:latin typeface="+mj-lt"/>
                <a:ea typeface="+mj-ea"/>
                <a:cs typeface="+mj-cs"/>
              </a:rPr>
              <a:t>Basic Example</a:t>
            </a:r>
          </a:p>
        </p:txBody>
      </p:sp>
      <p:sp>
        <p:nvSpPr>
          <p:cNvPr id="1409027" name="Rectangle 3"/>
          <p:cNvSpPr>
            <a:spLocks noGrp="1" noChangeArrowheads="1"/>
          </p:cNvSpPr>
          <p:nvPr>
            <p:ph type="body" idx="4294967295"/>
          </p:nvPr>
        </p:nvSpPr>
        <p:spPr>
          <a:xfrm>
            <a:off x="349250" y="1365250"/>
            <a:ext cx="8415338" cy="4868863"/>
          </a:xfrm>
        </p:spPr>
        <p:txBody>
          <a:bodyPr/>
          <a:lstStyle/>
          <a:p>
            <a:r>
              <a:rPr lang="en-US" sz="3200"/>
              <a:t>Object not moving</a:t>
            </a:r>
          </a:p>
        </p:txBody>
      </p:sp>
      <p:pic>
        <p:nvPicPr>
          <p:cNvPr id="1409028" name="Picture 6" descr="quadzoom_wide_hire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895600"/>
            <a:ext cx="3411538"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9029" name="Picture 9" descr="quadzoomA_xt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895600"/>
            <a:ext cx="3411538"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9030" name="Rectangle 12"/>
          <p:cNvSpPr>
            <a:spLocks noChangeArrowheads="1"/>
          </p:cNvSpPr>
          <p:nvPr/>
        </p:nvSpPr>
        <p:spPr bwMode="auto">
          <a:xfrm>
            <a:off x="609600" y="4419600"/>
            <a:ext cx="3733800" cy="152400"/>
          </a:xfrm>
          <a:prstGeom prst="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algn="r" eaLnBrk="1" hangingPunct="1"/>
            <a:endParaRPr lang="en-US">
              <a:solidFill>
                <a:srgbClr val="FFFFFF"/>
              </a:solidFill>
              <a:latin typeface="Arial" charset="0"/>
              <a:cs typeface="Arial" charset="0"/>
            </a:endParaRPr>
          </a:p>
        </p:txBody>
      </p:sp>
      <p:sp>
        <p:nvSpPr>
          <p:cNvPr id="1409031" name="TextBox 13"/>
          <p:cNvSpPr txBox="1">
            <a:spLocks noChangeArrowheads="1"/>
          </p:cNvSpPr>
          <p:nvPr/>
        </p:nvSpPr>
        <p:spPr bwMode="auto">
          <a:xfrm>
            <a:off x="2133600" y="6211888"/>
            <a:ext cx="60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sp>
        <p:nvSpPr>
          <p:cNvPr id="1409032" name="TextBox 14"/>
          <p:cNvSpPr txBox="1">
            <a:spLocks noChangeArrowheads="1"/>
          </p:cNvSpPr>
          <p:nvPr/>
        </p:nvSpPr>
        <p:spPr bwMode="auto">
          <a:xfrm>
            <a:off x="152400" y="4800600"/>
            <a:ext cx="60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y</a:t>
            </a:r>
          </a:p>
        </p:txBody>
      </p:sp>
      <p:sp>
        <p:nvSpPr>
          <p:cNvPr id="1409033" name="TextBox 16"/>
          <p:cNvSpPr txBox="1">
            <a:spLocks noChangeArrowheads="1"/>
          </p:cNvSpPr>
          <p:nvPr/>
        </p:nvSpPr>
        <p:spPr bwMode="auto">
          <a:xfrm>
            <a:off x="5105400" y="6211888"/>
            <a:ext cx="2362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SPACE</a:t>
            </a:r>
          </a:p>
        </p:txBody>
      </p:sp>
      <p:sp>
        <p:nvSpPr>
          <p:cNvPr id="1409034" name="TextBox 17"/>
          <p:cNvSpPr txBox="1">
            <a:spLocks noChangeArrowheads="1"/>
          </p:cNvSpPr>
          <p:nvPr/>
        </p:nvSpPr>
        <p:spPr bwMode="auto">
          <a:xfrm>
            <a:off x="1676400" y="22098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y)</a:t>
            </a:r>
          </a:p>
        </p:txBody>
      </p:sp>
      <p:sp>
        <p:nvSpPr>
          <p:cNvPr id="1409035" name="TextBox 18"/>
          <p:cNvSpPr txBox="1">
            <a:spLocks noChangeArrowheads="1"/>
          </p:cNvSpPr>
          <p:nvPr/>
        </p:nvSpPr>
        <p:spPr bwMode="auto">
          <a:xfrm>
            <a:off x="5867400" y="22098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t)</a:t>
            </a:r>
          </a:p>
        </p:txBody>
      </p:sp>
      <p:sp>
        <p:nvSpPr>
          <p:cNvPr id="1409036" name="TextBox 18"/>
          <p:cNvSpPr txBox="1">
            <a:spLocks noChangeArrowheads="1"/>
          </p:cNvSpPr>
          <p:nvPr/>
        </p:nvSpPr>
        <p:spPr bwMode="auto">
          <a:xfrm>
            <a:off x="6248400" y="381000"/>
            <a:ext cx="2667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Space-time graph</a:t>
            </a:r>
          </a:p>
        </p:txBody>
      </p:sp>
      <p:cxnSp>
        <p:nvCxnSpPr>
          <p:cNvPr id="1409037" name="Straight Arrow Connector 30"/>
          <p:cNvCxnSpPr>
            <a:cxnSpLocks noChangeShapeType="1"/>
          </p:cNvCxnSpPr>
          <p:nvPr/>
        </p:nvCxnSpPr>
        <p:spPr bwMode="auto">
          <a:xfrm rot="5400000">
            <a:off x="7086600" y="1905000"/>
            <a:ext cx="1219200" cy="457200"/>
          </a:xfrm>
          <a:prstGeom prst="straightConnector1">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cxnSp>
      <p:sp>
        <p:nvSpPr>
          <p:cNvPr id="1409038" name="TextBox 15"/>
          <p:cNvSpPr txBox="1">
            <a:spLocks noChangeArrowheads="1"/>
          </p:cNvSpPr>
          <p:nvPr/>
        </p:nvSpPr>
        <p:spPr bwMode="auto">
          <a:xfrm rot="-5400000">
            <a:off x="3704432" y="4677568"/>
            <a:ext cx="19240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TIME</a:t>
            </a:r>
          </a:p>
        </p:txBody>
      </p:sp>
      <p:cxnSp>
        <p:nvCxnSpPr>
          <p:cNvPr id="1409039" name="Straight Arrow Connector 30"/>
          <p:cNvCxnSpPr>
            <a:cxnSpLocks noChangeShapeType="1"/>
          </p:cNvCxnSpPr>
          <p:nvPr/>
        </p:nvCxnSpPr>
        <p:spPr bwMode="auto">
          <a:xfrm rot="5400000" flipH="1" flipV="1">
            <a:off x="4077494" y="3694906"/>
            <a:ext cx="1143000" cy="1588"/>
          </a:xfrm>
          <a:prstGeom prst="straightConnector1">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1409040" name="Straight Arrow Connector 30"/>
          <p:cNvCxnSpPr>
            <a:cxnSpLocks noChangeShapeType="1"/>
          </p:cNvCxnSpPr>
          <p:nvPr/>
        </p:nvCxnSpPr>
        <p:spPr bwMode="auto">
          <a:xfrm>
            <a:off x="7162800" y="6553200"/>
            <a:ext cx="1219200" cy="1588"/>
          </a:xfrm>
          <a:prstGeom prst="straightConnector1">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00024308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360363" y="219075"/>
            <a:ext cx="8402637" cy="1219200"/>
          </a:xfrm>
        </p:spPr>
        <p:txBody>
          <a:bodyPr/>
          <a:lstStyle/>
          <a:p>
            <a:pPr>
              <a:defRPr/>
            </a:pPr>
            <a:r>
              <a:rPr lang="en-US" b="0" dirty="0">
                <a:latin typeface="+mj-lt"/>
                <a:ea typeface="+mj-ea"/>
                <a:cs typeface="+mj-cs"/>
              </a:rPr>
              <a:t>Basic Example</a:t>
            </a:r>
          </a:p>
        </p:txBody>
      </p:sp>
      <p:sp>
        <p:nvSpPr>
          <p:cNvPr id="1411075" name="TextBox 14"/>
          <p:cNvSpPr txBox="1">
            <a:spLocks noChangeArrowheads="1"/>
          </p:cNvSpPr>
          <p:nvPr/>
        </p:nvSpPr>
        <p:spPr bwMode="auto">
          <a:xfrm>
            <a:off x="2133600" y="6211888"/>
            <a:ext cx="60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sp>
        <p:nvSpPr>
          <p:cNvPr id="1411076" name="TextBox 15"/>
          <p:cNvSpPr txBox="1">
            <a:spLocks noChangeArrowheads="1"/>
          </p:cNvSpPr>
          <p:nvPr/>
        </p:nvSpPr>
        <p:spPr bwMode="auto">
          <a:xfrm>
            <a:off x="152400" y="4800600"/>
            <a:ext cx="60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y</a:t>
            </a:r>
          </a:p>
        </p:txBody>
      </p:sp>
      <p:sp>
        <p:nvSpPr>
          <p:cNvPr id="1411077" name="TextBox 16"/>
          <p:cNvSpPr txBox="1">
            <a:spLocks noChangeArrowheads="1"/>
          </p:cNvSpPr>
          <p:nvPr/>
        </p:nvSpPr>
        <p:spPr bwMode="auto">
          <a:xfrm>
            <a:off x="4419600" y="4648200"/>
            <a:ext cx="60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t</a:t>
            </a:r>
          </a:p>
        </p:txBody>
      </p:sp>
      <p:sp>
        <p:nvSpPr>
          <p:cNvPr id="1411078" name="TextBox 17"/>
          <p:cNvSpPr txBox="1">
            <a:spLocks noChangeArrowheads="1"/>
          </p:cNvSpPr>
          <p:nvPr/>
        </p:nvSpPr>
        <p:spPr bwMode="auto">
          <a:xfrm>
            <a:off x="6400800" y="6211888"/>
            <a:ext cx="60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sp>
        <p:nvSpPr>
          <p:cNvPr id="1411079" name="TextBox 20"/>
          <p:cNvSpPr txBox="1">
            <a:spLocks noChangeArrowheads="1"/>
          </p:cNvSpPr>
          <p:nvPr/>
        </p:nvSpPr>
        <p:spPr bwMode="auto">
          <a:xfrm>
            <a:off x="5867400" y="22098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t)</a:t>
            </a:r>
          </a:p>
        </p:txBody>
      </p:sp>
      <p:sp>
        <p:nvSpPr>
          <p:cNvPr id="19" name="Rectangle 3"/>
          <p:cNvSpPr txBox="1">
            <a:spLocks noChangeArrowheads="1"/>
          </p:cNvSpPr>
          <p:nvPr/>
        </p:nvSpPr>
        <p:spPr bwMode="auto">
          <a:xfrm>
            <a:off x="349250" y="1365250"/>
            <a:ext cx="8415338" cy="844550"/>
          </a:xfrm>
          <a:prstGeom prst="rect">
            <a:avLst/>
          </a:prstGeom>
          <a:noFill/>
          <a:ln w="9525">
            <a:noFill/>
            <a:miter lim="800000"/>
            <a:headEnd/>
            <a:tailEnd/>
          </a:ln>
        </p:spPr>
        <p:txBody>
          <a:bodyPr/>
          <a:lstStyle/>
          <a:p>
            <a:pPr marL="342900" indent="-342900" algn="l" eaLnBrk="1" hangingPunct="1">
              <a:lnSpc>
                <a:spcPct val="110000"/>
              </a:lnSpc>
              <a:spcBef>
                <a:spcPts val="600"/>
              </a:spcBef>
              <a:spcAft>
                <a:spcPts val="600"/>
              </a:spcAft>
              <a:buClr>
                <a:srgbClr val="F99D1C"/>
              </a:buClr>
              <a:buSzPct val="110000"/>
              <a:buFontTx/>
              <a:buChar char="•"/>
              <a:defRPr/>
            </a:pPr>
            <a:r>
              <a:rPr lang="en-US" sz="3200" kern="0" dirty="0">
                <a:solidFill>
                  <a:srgbClr val="FFFFFF"/>
                </a:solidFill>
                <a:latin typeface="Arial"/>
                <a:ea typeface="ＭＳ Ｐゴシック"/>
              </a:rPr>
              <a:t>Low velocity,  </a:t>
            </a:r>
            <a:r>
              <a:rPr lang="en-US" sz="3200" b="1" kern="0" dirty="0">
                <a:solidFill>
                  <a:srgbClr val="FFFFFF"/>
                </a:solidFill>
                <a:latin typeface="Arial"/>
                <a:ea typeface="ＭＳ Ｐゴシック"/>
              </a:rPr>
              <a:t>t</a:t>
            </a:r>
            <a:r>
              <a:rPr lang="en-US" sz="3200" b="1" dirty="0">
                <a:solidFill>
                  <a:srgbClr val="FFFFFF"/>
                </a:solidFill>
                <a:latin typeface="Arial" charset="0"/>
                <a:ea typeface="ＭＳ Ｐゴシック"/>
                <a:cs typeface="Arial" charset="0"/>
                <a:sym typeface="Symbol" pitchFamily="18" charset="2"/>
              </a:rPr>
              <a:t> </a:t>
            </a:r>
            <a:r>
              <a:rPr lang="en-US" sz="3200" b="1" dirty="0" err="1" smtClean="0">
                <a:solidFill>
                  <a:srgbClr val="FFFFFF"/>
                </a:solidFill>
                <a:latin typeface="Arial" charset="0"/>
                <a:ea typeface="ＭＳ Ｐゴシック"/>
                <a:cs typeface="Arial" charset="0"/>
                <a:sym typeface="Symbol" pitchFamily="18" charset="2"/>
              </a:rPr>
              <a:t>ε</a:t>
            </a:r>
            <a:r>
              <a:rPr lang="en-US" sz="3200" b="1" dirty="0" smtClean="0">
                <a:solidFill>
                  <a:srgbClr val="FFFFFF"/>
                </a:solidFill>
                <a:latin typeface="Arial" charset="0"/>
                <a:ea typeface="ＭＳ Ｐゴシック"/>
                <a:cs typeface="Arial" charset="0"/>
                <a:sym typeface="Symbol" pitchFamily="18" charset="2"/>
              </a:rPr>
              <a:t> </a:t>
            </a:r>
            <a:r>
              <a:rPr lang="en-US" sz="3200" b="1" dirty="0">
                <a:solidFill>
                  <a:srgbClr val="FFFFFF"/>
                </a:solidFill>
                <a:latin typeface="Arial" charset="0"/>
                <a:ea typeface="ＭＳ Ｐゴシック"/>
                <a:cs typeface="Arial" charset="0"/>
                <a:sym typeface="Symbol" pitchFamily="18" charset="2"/>
              </a:rPr>
              <a:t>[ 0.0, 1.0 ]</a:t>
            </a:r>
            <a:r>
              <a:rPr lang="en-US" sz="3200" kern="0" dirty="0">
                <a:solidFill>
                  <a:srgbClr val="FFFFFF"/>
                </a:solidFill>
                <a:latin typeface="Arial"/>
                <a:ea typeface="ＭＳ Ｐゴシック"/>
              </a:rPr>
              <a:t> </a:t>
            </a:r>
          </a:p>
        </p:txBody>
      </p:sp>
      <p:pic>
        <p:nvPicPr>
          <p:cNvPr id="1411081" name="Picture 11" descr="quadzoomB_xt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895600"/>
            <a:ext cx="3411538"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1082" name="TextBox 19"/>
          <p:cNvSpPr txBox="1">
            <a:spLocks noChangeArrowheads="1"/>
          </p:cNvSpPr>
          <p:nvPr/>
        </p:nvSpPr>
        <p:spPr bwMode="auto">
          <a:xfrm>
            <a:off x="1676400" y="22098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y)</a:t>
            </a:r>
          </a:p>
        </p:txBody>
      </p:sp>
      <p:pic>
        <p:nvPicPr>
          <p:cNvPr id="1411083" name="Picture 14" descr="quadzoom_bg.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89560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quadzoom_fg.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3810000"/>
            <a:ext cx="1620838" cy="162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1085" name="Rectangle 12"/>
          <p:cNvSpPr>
            <a:spLocks noChangeArrowheads="1"/>
          </p:cNvSpPr>
          <p:nvPr/>
        </p:nvSpPr>
        <p:spPr bwMode="auto">
          <a:xfrm>
            <a:off x="533400" y="4419600"/>
            <a:ext cx="3810000" cy="152400"/>
          </a:xfrm>
          <a:prstGeom prst="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algn="r" eaLnBrk="1" hangingPunct="1"/>
            <a:endParaRPr lang="en-US">
              <a:solidFill>
                <a:srgbClr val="FFFFFF"/>
              </a:solidFill>
              <a:latin typeface="Arial" charset="0"/>
              <a:cs typeface="Arial" charset="0"/>
            </a:endParaRPr>
          </a:p>
        </p:txBody>
      </p:sp>
      <p:sp>
        <p:nvSpPr>
          <p:cNvPr id="18" name="Rectangle 12"/>
          <p:cNvSpPr>
            <a:spLocks noChangeArrowheads="1"/>
          </p:cNvSpPr>
          <p:nvPr/>
        </p:nvSpPr>
        <p:spPr bwMode="auto">
          <a:xfrm>
            <a:off x="4800600" y="6096000"/>
            <a:ext cx="3733800" cy="152400"/>
          </a:xfrm>
          <a:prstGeom prst="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algn="r" eaLnBrk="1" hangingPunct="1"/>
            <a:endParaRPr lang="en-US">
              <a:solidFill>
                <a:srgbClr val="FFFFFF"/>
              </a:solidFill>
              <a:latin typeface="Arial" charset="0"/>
              <a:cs typeface="Arial" charset="0"/>
            </a:endParaRPr>
          </a:p>
        </p:txBody>
      </p:sp>
    </p:spTree>
    <p:extLst>
      <p:ext uri="{BB962C8B-B14F-4D97-AF65-F5344CB8AC3E}">
        <p14:creationId xmlns:p14="http://schemas.microsoft.com/office/powerpoint/2010/main" val="369701832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accel="50000" decel="50000" fill="remove" grpId="0" nodeType="withEffect">
                                  <p:stCondLst>
                                    <p:cond delay="0"/>
                                  </p:stCondLst>
                                  <p:endCondLst>
                                    <p:cond evt="onNext" delay="0">
                                      <p:tgtEl>
                                        <p:sldTgt/>
                                      </p:tgtEl>
                                    </p:cond>
                                  </p:endCondLst>
                                  <p:childTnLst>
                                    <p:animMotion origin="layout" path="M -6.66667E-6 -1.7341E-6 L -6.66667E-6 -0.46613 " pathEditMode="relative" ptsTypes="AA">
                                      <p:cBhvr>
                                        <p:cTn id="6" dur="2000" fill="hold"/>
                                        <p:tgtEl>
                                          <p:spTgt spid="18"/>
                                        </p:tgtEl>
                                        <p:attrNameLst>
                                          <p:attrName>ppt_x</p:attrName>
                                          <p:attrName>ppt_y</p:attrName>
                                        </p:attrNameLst>
                                      </p:cBhvr>
                                    </p:animMotion>
                                  </p:childTnLst>
                                </p:cTn>
                              </p:par>
                              <p:par>
                                <p:cTn id="7" presetID="0" presetClass="path" presetSubtype="0" repeatCount="indefinite" accel="50000" decel="50000" fill="hold" nodeType="withEffect">
                                  <p:stCondLst>
                                    <p:cond delay="0"/>
                                  </p:stCondLst>
                                  <p:endCondLst>
                                    <p:cond evt="onNext" delay="0">
                                      <p:tgtEl>
                                        <p:sldTgt/>
                                      </p:tgtEl>
                                    </p:cond>
                                  </p:endCondLst>
                                  <p:childTnLst>
                                    <p:animMotion origin="layout" path="M 5E-6 1.90751E-6 L 0.06667 1.90751E-6 " pathEditMode="relative" ptsTypes="AA">
                                      <p:cBhvr>
                                        <p:cTn id="8" dur="2000" fill="hold"/>
                                        <p:tgtEl>
                                          <p:spTgt spid="1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22" name="Picture 14" descr="quadzoom_bg.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89560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quadzoom_fg.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3657600"/>
            <a:ext cx="1620838" cy="162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24" name="Rectangle 16"/>
          <p:cNvSpPr>
            <a:spLocks noChangeArrowheads="1"/>
          </p:cNvSpPr>
          <p:nvPr/>
        </p:nvSpPr>
        <p:spPr bwMode="auto">
          <a:xfrm>
            <a:off x="4114800" y="3429000"/>
            <a:ext cx="3810000" cy="1981200"/>
          </a:xfrm>
          <a:prstGeom prst="rect">
            <a:avLst/>
          </a:prstGeom>
          <a:solidFill>
            <a:srgbClr val="4832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sp>
        <p:nvSpPr>
          <p:cNvPr id="1413125" name="Rectangle 14"/>
          <p:cNvSpPr>
            <a:spLocks noChangeArrowheads="1"/>
          </p:cNvSpPr>
          <p:nvPr/>
        </p:nvSpPr>
        <p:spPr bwMode="auto">
          <a:xfrm>
            <a:off x="-228600" y="3200400"/>
            <a:ext cx="914400" cy="2362200"/>
          </a:xfrm>
          <a:prstGeom prst="rect">
            <a:avLst/>
          </a:prstGeom>
          <a:solidFill>
            <a:srgbClr val="4832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sp>
        <p:nvSpPr>
          <p:cNvPr id="142338" name="Rectangle 2"/>
          <p:cNvSpPr>
            <a:spLocks noGrp="1" noChangeArrowheads="1"/>
          </p:cNvSpPr>
          <p:nvPr>
            <p:ph type="title" idx="4294967295"/>
          </p:nvPr>
        </p:nvSpPr>
        <p:spPr>
          <a:xfrm>
            <a:off x="360363" y="219075"/>
            <a:ext cx="8402637" cy="1219200"/>
          </a:xfrm>
        </p:spPr>
        <p:txBody>
          <a:bodyPr/>
          <a:lstStyle/>
          <a:p>
            <a:pPr>
              <a:defRPr/>
            </a:pPr>
            <a:r>
              <a:rPr lang="en-US" b="0" dirty="0">
                <a:latin typeface="+mj-lt"/>
                <a:ea typeface="+mj-ea"/>
                <a:cs typeface="+mj-cs"/>
              </a:rPr>
              <a:t>Basic Example</a:t>
            </a:r>
          </a:p>
        </p:txBody>
      </p:sp>
      <p:sp>
        <p:nvSpPr>
          <p:cNvPr id="1413127" name="TextBox 14"/>
          <p:cNvSpPr txBox="1">
            <a:spLocks noChangeArrowheads="1"/>
          </p:cNvSpPr>
          <p:nvPr/>
        </p:nvSpPr>
        <p:spPr bwMode="auto">
          <a:xfrm>
            <a:off x="2133600" y="6211888"/>
            <a:ext cx="60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sp>
        <p:nvSpPr>
          <p:cNvPr id="1413128" name="TextBox 15"/>
          <p:cNvSpPr txBox="1">
            <a:spLocks noChangeArrowheads="1"/>
          </p:cNvSpPr>
          <p:nvPr/>
        </p:nvSpPr>
        <p:spPr bwMode="auto">
          <a:xfrm>
            <a:off x="152400" y="4800600"/>
            <a:ext cx="60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y</a:t>
            </a:r>
          </a:p>
        </p:txBody>
      </p:sp>
      <p:sp>
        <p:nvSpPr>
          <p:cNvPr id="1413129" name="TextBox 16"/>
          <p:cNvSpPr txBox="1">
            <a:spLocks noChangeArrowheads="1"/>
          </p:cNvSpPr>
          <p:nvPr/>
        </p:nvSpPr>
        <p:spPr bwMode="auto">
          <a:xfrm>
            <a:off x="4419600" y="4648200"/>
            <a:ext cx="60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t</a:t>
            </a:r>
          </a:p>
        </p:txBody>
      </p:sp>
      <p:sp>
        <p:nvSpPr>
          <p:cNvPr id="1413130" name="TextBox 17"/>
          <p:cNvSpPr txBox="1">
            <a:spLocks noChangeArrowheads="1"/>
          </p:cNvSpPr>
          <p:nvPr/>
        </p:nvSpPr>
        <p:spPr bwMode="auto">
          <a:xfrm>
            <a:off x="6400800" y="6211888"/>
            <a:ext cx="60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sp>
        <p:nvSpPr>
          <p:cNvPr id="1413131" name="TextBox 20"/>
          <p:cNvSpPr txBox="1">
            <a:spLocks noChangeArrowheads="1"/>
          </p:cNvSpPr>
          <p:nvPr/>
        </p:nvSpPr>
        <p:spPr bwMode="auto">
          <a:xfrm>
            <a:off x="5867400" y="22098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t)</a:t>
            </a:r>
          </a:p>
        </p:txBody>
      </p:sp>
      <p:sp>
        <p:nvSpPr>
          <p:cNvPr id="19" name="Rectangle 3"/>
          <p:cNvSpPr txBox="1">
            <a:spLocks noChangeArrowheads="1"/>
          </p:cNvSpPr>
          <p:nvPr/>
        </p:nvSpPr>
        <p:spPr bwMode="auto">
          <a:xfrm>
            <a:off x="349250" y="1365250"/>
            <a:ext cx="8415338" cy="844550"/>
          </a:xfrm>
          <a:prstGeom prst="rect">
            <a:avLst/>
          </a:prstGeom>
          <a:noFill/>
          <a:ln w="9525">
            <a:noFill/>
            <a:miter lim="800000"/>
            <a:headEnd/>
            <a:tailEnd/>
          </a:ln>
        </p:spPr>
        <p:txBody>
          <a:bodyPr/>
          <a:lstStyle/>
          <a:p>
            <a:pPr marL="342900" indent="-342900" algn="l" eaLnBrk="1" hangingPunct="1">
              <a:lnSpc>
                <a:spcPct val="110000"/>
              </a:lnSpc>
              <a:spcBef>
                <a:spcPts val="600"/>
              </a:spcBef>
              <a:spcAft>
                <a:spcPts val="600"/>
              </a:spcAft>
              <a:buClr>
                <a:srgbClr val="F99D1C"/>
              </a:buClr>
              <a:buSzPct val="110000"/>
              <a:buFontTx/>
              <a:buChar char="•"/>
              <a:defRPr/>
            </a:pPr>
            <a:r>
              <a:rPr lang="en-US" sz="3200" kern="0" dirty="0">
                <a:solidFill>
                  <a:srgbClr val="FFFFFF"/>
                </a:solidFill>
                <a:latin typeface="Arial"/>
                <a:ea typeface="ＭＳ Ｐゴシック"/>
              </a:rPr>
              <a:t>High velocity,  </a:t>
            </a:r>
            <a:r>
              <a:rPr lang="en-US" sz="3200" b="1" kern="0" dirty="0">
                <a:solidFill>
                  <a:srgbClr val="FFFFFF"/>
                </a:solidFill>
                <a:latin typeface="Arial"/>
                <a:ea typeface="ＭＳ Ｐゴシック"/>
              </a:rPr>
              <a:t>t</a:t>
            </a:r>
            <a:r>
              <a:rPr lang="en-US" sz="3200" b="1" dirty="0">
                <a:solidFill>
                  <a:srgbClr val="FFFFFF"/>
                </a:solidFill>
                <a:latin typeface="Arial" charset="0"/>
                <a:ea typeface="ＭＳ Ｐゴシック"/>
                <a:cs typeface="Arial" charset="0"/>
                <a:sym typeface="Symbol" pitchFamily="18" charset="2"/>
              </a:rPr>
              <a:t> </a:t>
            </a:r>
            <a:r>
              <a:rPr lang="en-US" sz="3200" b="1" dirty="0" err="1" smtClean="0">
                <a:solidFill>
                  <a:srgbClr val="FFFFFF"/>
                </a:solidFill>
                <a:latin typeface="Arial" charset="0"/>
                <a:ea typeface="ＭＳ Ｐゴシック"/>
                <a:cs typeface="Arial" charset="0"/>
                <a:sym typeface="Symbol" pitchFamily="18" charset="2"/>
              </a:rPr>
              <a:t>ε</a:t>
            </a:r>
            <a:r>
              <a:rPr lang="en-US" sz="3200" b="1" dirty="0" smtClean="0">
                <a:solidFill>
                  <a:srgbClr val="FFFFFF"/>
                </a:solidFill>
                <a:latin typeface="Arial" charset="0"/>
                <a:ea typeface="ＭＳ Ｐゴシック"/>
                <a:cs typeface="Arial" charset="0"/>
                <a:sym typeface="Symbol" pitchFamily="18" charset="2"/>
              </a:rPr>
              <a:t> </a:t>
            </a:r>
            <a:r>
              <a:rPr lang="en-US" sz="3200" b="1" dirty="0">
                <a:solidFill>
                  <a:srgbClr val="FFFFFF"/>
                </a:solidFill>
                <a:latin typeface="Arial" charset="0"/>
                <a:ea typeface="ＭＳ Ｐゴシック"/>
                <a:cs typeface="Arial" charset="0"/>
                <a:sym typeface="Symbol" pitchFamily="18" charset="2"/>
              </a:rPr>
              <a:t>[ 0.0, 1.0 ]</a:t>
            </a:r>
            <a:r>
              <a:rPr lang="en-US" sz="3200" kern="0" dirty="0">
                <a:solidFill>
                  <a:srgbClr val="FFFFFF"/>
                </a:solidFill>
                <a:latin typeface="Arial"/>
                <a:ea typeface="ＭＳ Ｐゴシック"/>
              </a:rPr>
              <a:t> </a:t>
            </a:r>
          </a:p>
        </p:txBody>
      </p:sp>
      <p:sp>
        <p:nvSpPr>
          <p:cNvPr id="1413133" name="TextBox 19"/>
          <p:cNvSpPr txBox="1">
            <a:spLocks noChangeArrowheads="1"/>
          </p:cNvSpPr>
          <p:nvPr/>
        </p:nvSpPr>
        <p:spPr bwMode="auto">
          <a:xfrm>
            <a:off x="1676400" y="22098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y)</a:t>
            </a:r>
          </a:p>
        </p:txBody>
      </p:sp>
      <p:sp>
        <p:nvSpPr>
          <p:cNvPr id="1413134" name="Rectangle 12"/>
          <p:cNvSpPr>
            <a:spLocks noChangeArrowheads="1"/>
          </p:cNvSpPr>
          <p:nvPr/>
        </p:nvSpPr>
        <p:spPr bwMode="auto">
          <a:xfrm>
            <a:off x="533400" y="4419600"/>
            <a:ext cx="3810000" cy="152400"/>
          </a:xfrm>
          <a:prstGeom prst="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algn="r" eaLnBrk="1" hangingPunct="1"/>
            <a:endParaRPr lang="en-US">
              <a:solidFill>
                <a:srgbClr val="FFFFFF"/>
              </a:solidFill>
              <a:latin typeface="Arial" charset="0"/>
              <a:cs typeface="Arial" charset="0"/>
            </a:endParaRPr>
          </a:p>
        </p:txBody>
      </p:sp>
      <p:pic>
        <p:nvPicPr>
          <p:cNvPr id="1413135" name="Picture 12" descr="quadzoomD_xt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289560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2"/>
          <p:cNvSpPr>
            <a:spLocks noChangeArrowheads="1"/>
          </p:cNvSpPr>
          <p:nvPr/>
        </p:nvSpPr>
        <p:spPr bwMode="auto">
          <a:xfrm>
            <a:off x="4800600" y="6096000"/>
            <a:ext cx="3733800" cy="152400"/>
          </a:xfrm>
          <a:prstGeom prst="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algn="r" eaLnBrk="1" hangingPunct="1"/>
            <a:endParaRPr lang="en-US">
              <a:solidFill>
                <a:srgbClr val="FFFFFF"/>
              </a:solidFill>
              <a:latin typeface="Arial" charset="0"/>
              <a:cs typeface="Arial" charset="0"/>
            </a:endParaRPr>
          </a:p>
        </p:txBody>
      </p:sp>
    </p:spTree>
    <p:extLst>
      <p:ext uri="{BB962C8B-B14F-4D97-AF65-F5344CB8AC3E}">
        <p14:creationId xmlns:p14="http://schemas.microsoft.com/office/powerpoint/2010/main" val="201192659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accel="50000" decel="50000" fill="remove" grpId="0" nodeType="withEffect">
                                  <p:stCondLst>
                                    <p:cond delay="0"/>
                                  </p:stCondLst>
                                  <p:endCondLst>
                                    <p:cond evt="onNext" delay="0">
                                      <p:tgtEl>
                                        <p:sldTgt/>
                                      </p:tgtEl>
                                    </p:cond>
                                  </p:endCondLst>
                                  <p:childTnLst>
                                    <p:animMotion origin="layout" path="M -6.66667E-6 -1.7341E-6 L -6.66667E-6 -0.46613 " pathEditMode="relative" ptsTypes="AA">
                                      <p:cBhvr>
                                        <p:cTn id="6" dur="2000" fill="hold"/>
                                        <p:tgtEl>
                                          <p:spTgt spid="18"/>
                                        </p:tgtEl>
                                        <p:attrNameLst>
                                          <p:attrName>ppt_x</p:attrName>
                                          <p:attrName>ppt_y</p:attrName>
                                        </p:attrNameLst>
                                      </p:cBhvr>
                                    </p:animMotion>
                                  </p:childTnLst>
                                </p:cTn>
                              </p:par>
                              <p:par>
                                <p:cTn id="7" presetID="0" presetClass="path" presetSubtype="0" repeatCount="indefinite" accel="50000" decel="50000" fill="remove" nodeType="withEffect">
                                  <p:stCondLst>
                                    <p:cond delay="0"/>
                                  </p:stCondLst>
                                  <p:childTnLst>
                                    <p:animMotion origin="layout" path="M -4.72222E-6 -1.15607E-6 L 0.64167 -1.15607E-6 " pathEditMode="relative" ptsTypes="AA">
                                      <p:cBhvr>
                                        <p:cTn id="8" dur="2000" fill="hold"/>
                                        <p:tgtEl>
                                          <p:spTgt spid="1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360363" y="219075"/>
            <a:ext cx="8402637" cy="1219200"/>
          </a:xfrm>
        </p:spPr>
        <p:txBody>
          <a:bodyPr/>
          <a:lstStyle/>
          <a:p>
            <a:pPr>
              <a:defRPr/>
            </a:pPr>
            <a:r>
              <a:rPr lang="en-US" b="0" dirty="0">
                <a:latin typeface="+mj-lt"/>
                <a:ea typeface="+mj-ea"/>
                <a:cs typeface="+mj-cs"/>
              </a:rPr>
              <a:t>Shear in Space-Time</a:t>
            </a:r>
          </a:p>
        </p:txBody>
      </p:sp>
      <p:sp>
        <p:nvSpPr>
          <p:cNvPr id="1415171" name="TextBox 14"/>
          <p:cNvSpPr txBox="1">
            <a:spLocks noChangeArrowheads="1"/>
          </p:cNvSpPr>
          <p:nvPr/>
        </p:nvSpPr>
        <p:spPr bwMode="auto">
          <a:xfrm>
            <a:off x="2133600" y="6211888"/>
            <a:ext cx="60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sp>
        <p:nvSpPr>
          <p:cNvPr id="1415172" name="TextBox 15"/>
          <p:cNvSpPr txBox="1">
            <a:spLocks noChangeArrowheads="1"/>
          </p:cNvSpPr>
          <p:nvPr/>
        </p:nvSpPr>
        <p:spPr bwMode="auto">
          <a:xfrm>
            <a:off x="152400" y="4800600"/>
            <a:ext cx="60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y</a:t>
            </a:r>
          </a:p>
        </p:txBody>
      </p:sp>
      <p:sp>
        <p:nvSpPr>
          <p:cNvPr id="1415173" name="TextBox 16"/>
          <p:cNvSpPr txBox="1">
            <a:spLocks noChangeArrowheads="1"/>
          </p:cNvSpPr>
          <p:nvPr/>
        </p:nvSpPr>
        <p:spPr bwMode="auto">
          <a:xfrm>
            <a:off x="4419600" y="4648200"/>
            <a:ext cx="60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t</a:t>
            </a:r>
          </a:p>
        </p:txBody>
      </p:sp>
      <p:sp>
        <p:nvSpPr>
          <p:cNvPr id="1415174" name="TextBox 17"/>
          <p:cNvSpPr txBox="1">
            <a:spLocks noChangeArrowheads="1"/>
          </p:cNvSpPr>
          <p:nvPr/>
        </p:nvSpPr>
        <p:spPr bwMode="auto">
          <a:xfrm>
            <a:off x="6400800" y="6211888"/>
            <a:ext cx="60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sp>
        <p:nvSpPr>
          <p:cNvPr id="1415175" name="TextBox 20"/>
          <p:cNvSpPr txBox="1">
            <a:spLocks noChangeArrowheads="1"/>
          </p:cNvSpPr>
          <p:nvPr/>
        </p:nvSpPr>
        <p:spPr bwMode="auto">
          <a:xfrm>
            <a:off x="5867400" y="22098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t)</a:t>
            </a:r>
          </a:p>
        </p:txBody>
      </p:sp>
      <p:sp>
        <p:nvSpPr>
          <p:cNvPr id="19" name="Rectangle 3"/>
          <p:cNvSpPr txBox="1">
            <a:spLocks noChangeArrowheads="1"/>
          </p:cNvSpPr>
          <p:nvPr/>
        </p:nvSpPr>
        <p:spPr bwMode="auto">
          <a:xfrm>
            <a:off x="349250" y="1365250"/>
            <a:ext cx="8415338" cy="844550"/>
          </a:xfrm>
          <a:prstGeom prst="rect">
            <a:avLst/>
          </a:prstGeom>
          <a:noFill/>
          <a:ln w="9525">
            <a:noFill/>
            <a:miter lim="800000"/>
            <a:headEnd/>
            <a:tailEnd/>
          </a:ln>
        </p:spPr>
        <p:txBody>
          <a:bodyPr/>
          <a:lstStyle/>
          <a:p>
            <a:pPr marL="342900" indent="-342900" algn="l" eaLnBrk="1" hangingPunct="1">
              <a:lnSpc>
                <a:spcPct val="110000"/>
              </a:lnSpc>
              <a:spcBef>
                <a:spcPts val="600"/>
              </a:spcBef>
              <a:spcAft>
                <a:spcPts val="600"/>
              </a:spcAft>
              <a:buClr>
                <a:srgbClr val="F99D1C"/>
              </a:buClr>
              <a:buSzPct val="110000"/>
              <a:buFontTx/>
              <a:buChar char="•"/>
              <a:defRPr/>
            </a:pPr>
            <a:r>
              <a:rPr lang="en-US" sz="3200" kern="0" dirty="0">
                <a:solidFill>
                  <a:srgbClr val="FFFFFF"/>
                </a:solidFill>
                <a:latin typeface="Arial"/>
                <a:ea typeface="ＭＳ Ｐゴシック"/>
              </a:rPr>
              <a:t>Object moving with low velocity</a:t>
            </a:r>
          </a:p>
        </p:txBody>
      </p:sp>
      <p:pic>
        <p:nvPicPr>
          <p:cNvPr id="1415177" name="Picture 11" descr="quadzoomB_xt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895600"/>
            <a:ext cx="3411538"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5178" name="TextBox 19"/>
          <p:cNvSpPr txBox="1">
            <a:spLocks noChangeArrowheads="1"/>
          </p:cNvSpPr>
          <p:nvPr/>
        </p:nvSpPr>
        <p:spPr bwMode="auto">
          <a:xfrm>
            <a:off x="1676400" y="22098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y)</a:t>
            </a:r>
          </a:p>
        </p:txBody>
      </p:sp>
      <p:sp>
        <p:nvSpPr>
          <p:cNvPr id="1415179" name="Right Arrow 24"/>
          <p:cNvSpPr>
            <a:spLocks noChangeArrowheads="1"/>
          </p:cNvSpPr>
          <p:nvPr/>
        </p:nvSpPr>
        <p:spPr bwMode="auto">
          <a:xfrm>
            <a:off x="8001000" y="2971800"/>
            <a:ext cx="746125" cy="533400"/>
          </a:xfrm>
          <a:prstGeom prst="rightArrow">
            <a:avLst>
              <a:gd name="adj1" fmla="val 50000"/>
              <a:gd name="adj2" fmla="val 49956"/>
            </a:avLst>
          </a:prstGeom>
          <a:solidFill>
            <a:schemeClr val="accent1"/>
          </a:solidFill>
          <a:ln w="9525">
            <a:solidFill>
              <a:schemeClr val="tx1"/>
            </a:solidFill>
            <a:round/>
            <a:headEnd/>
            <a:tailEnd/>
          </a:ln>
        </p:spPr>
        <p:txBody>
          <a:bodyPr/>
          <a:lstStyle/>
          <a:p>
            <a:pPr algn="r" eaLnBrk="1" hangingPunct="1"/>
            <a:endParaRPr lang="en-US">
              <a:solidFill>
                <a:srgbClr val="FFFFFF"/>
              </a:solidFill>
              <a:latin typeface="Arial" charset="0"/>
              <a:cs typeface="Arial" charset="0"/>
            </a:endParaRPr>
          </a:p>
        </p:txBody>
      </p:sp>
      <p:sp>
        <p:nvSpPr>
          <p:cNvPr id="1415180" name="Right Arrow 24"/>
          <p:cNvSpPr>
            <a:spLocks noChangeArrowheads="1"/>
          </p:cNvSpPr>
          <p:nvPr/>
        </p:nvSpPr>
        <p:spPr bwMode="auto">
          <a:xfrm flipH="1">
            <a:off x="4572000" y="5638800"/>
            <a:ext cx="746125" cy="533400"/>
          </a:xfrm>
          <a:prstGeom prst="rightArrow">
            <a:avLst>
              <a:gd name="adj1" fmla="val 50000"/>
              <a:gd name="adj2" fmla="val 49956"/>
            </a:avLst>
          </a:prstGeom>
          <a:solidFill>
            <a:schemeClr val="accent1"/>
          </a:solidFill>
          <a:ln w="9525">
            <a:solidFill>
              <a:schemeClr val="tx1"/>
            </a:solidFill>
            <a:round/>
            <a:headEnd/>
            <a:tailEnd/>
          </a:ln>
        </p:spPr>
        <p:txBody>
          <a:bodyPr/>
          <a:lstStyle/>
          <a:p>
            <a:pPr algn="r" eaLnBrk="1" hangingPunct="1"/>
            <a:endParaRPr lang="en-US">
              <a:solidFill>
                <a:srgbClr val="FFFFFF"/>
              </a:solidFill>
              <a:latin typeface="Arial" charset="0"/>
              <a:cs typeface="Arial" charset="0"/>
            </a:endParaRPr>
          </a:p>
        </p:txBody>
      </p:sp>
      <p:pic>
        <p:nvPicPr>
          <p:cNvPr id="1415181" name="Picture 14" descr="quadzoom_bg.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89560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5182" name="Picture 15" descr="quadzoom_fg.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3810000"/>
            <a:ext cx="1620838" cy="162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5183" name="Right Arrow 24"/>
          <p:cNvSpPr>
            <a:spLocks noChangeArrowheads="1"/>
          </p:cNvSpPr>
          <p:nvPr/>
        </p:nvSpPr>
        <p:spPr bwMode="auto">
          <a:xfrm>
            <a:off x="2133600" y="3124200"/>
            <a:ext cx="746125" cy="533400"/>
          </a:xfrm>
          <a:prstGeom prst="rightArrow">
            <a:avLst>
              <a:gd name="adj1" fmla="val 50000"/>
              <a:gd name="adj2" fmla="val 49956"/>
            </a:avLst>
          </a:prstGeom>
          <a:solidFill>
            <a:schemeClr val="accent1"/>
          </a:solidFill>
          <a:ln w="9525">
            <a:solidFill>
              <a:schemeClr val="tx1"/>
            </a:solidFill>
            <a:round/>
            <a:headEnd/>
            <a:tailEnd/>
          </a:ln>
        </p:spPr>
        <p:txBody>
          <a:bodyPr/>
          <a:lstStyle/>
          <a:p>
            <a:pPr algn="r" eaLnBrk="1" hangingPunct="1"/>
            <a:endParaRPr lang="en-US">
              <a:solidFill>
                <a:srgbClr val="FFFFFF"/>
              </a:solidFill>
              <a:latin typeface="Arial" charset="0"/>
              <a:cs typeface="Arial" charset="0"/>
            </a:endParaRPr>
          </a:p>
        </p:txBody>
      </p:sp>
      <p:sp>
        <p:nvSpPr>
          <p:cNvPr id="1415184" name="TextBox 18"/>
          <p:cNvSpPr txBox="1">
            <a:spLocks noChangeArrowheads="1"/>
          </p:cNvSpPr>
          <p:nvPr/>
        </p:nvSpPr>
        <p:spPr bwMode="auto">
          <a:xfrm>
            <a:off x="6781800" y="762000"/>
            <a:ext cx="2667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shear</a:t>
            </a:r>
          </a:p>
        </p:txBody>
      </p:sp>
      <p:cxnSp>
        <p:nvCxnSpPr>
          <p:cNvPr id="1415185" name="Straight Arrow Connector 30"/>
          <p:cNvCxnSpPr>
            <a:cxnSpLocks noChangeShapeType="1"/>
          </p:cNvCxnSpPr>
          <p:nvPr/>
        </p:nvCxnSpPr>
        <p:spPr bwMode="auto">
          <a:xfrm rot="5400000">
            <a:off x="7086600" y="1905000"/>
            <a:ext cx="1219200" cy="457200"/>
          </a:xfrm>
          <a:prstGeom prst="straightConnector1">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78310761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360363" y="219075"/>
            <a:ext cx="8402637" cy="1219200"/>
          </a:xfrm>
        </p:spPr>
        <p:txBody>
          <a:bodyPr/>
          <a:lstStyle/>
          <a:p>
            <a:pPr>
              <a:defRPr/>
            </a:pPr>
            <a:r>
              <a:rPr lang="en-US" b="0" dirty="0">
                <a:latin typeface="+mj-lt"/>
                <a:ea typeface="+mj-ea"/>
                <a:cs typeface="+mj-cs"/>
              </a:rPr>
              <a:t>Shear in Space-Time</a:t>
            </a:r>
          </a:p>
        </p:txBody>
      </p:sp>
      <p:pic>
        <p:nvPicPr>
          <p:cNvPr id="1417219" name="Picture 7" descr="quadzoom_wide_hire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895600"/>
            <a:ext cx="3411538"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7220" name="TextBox 8"/>
          <p:cNvSpPr txBox="1">
            <a:spLocks noChangeArrowheads="1"/>
          </p:cNvSpPr>
          <p:nvPr/>
        </p:nvSpPr>
        <p:spPr bwMode="auto">
          <a:xfrm>
            <a:off x="2133600" y="6211888"/>
            <a:ext cx="60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sp>
        <p:nvSpPr>
          <p:cNvPr id="1417221" name="TextBox 9"/>
          <p:cNvSpPr txBox="1">
            <a:spLocks noChangeArrowheads="1"/>
          </p:cNvSpPr>
          <p:nvPr/>
        </p:nvSpPr>
        <p:spPr bwMode="auto">
          <a:xfrm>
            <a:off x="152400" y="4800600"/>
            <a:ext cx="60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y</a:t>
            </a:r>
          </a:p>
        </p:txBody>
      </p:sp>
      <p:sp>
        <p:nvSpPr>
          <p:cNvPr id="1417222" name="TextBox 10"/>
          <p:cNvSpPr txBox="1">
            <a:spLocks noChangeArrowheads="1"/>
          </p:cNvSpPr>
          <p:nvPr/>
        </p:nvSpPr>
        <p:spPr bwMode="auto">
          <a:xfrm>
            <a:off x="4419600" y="4648200"/>
            <a:ext cx="60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t</a:t>
            </a:r>
          </a:p>
        </p:txBody>
      </p:sp>
      <p:sp>
        <p:nvSpPr>
          <p:cNvPr id="1417223" name="TextBox 11"/>
          <p:cNvSpPr txBox="1">
            <a:spLocks noChangeArrowheads="1"/>
          </p:cNvSpPr>
          <p:nvPr/>
        </p:nvSpPr>
        <p:spPr bwMode="auto">
          <a:xfrm>
            <a:off x="6400800" y="6211888"/>
            <a:ext cx="60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sp>
        <p:nvSpPr>
          <p:cNvPr id="14" name="Rectangle 3"/>
          <p:cNvSpPr txBox="1">
            <a:spLocks noChangeArrowheads="1"/>
          </p:cNvSpPr>
          <p:nvPr/>
        </p:nvSpPr>
        <p:spPr bwMode="auto">
          <a:xfrm>
            <a:off x="349250" y="1365250"/>
            <a:ext cx="8415338" cy="4868863"/>
          </a:xfrm>
          <a:prstGeom prst="rect">
            <a:avLst/>
          </a:prstGeom>
          <a:noFill/>
          <a:ln w="9525">
            <a:noFill/>
            <a:miter lim="800000"/>
            <a:headEnd/>
            <a:tailEnd/>
          </a:ln>
        </p:spPr>
        <p:txBody>
          <a:bodyPr/>
          <a:lstStyle/>
          <a:p>
            <a:pPr marL="342900" indent="-342900" algn="l" eaLnBrk="1" hangingPunct="1">
              <a:lnSpc>
                <a:spcPct val="110000"/>
              </a:lnSpc>
              <a:spcBef>
                <a:spcPts val="600"/>
              </a:spcBef>
              <a:spcAft>
                <a:spcPts val="600"/>
              </a:spcAft>
              <a:buClr>
                <a:srgbClr val="F99D1C"/>
              </a:buClr>
              <a:buSzPct val="110000"/>
              <a:buFontTx/>
              <a:buChar char="•"/>
              <a:defRPr/>
            </a:pPr>
            <a:r>
              <a:rPr lang="en-US" sz="3200" kern="0" dirty="0">
                <a:solidFill>
                  <a:srgbClr val="FFFFFF"/>
                </a:solidFill>
                <a:latin typeface="Arial"/>
                <a:ea typeface="ＭＳ Ｐゴシック"/>
              </a:rPr>
              <a:t>Object moving with high velocity</a:t>
            </a:r>
          </a:p>
        </p:txBody>
      </p:sp>
      <p:sp>
        <p:nvSpPr>
          <p:cNvPr id="1417225" name="TextBox 14"/>
          <p:cNvSpPr txBox="1">
            <a:spLocks noChangeArrowheads="1"/>
          </p:cNvSpPr>
          <p:nvPr/>
        </p:nvSpPr>
        <p:spPr bwMode="auto">
          <a:xfrm>
            <a:off x="1676400" y="22098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y)</a:t>
            </a:r>
          </a:p>
        </p:txBody>
      </p:sp>
      <p:sp>
        <p:nvSpPr>
          <p:cNvPr id="1417226" name="TextBox 15"/>
          <p:cNvSpPr txBox="1">
            <a:spLocks noChangeArrowheads="1"/>
          </p:cNvSpPr>
          <p:nvPr/>
        </p:nvSpPr>
        <p:spPr bwMode="auto">
          <a:xfrm>
            <a:off x="5867400" y="22098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t)</a:t>
            </a:r>
          </a:p>
        </p:txBody>
      </p:sp>
      <p:sp>
        <p:nvSpPr>
          <p:cNvPr id="1417227" name="Right Arrow 16"/>
          <p:cNvSpPr>
            <a:spLocks noChangeArrowheads="1"/>
          </p:cNvSpPr>
          <p:nvPr/>
        </p:nvSpPr>
        <p:spPr bwMode="auto">
          <a:xfrm>
            <a:off x="1981200" y="3048000"/>
            <a:ext cx="1066800" cy="609600"/>
          </a:xfrm>
          <a:prstGeom prst="rightArrow">
            <a:avLst>
              <a:gd name="adj1" fmla="val 37500"/>
              <a:gd name="adj2" fmla="val 49997"/>
            </a:avLst>
          </a:prstGeom>
          <a:solidFill>
            <a:schemeClr val="accent1"/>
          </a:solidFill>
          <a:ln w="9525">
            <a:solidFill>
              <a:schemeClr val="tx1"/>
            </a:solidFill>
            <a:round/>
            <a:headEnd/>
            <a:tailEnd/>
          </a:ln>
        </p:spPr>
        <p:txBody>
          <a:bodyPr/>
          <a:lstStyle/>
          <a:p>
            <a:pPr algn="r" eaLnBrk="1" hangingPunct="1"/>
            <a:endParaRPr lang="en-US">
              <a:solidFill>
                <a:srgbClr val="FFFFFF"/>
              </a:solidFill>
              <a:latin typeface="Arial" charset="0"/>
              <a:cs typeface="Arial" charset="0"/>
            </a:endParaRPr>
          </a:p>
        </p:txBody>
      </p:sp>
      <p:pic>
        <p:nvPicPr>
          <p:cNvPr id="1417228" name="Picture 12" descr="quadzoomD_xt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89560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7229" name="Right Arrow 24"/>
          <p:cNvSpPr>
            <a:spLocks noChangeArrowheads="1"/>
          </p:cNvSpPr>
          <p:nvPr/>
        </p:nvSpPr>
        <p:spPr bwMode="auto">
          <a:xfrm>
            <a:off x="7543800" y="2895600"/>
            <a:ext cx="1371600" cy="762000"/>
          </a:xfrm>
          <a:prstGeom prst="rightArrow">
            <a:avLst>
              <a:gd name="adj1" fmla="val 50000"/>
              <a:gd name="adj2" fmla="val 50000"/>
            </a:avLst>
          </a:prstGeom>
          <a:solidFill>
            <a:schemeClr val="accent1"/>
          </a:solidFill>
          <a:ln w="9525">
            <a:solidFill>
              <a:schemeClr val="tx1"/>
            </a:solidFill>
            <a:round/>
            <a:headEnd/>
            <a:tailEnd/>
          </a:ln>
        </p:spPr>
        <p:txBody>
          <a:bodyPr/>
          <a:lstStyle/>
          <a:p>
            <a:pPr algn="r" eaLnBrk="1" hangingPunct="1"/>
            <a:endParaRPr lang="en-US">
              <a:solidFill>
                <a:srgbClr val="FFFFFF"/>
              </a:solidFill>
              <a:latin typeface="Arial" charset="0"/>
              <a:cs typeface="Arial" charset="0"/>
            </a:endParaRPr>
          </a:p>
        </p:txBody>
      </p:sp>
      <p:sp>
        <p:nvSpPr>
          <p:cNvPr id="1417230" name="Right Arrow 24"/>
          <p:cNvSpPr>
            <a:spLocks noChangeArrowheads="1"/>
          </p:cNvSpPr>
          <p:nvPr/>
        </p:nvSpPr>
        <p:spPr bwMode="auto">
          <a:xfrm flipH="1">
            <a:off x="4419600" y="5486400"/>
            <a:ext cx="1524000" cy="762000"/>
          </a:xfrm>
          <a:prstGeom prst="rightArrow">
            <a:avLst>
              <a:gd name="adj1" fmla="val 50000"/>
              <a:gd name="adj2" fmla="val 50000"/>
            </a:avLst>
          </a:prstGeom>
          <a:solidFill>
            <a:schemeClr val="accent1"/>
          </a:solidFill>
          <a:ln w="9525">
            <a:solidFill>
              <a:schemeClr val="tx1"/>
            </a:solidFill>
            <a:round/>
            <a:headEnd/>
            <a:tailEnd/>
          </a:ln>
        </p:spPr>
        <p:txBody>
          <a:bodyPr/>
          <a:lstStyle/>
          <a:p>
            <a:pPr algn="r" eaLnBrk="1" hangingPunct="1"/>
            <a:endParaRPr lang="en-US">
              <a:solidFill>
                <a:srgbClr val="FFFFFF"/>
              </a:solidFill>
              <a:latin typeface="Arial" charset="0"/>
              <a:cs typeface="Arial" charset="0"/>
            </a:endParaRPr>
          </a:p>
        </p:txBody>
      </p:sp>
    </p:spTree>
    <p:extLst>
      <p:ext uri="{BB962C8B-B14F-4D97-AF65-F5344CB8AC3E}">
        <p14:creationId xmlns:p14="http://schemas.microsoft.com/office/powerpoint/2010/main" val="227434000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360363" y="219075"/>
            <a:ext cx="8402637" cy="1219200"/>
          </a:xfrm>
        </p:spPr>
        <p:txBody>
          <a:bodyPr/>
          <a:lstStyle/>
          <a:p>
            <a:pPr>
              <a:defRPr/>
            </a:pPr>
            <a:r>
              <a:rPr lang="en-US" b="0" dirty="0">
                <a:latin typeface="+mj-lt"/>
                <a:ea typeface="+mj-ea"/>
                <a:cs typeface="+mj-cs"/>
              </a:rPr>
              <a:t>Shear in Space-Time</a:t>
            </a:r>
          </a:p>
        </p:txBody>
      </p:sp>
      <p:sp>
        <p:nvSpPr>
          <p:cNvPr id="1419267" name="Rectangle 3"/>
          <p:cNvSpPr>
            <a:spLocks noGrp="1" noChangeArrowheads="1"/>
          </p:cNvSpPr>
          <p:nvPr>
            <p:ph type="body" idx="4294967295"/>
          </p:nvPr>
        </p:nvSpPr>
        <p:spPr>
          <a:xfrm>
            <a:off x="349250" y="1365250"/>
            <a:ext cx="8415338" cy="4868863"/>
          </a:xfrm>
        </p:spPr>
        <p:txBody>
          <a:bodyPr/>
          <a:lstStyle/>
          <a:p>
            <a:r>
              <a:rPr lang="en-US" sz="3200"/>
              <a:t>Object moving away from camera</a:t>
            </a:r>
          </a:p>
        </p:txBody>
      </p:sp>
      <p:pic>
        <p:nvPicPr>
          <p:cNvPr id="1419268" name="Picture 7" descr="quadzoom_wide_hire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895600"/>
            <a:ext cx="3411538"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9269" name="TextBox 8"/>
          <p:cNvSpPr txBox="1">
            <a:spLocks noChangeArrowheads="1"/>
          </p:cNvSpPr>
          <p:nvPr/>
        </p:nvSpPr>
        <p:spPr bwMode="auto">
          <a:xfrm>
            <a:off x="2133600" y="6211888"/>
            <a:ext cx="60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sp>
        <p:nvSpPr>
          <p:cNvPr id="1419270" name="TextBox 9"/>
          <p:cNvSpPr txBox="1">
            <a:spLocks noChangeArrowheads="1"/>
          </p:cNvSpPr>
          <p:nvPr/>
        </p:nvSpPr>
        <p:spPr bwMode="auto">
          <a:xfrm>
            <a:off x="152400" y="4800600"/>
            <a:ext cx="60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y</a:t>
            </a:r>
          </a:p>
        </p:txBody>
      </p:sp>
      <p:sp>
        <p:nvSpPr>
          <p:cNvPr id="1419271" name="TextBox 10"/>
          <p:cNvSpPr txBox="1">
            <a:spLocks noChangeArrowheads="1"/>
          </p:cNvSpPr>
          <p:nvPr/>
        </p:nvSpPr>
        <p:spPr bwMode="auto">
          <a:xfrm>
            <a:off x="4419600" y="4648200"/>
            <a:ext cx="60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t</a:t>
            </a:r>
          </a:p>
        </p:txBody>
      </p:sp>
      <p:sp>
        <p:nvSpPr>
          <p:cNvPr id="1419272" name="TextBox 11"/>
          <p:cNvSpPr txBox="1">
            <a:spLocks noChangeArrowheads="1"/>
          </p:cNvSpPr>
          <p:nvPr/>
        </p:nvSpPr>
        <p:spPr bwMode="auto">
          <a:xfrm>
            <a:off x="6400800" y="6211888"/>
            <a:ext cx="60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sp>
        <p:nvSpPr>
          <p:cNvPr id="1419273" name="TextBox 12"/>
          <p:cNvSpPr txBox="1">
            <a:spLocks noChangeArrowheads="1"/>
          </p:cNvSpPr>
          <p:nvPr/>
        </p:nvSpPr>
        <p:spPr bwMode="auto">
          <a:xfrm>
            <a:off x="1676400" y="22098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y)</a:t>
            </a:r>
          </a:p>
        </p:txBody>
      </p:sp>
      <p:sp>
        <p:nvSpPr>
          <p:cNvPr id="1419274" name="TextBox 13"/>
          <p:cNvSpPr txBox="1">
            <a:spLocks noChangeArrowheads="1"/>
          </p:cNvSpPr>
          <p:nvPr/>
        </p:nvSpPr>
        <p:spPr bwMode="auto">
          <a:xfrm>
            <a:off x="5867400" y="22098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t)</a:t>
            </a:r>
          </a:p>
        </p:txBody>
      </p:sp>
      <p:sp>
        <p:nvSpPr>
          <p:cNvPr id="1419275" name="Freeform 16"/>
          <p:cNvSpPr>
            <a:spLocks/>
          </p:cNvSpPr>
          <p:nvPr/>
        </p:nvSpPr>
        <p:spPr bwMode="auto">
          <a:xfrm rot="-1136671">
            <a:off x="2357438" y="3136900"/>
            <a:ext cx="565150" cy="525463"/>
          </a:xfrm>
          <a:custGeom>
            <a:avLst/>
            <a:gdLst>
              <a:gd name="T0" fmla="*/ 0 w 1066800"/>
              <a:gd name="T1" fmla="*/ 7096 h 609600"/>
              <a:gd name="T2" fmla="*/ 29 w 1066800"/>
              <a:gd name="T3" fmla="*/ 17739 h 609600"/>
              <a:gd name="T4" fmla="*/ 29 w 1066800"/>
              <a:gd name="T5" fmla="*/ 0 h 609600"/>
              <a:gd name="T6" fmla="*/ 41 w 1066800"/>
              <a:gd name="T7" fmla="*/ 28382 h 609600"/>
              <a:gd name="T8" fmla="*/ 29 w 1066800"/>
              <a:gd name="T9" fmla="*/ 56764 h 609600"/>
              <a:gd name="T10" fmla="*/ 29 w 1066800"/>
              <a:gd name="T11" fmla="*/ 39025 h 609600"/>
              <a:gd name="T12" fmla="*/ 0 w 1066800"/>
              <a:gd name="T13" fmla="*/ 49668 h 609600"/>
              <a:gd name="T14" fmla="*/ 0 w 1066800"/>
              <a:gd name="T15" fmla="*/ 7096 h 609600"/>
              <a:gd name="T16" fmla="*/ 0 60000 65536"/>
              <a:gd name="T17" fmla="*/ 0 60000 65536"/>
              <a:gd name="T18" fmla="*/ 0 60000 65536"/>
              <a:gd name="T19" fmla="*/ 0 60000 65536"/>
              <a:gd name="T20" fmla="*/ 0 60000 65536"/>
              <a:gd name="T21" fmla="*/ 0 60000 65536"/>
              <a:gd name="T22" fmla="*/ 0 60000 65536"/>
              <a:gd name="T23" fmla="*/ 0 60000 65536"/>
              <a:gd name="T24" fmla="*/ 0 w 1066800"/>
              <a:gd name="T25" fmla="*/ 0 h 609600"/>
              <a:gd name="T26" fmla="*/ 1066800 w 1066800"/>
              <a:gd name="T27" fmla="*/ 609600 h 609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66800" h="609600">
                <a:moveTo>
                  <a:pt x="0" y="76200"/>
                </a:moveTo>
                <a:lnTo>
                  <a:pt x="762000" y="190500"/>
                </a:lnTo>
                <a:lnTo>
                  <a:pt x="762000" y="0"/>
                </a:lnTo>
                <a:lnTo>
                  <a:pt x="1066800" y="304800"/>
                </a:lnTo>
                <a:lnTo>
                  <a:pt x="762000" y="609600"/>
                </a:lnTo>
                <a:lnTo>
                  <a:pt x="762000" y="419100"/>
                </a:lnTo>
                <a:lnTo>
                  <a:pt x="0" y="533400"/>
                </a:lnTo>
                <a:lnTo>
                  <a:pt x="0" y="76200"/>
                </a:lnTo>
                <a:close/>
              </a:path>
            </a:pathLst>
          </a:custGeom>
          <a:solidFill>
            <a:schemeClr val="accent1"/>
          </a:solidFill>
          <a:ln w="9525" cap="flat" cmpd="sng">
            <a:solidFill>
              <a:schemeClr val="tx1"/>
            </a:solidFill>
            <a:prstDash val="solid"/>
            <a:round/>
            <a:headEnd type="none" w="med" len="med"/>
            <a:tailEnd type="none" w="med" len="med"/>
          </a:ln>
        </p:spPr>
        <p:txBody>
          <a:bodyPr/>
          <a:lstStyle/>
          <a:p>
            <a:endParaRPr lang="en-US" sz="2400">
              <a:solidFill>
                <a:srgbClr val="FFFFFF"/>
              </a:solidFill>
            </a:endParaRPr>
          </a:p>
        </p:txBody>
      </p:sp>
      <p:pic>
        <p:nvPicPr>
          <p:cNvPr id="1419276" name="Picture 12" descr="quadzoomE_xt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89560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265218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1314" name="Picture 12" descr="quadzoom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89560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8" name="Rectangle 2"/>
          <p:cNvSpPr>
            <a:spLocks noGrp="1" noChangeArrowheads="1"/>
          </p:cNvSpPr>
          <p:nvPr>
            <p:ph type="title" idx="4294967295"/>
          </p:nvPr>
        </p:nvSpPr>
        <p:spPr>
          <a:xfrm>
            <a:off x="360363" y="219075"/>
            <a:ext cx="8402637" cy="1219200"/>
          </a:xfrm>
        </p:spPr>
        <p:txBody>
          <a:bodyPr/>
          <a:lstStyle/>
          <a:p>
            <a:pPr>
              <a:defRPr/>
            </a:pPr>
            <a:r>
              <a:rPr lang="en-US" b="0" dirty="0">
                <a:latin typeface="+mj-lt"/>
                <a:ea typeface="+mj-ea"/>
                <a:cs typeface="+mj-cs"/>
              </a:rPr>
              <a:t>Basic Example</a:t>
            </a:r>
          </a:p>
        </p:txBody>
      </p:sp>
      <p:sp>
        <p:nvSpPr>
          <p:cNvPr id="1421316" name="Rectangle 3"/>
          <p:cNvSpPr>
            <a:spLocks noGrp="1" noChangeArrowheads="1"/>
          </p:cNvSpPr>
          <p:nvPr>
            <p:ph type="body" idx="4294967295"/>
          </p:nvPr>
        </p:nvSpPr>
        <p:spPr>
          <a:xfrm>
            <a:off x="349250" y="1365250"/>
            <a:ext cx="8415338" cy="4868863"/>
          </a:xfrm>
        </p:spPr>
        <p:txBody>
          <a:bodyPr/>
          <a:lstStyle/>
          <a:p>
            <a:r>
              <a:rPr lang="en-US" sz="3200"/>
              <a:t>Applying shutter blurs across time</a:t>
            </a:r>
          </a:p>
        </p:txBody>
      </p:sp>
      <p:sp>
        <p:nvSpPr>
          <p:cNvPr id="1421317" name="TextBox 8"/>
          <p:cNvSpPr txBox="1">
            <a:spLocks noChangeArrowheads="1"/>
          </p:cNvSpPr>
          <p:nvPr/>
        </p:nvSpPr>
        <p:spPr bwMode="auto">
          <a:xfrm>
            <a:off x="2133600" y="6211888"/>
            <a:ext cx="60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sp>
        <p:nvSpPr>
          <p:cNvPr id="1421318" name="TextBox 9"/>
          <p:cNvSpPr txBox="1">
            <a:spLocks noChangeArrowheads="1"/>
          </p:cNvSpPr>
          <p:nvPr/>
        </p:nvSpPr>
        <p:spPr bwMode="auto">
          <a:xfrm>
            <a:off x="152400" y="4800600"/>
            <a:ext cx="60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y</a:t>
            </a:r>
          </a:p>
        </p:txBody>
      </p:sp>
      <p:sp>
        <p:nvSpPr>
          <p:cNvPr id="1421319" name="TextBox 10"/>
          <p:cNvSpPr txBox="1">
            <a:spLocks noChangeArrowheads="1"/>
          </p:cNvSpPr>
          <p:nvPr/>
        </p:nvSpPr>
        <p:spPr bwMode="auto">
          <a:xfrm>
            <a:off x="4419600" y="4648200"/>
            <a:ext cx="60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t</a:t>
            </a:r>
          </a:p>
        </p:txBody>
      </p:sp>
      <p:sp>
        <p:nvSpPr>
          <p:cNvPr id="1421320" name="TextBox 11"/>
          <p:cNvSpPr txBox="1">
            <a:spLocks noChangeArrowheads="1"/>
          </p:cNvSpPr>
          <p:nvPr/>
        </p:nvSpPr>
        <p:spPr bwMode="auto">
          <a:xfrm>
            <a:off x="6400800" y="6211888"/>
            <a:ext cx="60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sp>
        <p:nvSpPr>
          <p:cNvPr id="1421321" name="TextBox 12"/>
          <p:cNvSpPr txBox="1">
            <a:spLocks noChangeArrowheads="1"/>
          </p:cNvSpPr>
          <p:nvPr/>
        </p:nvSpPr>
        <p:spPr bwMode="auto">
          <a:xfrm>
            <a:off x="1676400" y="22098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y)</a:t>
            </a:r>
          </a:p>
        </p:txBody>
      </p:sp>
      <p:sp>
        <p:nvSpPr>
          <p:cNvPr id="1421322" name="TextBox 13"/>
          <p:cNvSpPr txBox="1">
            <a:spLocks noChangeArrowheads="1"/>
          </p:cNvSpPr>
          <p:nvPr/>
        </p:nvSpPr>
        <p:spPr bwMode="auto">
          <a:xfrm>
            <a:off x="5867400" y="22098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t)</a:t>
            </a:r>
          </a:p>
        </p:txBody>
      </p:sp>
      <p:pic>
        <p:nvPicPr>
          <p:cNvPr id="1421323" name="Picture 13" descr="quadzoomE_xt2_blur.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89560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1324" name="Freeform 16"/>
          <p:cNvSpPr>
            <a:spLocks/>
          </p:cNvSpPr>
          <p:nvPr/>
        </p:nvSpPr>
        <p:spPr bwMode="auto">
          <a:xfrm rot="-1136671">
            <a:off x="2357438" y="3136900"/>
            <a:ext cx="565150" cy="525463"/>
          </a:xfrm>
          <a:custGeom>
            <a:avLst/>
            <a:gdLst>
              <a:gd name="T0" fmla="*/ 0 w 1066800"/>
              <a:gd name="T1" fmla="*/ 7096 h 609600"/>
              <a:gd name="T2" fmla="*/ 29 w 1066800"/>
              <a:gd name="T3" fmla="*/ 17739 h 609600"/>
              <a:gd name="T4" fmla="*/ 29 w 1066800"/>
              <a:gd name="T5" fmla="*/ 0 h 609600"/>
              <a:gd name="T6" fmla="*/ 41 w 1066800"/>
              <a:gd name="T7" fmla="*/ 28382 h 609600"/>
              <a:gd name="T8" fmla="*/ 29 w 1066800"/>
              <a:gd name="T9" fmla="*/ 56764 h 609600"/>
              <a:gd name="T10" fmla="*/ 29 w 1066800"/>
              <a:gd name="T11" fmla="*/ 39025 h 609600"/>
              <a:gd name="T12" fmla="*/ 0 w 1066800"/>
              <a:gd name="T13" fmla="*/ 49668 h 609600"/>
              <a:gd name="T14" fmla="*/ 0 w 1066800"/>
              <a:gd name="T15" fmla="*/ 7096 h 609600"/>
              <a:gd name="T16" fmla="*/ 0 60000 65536"/>
              <a:gd name="T17" fmla="*/ 0 60000 65536"/>
              <a:gd name="T18" fmla="*/ 0 60000 65536"/>
              <a:gd name="T19" fmla="*/ 0 60000 65536"/>
              <a:gd name="T20" fmla="*/ 0 60000 65536"/>
              <a:gd name="T21" fmla="*/ 0 60000 65536"/>
              <a:gd name="T22" fmla="*/ 0 60000 65536"/>
              <a:gd name="T23" fmla="*/ 0 60000 65536"/>
              <a:gd name="T24" fmla="*/ 0 w 1066800"/>
              <a:gd name="T25" fmla="*/ 0 h 609600"/>
              <a:gd name="T26" fmla="*/ 1066800 w 1066800"/>
              <a:gd name="T27" fmla="*/ 609600 h 609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66800" h="609600">
                <a:moveTo>
                  <a:pt x="0" y="76200"/>
                </a:moveTo>
                <a:lnTo>
                  <a:pt x="762000" y="190500"/>
                </a:lnTo>
                <a:lnTo>
                  <a:pt x="762000" y="0"/>
                </a:lnTo>
                <a:lnTo>
                  <a:pt x="1066800" y="304800"/>
                </a:lnTo>
                <a:lnTo>
                  <a:pt x="762000" y="609600"/>
                </a:lnTo>
                <a:lnTo>
                  <a:pt x="762000" y="419100"/>
                </a:lnTo>
                <a:lnTo>
                  <a:pt x="0" y="533400"/>
                </a:lnTo>
                <a:lnTo>
                  <a:pt x="0" y="76200"/>
                </a:lnTo>
                <a:close/>
              </a:path>
            </a:pathLst>
          </a:custGeom>
          <a:solidFill>
            <a:schemeClr val="accent1"/>
          </a:solidFill>
          <a:ln w="9525" cap="flat" cmpd="sng">
            <a:solidFill>
              <a:schemeClr val="tx1"/>
            </a:solidFill>
            <a:prstDash val="solid"/>
            <a:round/>
            <a:headEnd type="none" w="med" len="med"/>
            <a:tailEnd type="none" w="med" len="med"/>
          </a:ln>
        </p:spPr>
        <p:txBody>
          <a:bodyPr/>
          <a:lstStyle/>
          <a:p>
            <a:endParaRPr lang="en-US" sz="2400">
              <a:solidFill>
                <a:srgbClr val="FFFFFF"/>
              </a:solidFill>
            </a:endParaRPr>
          </a:p>
        </p:txBody>
      </p:sp>
    </p:spTree>
    <p:extLst>
      <p:ext uri="{BB962C8B-B14F-4D97-AF65-F5344CB8AC3E}">
        <p14:creationId xmlns:p14="http://schemas.microsoft.com/office/powerpoint/2010/main" val="279031573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360363" y="219075"/>
            <a:ext cx="8402637" cy="1219200"/>
          </a:xfrm>
        </p:spPr>
        <p:txBody>
          <a:bodyPr/>
          <a:lstStyle/>
          <a:p>
            <a:r>
              <a:rPr lang="en-US" b="0"/>
              <a:t>Basic Example – Fourier Domain</a:t>
            </a:r>
          </a:p>
        </p:txBody>
      </p:sp>
      <p:sp>
        <p:nvSpPr>
          <p:cNvPr id="1423363" name="Rectangle 3"/>
          <p:cNvSpPr>
            <a:spLocks noGrp="1" noChangeArrowheads="1"/>
          </p:cNvSpPr>
          <p:nvPr>
            <p:ph type="body" idx="4294967295"/>
          </p:nvPr>
        </p:nvSpPr>
        <p:spPr>
          <a:xfrm>
            <a:off x="349250" y="1365250"/>
            <a:ext cx="8415338" cy="4868863"/>
          </a:xfrm>
        </p:spPr>
        <p:txBody>
          <a:bodyPr/>
          <a:lstStyle/>
          <a:p>
            <a:r>
              <a:rPr lang="en-US" sz="3200"/>
              <a:t>Fourier spectrum, zero velocity </a:t>
            </a:r>
          </a:p>
        </p:txBody>
      </p:sp>
      <p:pic>
        <p:nvPicPr>
          <p:cNvPr id="1423364" name="Picture 9" descr="quadzoomA_xt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895600"/>
            <a:ext cx="3411538"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65" name="TextBox 15"/>
          <p:cNvSpPr txBox="1">
            <a:spLocks noChangeArrowheads="1"/>
          </p:cNvSpPr>
          <p:nvPr/>
        </p:nvSpPr>
        <p:spPr bwMode="auto">
          <a:xfrm>
            <a:off x="152400" y="4800600"/>
            <a:ext cx="60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t</a:t>
            </a:r>
          </a:p>
        </p:txBody>
      </p:sp>
      <p:sp>
        <p:nvSpPr>
          <p:cNvPr id="1423366" name="TextBox 16"/>
          <p:cNvSpPr txBox="1">
            <a:spLocks noChangeArrowheads="1"/>
          </p:cNvSpPr>
          <p:nvPr/>
        </p:nvSpPr>
        <p:spPr bwMode="auto">
          <a:xfrm>
            <a:off x="2133600" y="6211888"/>
            <a:ext cx="60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sp>
        <p:nvSpPr>
          <p:cNvPr id="1423367" name="TextBox 18"/>
          <p:cNvSpPr txBox="1">
            <a:spLocks noChangeArrowheads="1"/>
          </p:cNvSpPr>
          <p:nvPr/>
        </p:nvSpPr>
        <p:spPr bwMode="auto">
          <a:xfrm>
            <a:off x="1676400" y="22098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t)</a:t>
            </a:r>
          </a:p>
        </p:txBody>
      </p:sp>
      <p:cxnSp>
        <p:nvCxnSpPr>
          <p:cNvPr id="1423368" name="Straight Connector 20"/>
          <p:cNvCxnSpPr>
            <a:cxnSpLocks noChangeShapeType="1"/>
          </p:cNvCxnSpPr>
          <p:nvPr/>
        </p:nvCxnSpPr>
        <p:spPr bwMode="auto">
          <a:xfrm rot="5400000">
            <a:off x="5067300" y="4533900"/>
            <a:ext cx="297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423369" name="Straight Connector 22"/>
          <p:cNvCxnSpPr>
            <a:cxnSpLocks noChangeShapeType="1"/>
          </p:cNvCxnSpPr>
          <p:nvPr/>
        </p:nvCxnSpPr>
        <p:spPr bwMode="auto">
          <a:xfrm>
            <a:off x="5029200" y="4572000"/>
            <a:ext cx="304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423370" name="TextBox 25"/>
          <p:cNvSpPr txBox="1">
            <a:spLocks noChangeArrowheads="1"/>
          </p:cNvSpPr>
          <p:nvPr/>
        </p:nvSpPr>
        <p:spPr bwMode="auto">
          <a:xfrm>
            <a:off x="5486400" y="2209800"/>
            <a:ext cx="2209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a:t>
            </a:r>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x</a:t>
            </a:r>
            <a:r>
              <a:rPr lang="en-US" sz="3600">
                <a:solidFill>
                  <a:srgbClr val="FFFFFF"/>
                </a:solidFill>
                <a:latin typeface="Arial" charset="0"/>
                <a:cs typeface="Arial" charset="0"/>
              </a:rPr>
              <a:t>, </a:t>
            </a:r>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t</a:t>
            </a:r>
            <a:r>
              <a:rPr lang="en-US" sz="3600">
                <a:solidFill>
                  <a:srgbClr val="FFFFFF"/>
                </a:solidFill>
                <a:latin typeface="Arial" charset="0"/>
                <a:cs typeface="Arial" charset="0"/>
              </a:rPr>
              <a:t>)</a:t>
            </a:r>
          </a:p>
        </p:txBody>
      </p:sp>
      <p:cxnSp>
        <p:nvCxnSpPr>
          <p:cNvPr id="28" name="Straight Connector 27"/>
          <p:cNvCxnSpPr/>
          <p:nvPr/>
        </p:nvCxnSpPr>
        <p:spPr bwMode="auto">
          <a:xfrm>
            <a:off x="5943600" y="4572000"/>
            <a:ext cx="1219200" cy="0"/>
          </a:xfrm>
          <a:prstGeom prst="line">
            <a:avLst/>
          </a:prstGeom>
          <a:solidFill>
            <a:schemeClr val="accent1"/>
          </a:solidFill>
          <a:ln w="127000" cap="flat" cmpd="sng" algn="ctr">
            <a:solidFill>
              <a:schemeClr val="accent1">
                <a:lumMod val="75000"/>
              </a:schemeClr>
            </a:solidFill>
            <a:prstDash val="solid"/>
            <a:round/>
            <a:headEnd type="none" w="med" len="med"/>
            <a:tailEnd type="none" w="med" len="med"/>
          </a:ln>
          <a:effectLst/>
        </p:spPr>
      </p:cxnSp>
      <p:sp>
        <p:nvSpPr>
          <p:cNvPr id="11278" name="TextBox 28"/>
          <p:cNvSpPr txBox="1">
            <a:spLocks noChangeArrowheads="1"/>
          </p:cNvSpPr>
          <p:nvPr/>
        </p:nvSpPr>
        <p:spPr bwMode="auto">
          <a:xfrm>
            <a:off x="7010400" y="2819400"/>
            <a:ext cx="2286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a:solidFill>
                  <a:srgbClr val="FFFFFF"/>
                </a:solidFill>
                <a:latin typeface="Arial" charset="0"/>
                <a:cs typeface="Arial" charset="0"/>
              </a:rPr>
              <a:t>texture bandwidth</a:t>
            </a:r>
          </a:p>
        </p:txBody>
      </p:sp>
      <p:cxnSp>
        <p:nvCxnSpPr>
          <p:cNvPr id="11279" name="Straight Arrow Connector 30"/>
          <p:cNvCxnSpPr>
            <a:cxnSpLocks noChangeShapeType="1"/>
          </p:cNvCxnSpPr>
          <p:nvPr/>
        </p:nvCxnSpPr>
        <p:spPr bwMode="auto">
          <a:xfrm rot="5400000">
            <a:off x="7200900" y="3771900"/>
            <a:ext cx="381000" cy="304800"/>
          </a:xfrm>
          <a:prstGeom prst="straightConnector1">
            <a:avLst/>
          </a:prstGeom>
          <a:noFill/>
          <a:ln w="12700">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17" name="Straight Connector 16"/>
          <p:cNvCxnSpPr>
            <a:cxnSpLocks noChangeShapeType="1"/>
          </p:cNvCxnSpPr>
          <p:nvPr/>
        </p:nvCxnSpPr>
        <p:spPr bwMode="auto">
          <a:xfrm rot="5400000">
            <a:off x="4762500" y="4610100"/>
            <a:ext cx="2362200" cy="0"/>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cxnSp>
      <p:cxnSp>
        <p:nvCxnSpPr>
          <p:cNvPr id="18" name="Straight Connector 17"/>
          <p:cNvCxnSpPr>
            <a:cxnSpLocks noChangeShapeType="1"/>
          </p:cNvCxnSpPr>
          <p:nvPr/>
        </p:nvCxnSpPr>
        <p:spPr bwMode="auto">
          <a:xfrm rot="5400000">
            <a:off x="5981700" y="4610100"/>
            <a:ext cx="2362200" cy="0"/>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cxnSp>
      <p:sp>
        <p:nvSpPr>
          <p:cNvPr id="1423376" name="TextBox 23"/>
          <p:cNvSpPr txBox="1">
            <a:spLocks noChangeArrowheads="1"/>
          </p:cNvSpPr>
          <p:nvPr/>
        </p:nvSpPr>
        <p:spPr bwMode="auto">
          <a:xfrm>
            <a:off x="6248400" y="6019800"/>
            <a:ext cx="83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t</a:t>
            </a:r>
          </a:p>
        </p:txBody>
      </p:sp>
      <p:sp>
        <p:nvSpPr>
          <p:cNvPr id="1423377" name="TextBox 24"/>
          <p:cNvSpPr txBox="1">
            <a:spLocks noChangeArrowheads="1"/>
          </p:cNvSpPr>
          <p:nvPr/>
        </p:nvSpPr>
        <p:spPr bwMode="auto">
          <a:xfrm>
            <a:off x="8077200" y="4343400"/>
            <a:ext cx="83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x</a:t>
            </a:r>
          </a:p>
        </p:txBody>
      </p:sp>
    </p:spTree>
    <p:extLst>
      <p:ext uri="{BB962C8B-B14F-4D97-AF65-F5344CB8AC3E}">
        <p14:creationId xmlns:p14="http://schemas.microsoft.com/office/powerpoint/2010/main" val="64964433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278"/>
                                        </p:tgtEl>
                                        <p:attrNameLst>
                                          <p:attrName>style.visibility</p:attrName>
                                        </p:attrNameLst>
                                      </p:cBhvr>
                                      <p:to>
                                        <p:strVal val="visible"/>
                                      </p:to>
                                    </p:set>
                                    <p:animEffect transition="in" filter="fade">
                                      <p:cBhvr>
                                        <p:cTn id="7" dur="1000"/>
                                        <p:tgtEl>
                                          <p:spTgt spid="11278"/>
                                        </p:tgtEl>
                                      </p:cBhvr>
                                    </p:animEffect>
                                  </p:childTnLst>
                                </p:cTn>
                              </p:par>
                              <p:par>
                                <p:cTn id="8" presetID="10" presetClass="entr" presetSubtype="0" fill="hold" nodeType="withEffect">
                                  <p:stCondLst>
                                    <p:cond delay="0"/>
                                  </p:stCondLst>
                                  <p:childTnLst>
                                    <p:set>
                                      <p:cBhvr>
                                        <p:cTn id="9" dur="1" fill="hold">
                                          <p:stCondLst>
                                            <p:cond delay="0"/>
                                          </p:stCondLst>
                                        </p:cTn>
                                        <p:tgtEl>
                                          <p:spTgt spid="11279"/>
                                        </p:tgtEl>
                                        <p:attrNameLst>
                                          <p:attrName>style.visibility</p:attrName>
                                        </p:attrNameLst>
                                      </p:cBhvr>
                                      <p:to>
                                        <p:strVal val="visible"/>
                                      </p:to>
                                    </p:set>
                                    <p:animEffect transition="in" filter="fade">
                                      <p:cBhvr>
                                        <p:cTn id="10" dur="1000"/>
                                        <p:tgtEl>
                                          <p:spTgt spid="11279"/>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p:cNvCxnSpPr>
            <a:cxnSpLocks noChangeShapeType="1"/>
          </p:cNvCxnSpPr>
          <p:nvPr/>
        </p:nvCxnSpPr>
        <p:spPr bwMode="auto">
          <a:xfrm>
            <a:off x="4800600" y="3810000"/>
            <a:ext cx="3429000" cy="1524000"/>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cxnSp>
      <p:sp>
        <p:nvSpPr>
          <p:cNvPr id="142338" name="Rectangle 2"/>
          <p:cNvSpPr>
            <a:spLocks noGrp="1" noChangeArrowheads="1"/>
          </p:cNvSpPr>
          <p:nvPr>
            <p:ph type="title" idx="4294967295"/>
          </p:nvPr>
        </p:nvSpPr>
        <p:spPr>
          <a:xfrm>
            <a:off x="360363" y="219075"/>
            <a:ext cx="8402637" cy="1219200"/>
          </a:xfrm>
        </p:spPr>
        <p:txBody>
          <a:bodyPr/>
          <a:lstStyle/>
          <a:p>
            <a:r>
              <a:rPr lang="en-US" b="0"/>
              <a:t>Basic Example – Fourier Domain</a:t>
            </a:r>
          </a:p>
        </p:txBody>
      </p:sp>
      <p:sp>
        <p:nvSpPr>
          <p:cNvPr id="1425412" name="Rectangle 3"/>
          <p:cNvSpPr>
            <a:spLocks noGrp="1" noChangeArrowheads="1"/>
          </p:cNvSpPr>
          <p:nvPr>
            <p:ph type="body" idx="4294967295"/>
          </p:nvPr>
        </p:nvSpPr>
        <p:spPr>
          <a:xfrm>
            <a:off x="349250" y="1365250"/>
            <a:ext cx="8415338" cy="920750"/>
          </a:xfrm>
        </p:spPr>
        <p:txBody>
          <a:bodyPr/>
          <a:lstStyle/>
          <a:p>
            <a:r>
              <a:rPr lang="en-US" sz="3200"/>
              <a:t>Low velocity, small shear in both domains</a:t>
            </a:r>
          </a:p>
        </p:txBody>
      </p:sp>
      <p:sp>
        <p:nvSpPr>
          <p:cNvPr id="1425413" name="TextBox 18"/>
          <p:cNvSpPr txBox="1">
            <a:spLocks noChangeArrowheads="1"/>
          </p:cNvSpPr>
          <p:nvPr/>
        </p:nvSpPr>
        <p:spPr bwMode="auto">
          <a:xfrm>
            <a:off x="1752600" y="22098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t)</a:t>
            </a:r>
          </a:p>
        </p:txBody>
      </p:sp>
      <p:cxnSp>
        <p:nvCxnSpPr>
          <p:cNvPr id="1425414" name="Straight Connector 20"/>
          <p:cNvCxnSpPr>
            <a:cxnSpLocks noChangeShapeType="1"/>
          </p:cNvCxnSpPr>
          <p:nvPr/>
        </p:nvCxnSpPr>
        <p:spPr bwMode="auto">
          <a:xfrm rot="5400000">
            <a:off x="5067300" y="4533900"/>
            <a:ext cx="297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425415" name="Straight Connector 22"/>
          <p:cNvCxnSpPr>
            <a:cxnSpLocks noChangeShapeType="1"/>
          </p:cNvCxnSpPr>
          <p:nvPr/>
        </p:nvCxnSpPr>
        <p:spPr bwMode="auto">
          <a:xfrm>
            <a:off x="5029200" y="4572000"/>
            <a:ext cx="304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425416" name="TextBox 25"/>
          <p:cNvSpPr txBox="1">
            <a:spLocks noChangeArrowheads="1"/>
          </p:cNvSpPr>
          <p:nvPr/>
        </p:nvSpPr>
        <p:spPr bwMode="auto">
          <a:xfrm>
            <a:off x="5486400" y="2209800"/>
            <a:ext cx="2209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a:t>
            </a:r>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x</a:t>
            </a:r>
            <a:r>
              <a:rPr lang="en-US" sz="3600">
                <a:solidFill>
                  <a:srgbClr val="FFFFFF"/>
                </a:solidFill>
                <a:latin typeface="Arial" charset="0"/>
                <a:cs typeface="Arial" charset="0"/>
              </a:rPr>
              <a:t>, </a:t>
            </a:r>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t</a:t>
            </a:r>
            <a:r>
              <a:rPr lang="en-US" sz="3600">
                <a:solidFill>
                  <a:srgbClr val="FFFFFF"/>
                </a:solidFill>
                <a:latin typeface="Arial" charset="0"/>
                <a:cs typeface="Arial" charset="0"/>
              </a:rPr>
              <a:t>)</a:t>
            </a:r>
          </a:p>
        </p:txBody>
      </p:sp>
      <p:cxnSp>
        <p:nvCxnSpPr>
          <p:cNvPr id="28" name="Straight Connector 27"/>
          <p:cNvCxnSpPr/>
          <p:nvPr/>
        </p:nvCxnSpPr>
        <p:spPr bwMode="auto">
          <a:xfrm>
            <a:off x="5943600" y="4343400"/>
            <a:ext cx="1219200" cy="533400"/>
          </a:xfrm>
          <a:prstGeom prst="line">
            <a:avLst/>
          </a:prstGeom>
          <a:solidFill>
            <a:schemeClr val="accent1"/>
          </a:solidFill>
          <a:ln w="127000" cap="flat" cmpd="sng" algn="ctr">
            <a:solidFill>
              <a:schemeClr val="accent1">
                <a:lumMod val="75000"/>
              </a:schemeClr>
            </a:solidFill>
            <a:prstDash val="solid"/>
            <a:round/>
            <a:headEnd type="none" w="med" len="med"/>
            <a:tailEnd type="none" w="med" len="med"/>
          </a:ln>
          <a:effectLst/>
        </p:spPr>
      </p:cxnSp>
      <p:pic>
        <p:nvPicPr>
          <p:cNvPr id="1425418" name="Picture 28" descr="quadzoomB_xt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895600"/>
            <a:ext cx="3411538"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5419" name="TextBox 31"/>
          <p:cNvSpPr txBox="1">
            <a:spLocks noChangeArrowheads="1"/>
          </p:cNvSpPr>
          <p:nvPr/>
        </p:nvSpPr>
        <p:spPr bwMode="auto">
          <a:xfrm>
            <a:off x="152400" y="4800600"/>
            <a:ext cx="60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t</a:t>
            </a:r>
          </a:p>
        </p:txBody>
      </p:sp>
      <p:sp>
        <p:nvSpPr>
          <p:cNvPr id="1425420" name="TextBox 32"/>
          <p:cNvSpPr txBox="1">
            <a:spLocks noChangeArrowheads="1"/>
          </p:cNvSpPr>
          <p:nvPr/>
        </p:nvSpPr>
        <p:spPr bwMode="auto">
          <a:xfrm>
            <a:off x="2133600" y="6211888"/>
            <a:ext cx="60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cxnSp>
        <p:nvCxnSpPr>
          <p:cNvPr id="1425421" name="Straight Connector 18"/>
          <p:cNvCxnSpPr>
            <a:cxnSpLocks noChangeShapeType="1"/>
          </p:cNvCxnSpPr>
          <p:nvPr/>
        </p:nvCxnSpPr>
        <p:spPr bwMode="auto">
          <a:xfrm rot="5400000">
            <a:off x="4762500" y="4610100"/>
            <a:ext cx="2362200" cy="0"/>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cxnSp>
      <p:cxnSp>
        <p:nvCxnSpPr>
          <p:cNvPr id="1425422" name="Straight Connector 19"/>
          <p:cNvCxnSpPr>
            <a:cxnSpLocks noChangeShapeType="1"/>
          </p:cNvCxnSpPr>
          <p:nvPr/>
        </p:nvCxnSpPr>
        <p:spPr bwMode="auto">
          <a:xfrm rot="5400000">
            <a:off x="5981700" y="4610100"/>
            <a:ext cx="2362200" cy="0"/>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cxnSp>
      <p:sp>
        <p:nvSpPr>
          <p:cNvPr id="29" name="TextBox 28"/>
          <p:cNvSpPr txBox="1">
            <a:spLocks noChangeArrowheads="1"/>
          </p:cNvSpPr>
          <p:nvPr/>
        </p:nvSpPr>
        <p:spPr bwMode="auto">
          <a:xfrm>
            <a:off x="7315200" y="3200400"/>
            <a:ext cx="152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a:solidFill>
                  <a:srgbClr val="FFFFFF"/>
                </a:solidFill>
                <a:latin typeface="Arial" charset="0"/>
                <a:cs typeface="Arial" charset="0"/>
              </a:rPr>
              <a:t>slope = -speed</a:t>
            </a:r>
          </a:p>
        </p:txBody>
      </p:sp>
      <p:cxnSp>
        <p:nvCxnSpPr>
          <p:cNvPr id="30" name="Straight Arrow Connector 30"/>
          <p:cNvCxnSpPr>
            <a:cxnSpLocks noChangeShapeType="1"/>
          </p:cNvCxnSpPr>
          <p:nvPr/>
        </p:nvCxnSpPr>
        <p:spPr bwMode="auto">
          <a:xfrm rot="5400000">
            <a:off x="7277100" y="4457700"/>
            <a:ext cx="609600" cy="228600"/>
          </a:xfrm>
          <a:prstGeom prst="straightConnector1">
            <a:avLst/>
          </a:prstGeom>
          <a:noFill/>
          <a:ln w="12700">
            <a:solidFill>
              <a:schemeClr val="tx1"/>
            </a:solidFill>
            <a:round/>
            <a:headEnd/>
            <a:tailEnd type="triangle" w="lg" len="lg"/>
          </a:ln>
          <a:extLst>
            <a:ext uri="{909E8E84-426E-40dd-AFC4-6F175D3DCCD1}">
              <a14:hiddenFill xmlns:a14="http://schemas.microsoft.com/office/drawing/2010/main">
                <a:noFill/>
              </a14:hiddenFill>
            </a:ext>
          </a:extLst>
        </p:spPr>
      </p:cxnSp>
      <p:sp>
        <p:nvSpPr>
          <p:cNvPr id="1425425" name="TextBox 23"/>
          <p:cNvSpPr txBox="1">
            <a:spLocks noChangeArrowheads="1"/>
          </p:cNvSpPr>
          <p:nvPr/>
        </p:nvSpPr>
        <p:spPr bwMode="auto">
          <a:xfrm>
            <a:off x="6248400" y="6019800"/>
            <a:ext cx="83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t</a:t>
            </a:r>
          </a:p>
        </p:txBody>
      </p:sp>
      <p:sp>
        <p:nvSpPr>
          <p:cNvPr id="1425426" name="TextBox 24"/>
          <p:cNvSpPr txBox="1">
            <a:spLocks noChangeArrowheads="1"/>
          </p:cNvSpPr>
          <p:nvPr/>
        </p:nvSpPr>
        <p:spPr bwMode="auto">
          <a:xfrm>
            <a:off x="8077200" y="4343400"/>
            <a:ext cx="83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x</a:t>
            </a:r>
          </a:p>
        </p:txBody>
      </p:sp>
      <p:sp>
        <p:nvSpPr>
          <p:cNvPr id="19" name="Right Arrow 24"/>
          <p:cNvSpPr>
            <a:spLocks noChangeArrowheads="1"/>
          </p:cNvSpPr>
          <p:nvPr/>
        </p:nvSpPr>
        <p:spPr bwMode="auto">
          <a:xfrm>
            <a:off x="3810000" y="2971800"/>
            <a:ext cx="746125" cy="533400"/>
          </a:xfrm>
          <a:prstGeom prst="rightArrow">
            <a:avLst>
              <a:gd name="adj1" fmla="val 50000"/>
              <a:gd name="adj2" fmla="val 49956"/>
            </a:avLst>
          </a:prstGeom>
          <a:solidFill>
            <a:schemeClr val="accent1"/>
          </a:solidFill>
          <a:ln w="9525">
            <a:solidFill>
              <a:schemeClr val="tx1"/>
            </a:solidFill>
            <a:round/>
            <a:headEnd/>
            <a:tailEnd/>
          </a:ln>
        </p:spPr>
        <p:txBody>
          <a:bodyPr/>
          <a:lstStyle/>
          <a:p>
            <a:pPr algn="r" eaLnBrk="1" hangingPunct="1"/>
            <a:endParaRPr lang="en-US">
              <a:solidFill>
                <a:srgbClr val="FFFFFF"/>
              </a:solidFill>
              <a:latin typeface="Arial" charset="0"/>
              <a:cs typeface="Arial" charset="0"/>
            </a:endParaRPr>
          </a:p>
        </p:txBody>
      </p:sp>
      <p:sp>
        <p:nvSpPr>
          <p:cNvPr id="20" name="Right Arrow 24"/>
          <p:cNvSpPr>
            <a:spLocks noChangeArrowheads="1"/>
          </p:cNvSpPr>
          <p:nvPr/>
        </p:nvSpPr>
        <p:spPr bwMode="auto">
          <a:xfrm flipH="1">
            <a:off x="381000" y="5638800"/>
            <a:ext cx="746125" cy="533400"/>
          </a:xfrm>
          <a:prstGeom prst="rightArrow">
            <a:avLst>
              <a:gd name="adj1" fmla="val 50000"/>
              <a:gd name="adj2" fmla="val 49956"/>
            </a:avLst>
          </a:prstGeom>
          <a:solidFill>
            <a:schemeClr val="accent1"/>
          </a:solidFill>
          <a:ln w="9525">
            <a:solidFill>
              <a:schemeClr val="tx1"/>
            </a:solidFill>
            <a:round/>
            <a:headEnd/>
            <a:tailEnd/>
          </a:ln>
        </p:spPr>
        <p:txBody>
          <a:bodyPr/>
          <a:lstStyle/>
          <a:p>
            <a:pPr algn="r" eaLnBrk="1" hangingPunct="1"/>
            <a:endParaRPr lang="en-US">
              <a:solidFill>
                <a:srgbClr val="FFFFFF"/>
              </a:solidFill>
              <a:latin typeface="Arial" charset="0"/>
              <a:cs typeface="Arial" charset="0"/>
            </a:endParaRPr>
          </a:p>
        </p:txBody>
      </p:sp>
      <p:sp>
        <p:nvSpPr>
          <p:cNvPr id="21" name="Right Arrow 24"/>
          <p:cNvSpPr>
            <a:spLocks noChangeArrowheads="1"/>
          </p:cNvSpPr>
          <p:nvPr/>
        </p:nvSpPr>
        <p:spPr bwMode="auto">
          <a:xfrm rot="-5400000">
            <a:off x="5227637" y="3230563"/>
            <a:ext cx="746125" cy="533400"/>
          </a:xfrm>
          <a:prstGeom prst="rightArrow">
            <a:avLst>
              <a:gd name="adj1" fmla="val 50000"/>
              <a:gd name="adj2" fmla="val 49956"/>
            </a:avLst>
          </a:prstGeom>
          <a:solidFill>
            <a:schemeClr val="accent1"/>
          </a:solidFill>
          <a:ln w="9525">
            <a:solidFill>
              <a:schemeClr val="tx1"/>
            </a:solidFill>
            <a:round/>
            <a:headEnd/>
            <a:tailEnd/>
          </a:ln>
        </p:spPr>
        <p:txBody>
          <a:bodyPr/>
          <a:lstStyle/>
          <a:p>
            <a:pPr algn="r" eaLnBrk="1" hangingPunct="1"/>
            <a:endParaRPr lang="en-US">
              <a:solidFill>
                <a:srgbClr val="FFFFFF"/>
              </a:solidFill>
              <a:latin typeface="Arial" charset="0"/>
              <a:cs typeface="Arial" charset="0"/>
            </a:endParaRPr>
          </a:p>
        </p:txBody>
      </p:sp>
      <p:sp>
        <p:nvSpPr>
          <p:cNvPr id="22" name="Right Arrow 24"/>
          <p:cNvSpPr>
            <a:spLocks noChangeArrowheads="1"/>
          </p:cNvSpPr>
          <p:nvPr/>
        </p:nvSpPr>
        <p:spPr bwMode="auto">
          <a:xfrm rot="16200000" flipH="1">
            <a:off x="7208837" y="5440363"/>
            <a:ext cx="746125" cy="533400"/>
          </a:xfrm>
          <a:prstGeom prst="rightArrow">
            <a:avLst>
              <a:gd name="adj1" fmla="val 50000"/>
              <a:gd name="adj2" fmla="val 49956"/>
            </a:avLst>
          </a:prstGeom>
          <a:solidFill>
            <a:schemeClr val="accent1"/>
          </a:solidFill>
          <a:ln w="9525">
            <a:solidFill>
              <a:schemeClr val="tx1"/>
            </a:solidFill>
            <a:round/>
            <a:headEnd/>
            <a:tailEnd/>
          </a:ln>
        </p:spPr>
        <p:txBody>
          <a:bodyPr/>
          <a:lstStyle/>
          <a:p>
            <a:pPr algn="r" eaLnBrk="1" hangingPunct="1"/>
            <a:endParaRPr lang="en-US">
              <a:solidFill>
                <a:srgbClr val="FFFFFF"/>
              </a:solidFill>
              <a:latin typeface="Arial" charset="0"/>
              <a:cs typeface="Arial" charset="0"/>
            </a:endParaRPr>
          </a:p>
        </p:txBody>
      </p:sp>
    </p:spTree>
    <p:extLst>
      <p:ext uri="{BB962C8B-B14F-4D97-AF65-F5344CB8AC3E}">
        <p14:creationId xmlns:p14="http://schemas.microsoft.com/office/powerpoint/2010/main" val="231184716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1000"/>
                                        <p:tgtEl>
                                          <p:spTgt spid="2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childTnLst>
                                </p:cTn>
                              </p:par>
                              <p:par>
                                <p:cTn id="22" presetID="10" presetClass="entr" presetSubtype="0"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childTnLst>
                                </p:cTn>
                              </p:par>
                              <p:par>
                                <p:cTn id="25" presetID="10"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9" grpId="0" animBg="1"/>
      <p:bldP spid="20" grpId="0" animBg="1"/>
      <p:bldP spid="21" grpId="0" animBg="1"/>
      <p:bldP spid="2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360363" y="219075"/>
            <a:ext cx="8402637" cy="1219200"/>
          </a:xfrm>
        </p:spPr>
        <p:txBody>
          <a:bodyPr/>
          <a:lstStyle/>
          <a:p>
            <a:r>
              <a:rPr lang="en-US" b="0"/>
              <a:t>Basic Example – Fourier Domain</a:t>
            </a:r>
          </a:p>
        </p:txBody>
      </p:sp>
      <p:sp>
        <p:nvSpPr>
          <p:cNvPr id="1427459" name="Rectangle 3"/>
          <p:cNvSpPr>
            <a:spLocks noGrp="1" noChangeArrowheads="1"/>
          </p:cNvSpPr>
          <p:nvPr>
            <p:ph type="body" idx="4294967295"/>
          </p:nvPr>
        </p:nvSpPr>
        <p:spPr>
          <a:xfrm>
            <a:off x="349250" y="1365250"/>
            <a:ext cx="8415338" cy="4868863"/>
          </a:xfrm>
        </p:spPr>
        <p:txBody>
          <a:bodyPr/>
          <a:lstStyle/>
          <a:p>
            <a:r>
              <a:rPr lang="en-US" sz="3200"/>
              <a:t>Large shear</a:t>
            </a:r>
          </a:p>
        </p:txBody>
      </p:sp>
      <p:sp>
        <p:nvSpPr>
          <p:cNvPr id="1427460" name="TextBox 18"/>
          <p:cNvSpPr txBox="1">
            <a:spLocks noChangeArrowheads="1"/>
          </p:cNvSpPr>
          <p:nvPr/>
        </p:nvSpPr>
        <p:spPr bwMode="auto">
          <a:xfrm>
            <a:off x="1752600" y="22098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t)</a:t>
            </a:r>
          </a:p>
        </p:txBody>
      </p:sp>
      <p:cxnSp>
        <p:nvCxnSpPr>
          <p:cNvPr id="1427461" name="Straight Connector 20"/>
          <p:cNvCxnSpPr>
            <a:cxnSpLocks noChangeShapeType="1"/>
          </p:cNvCxnSpPr>
          <p:nvPr/>
        </p:nvCxnSpPr>
        <p:spPr bwMode="auto">
          <a:xfrm rot="5400000">
            <a:off x="5067300" y="4533900"/>
            <a:ext cx="297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427462" name="Straight Connector 22"/>
          <p:cNvCxnSpPr>
            <a:cxnSpLocks noChangeShapeType="1"/>
          </p:cNvCxnSpPr>
          <p:nvPr/>
        </p:nvCxnSpPr>
        <p:spPr bwMode="auto">
          <a:xfrm>
            <a:off x="5029200" y="4572000"/>
            <a:ext cx="304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427463" name="TextBox 25"/>
          <p:cNvSpPr txBox="1">
            <a:spLocks noChangeArrowheads="1"/>
          </p:cNvSpPr>
          <p:nvPr/>
        </p:nvSpPr>
        <p:spPr bwMode="auto">
          <a:xfrm>
            <a:off x="5486400" y="2209800"/>
            <a:ext cx="2209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a:t>
            </a:r>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x</a:t>
            </a:r>
            <a:r>
              <a:rPr lang="en-US" sz="3600">
                <a:solidFill>
                  <a:srgbClr val="FFFFFF"/>
                </a:solidFill>
                <a:latin typeface="Arial" charset="0"/>
                <a:cs typeface="Arial" charset="0"/>
              </a:rPr>
              <a:t>, </a:t>
            </a:r>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t</a:t>
            </a:r>
            <a:r>
              <a:rPr lang="en-US" sz="3600">
                <a:solidFill>
                  <a:srgbClr val="FFFFFF"/>
                </a:solidFill>
                <a:latin typeface="Arial" charset="0"/>
                <a:cs typeface="Arial" charset="0"/>
              </a:rPr>
              <a:t>)</a:t>
            </a:r>
          </a:p>
        </p:txBody>
      </p:sp>
      <p:cxnSp>
        <p:nvCxnSpPr>
          <p:cNvPr id="28" name="Straight Connector 27"/>
          <p:cNvCxnSpPr/>
          <p:nvPr/>
        </p:nvCxnSpPr>
        <p:spPr bwMode="auto">
          <a:xfrm rot="16200000" flipH="1">
            <a:off x="5334000" y="3962400"/>
            <a:ext cx="2438400" cy="1219200"/>
          </a:xfrm>
          <a:prstGeom prst="line">
            <a:avLst/>
          </a:prstGeom>
          <a:solidFill>
            <a:schemeClr val="accent1"/>
          </a:solidFill>
          <a:ln w="127000" cap="flat" cmpd="sng" algn="ctr">
            <a:solidFill>
              <a:schemeClr val="accent1">
                <a:lumMod val="75000"/>
              </a:schemeClr>
            </a:solidFill>
            <a:prstDash val="solid"/>
            <a:round/>
            <a:headEnd type="none" w="med" len="med"/>
            <a:tailEnd type="none" w="med" len="med"/>
          </a:ln>
          <a:effectLst/>
        </p:spPr>
      </p:cxnSp>
      <p:sp>
        <p:nvSpPr>
          <p:cNvPr id="1427465" name="TextBox 19"/>
          <p:cNvSpPr txBox="1">
            <a:spLocks noChangeArrowheads="1"/>
          </p:cNvSpPr>
          <p:nvPr/>
        </p:nvSpPr>
        <p:spPr bwMode="auto">
          <a:xfrm>
            <a:off x="152400" y="4800600"/>
            <a:ext cx="60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t</a:t>
            </a:r>
          </a:p>
        </p:txBody>
      </p:sp>
      <p:sp>
        <p:nvSpPr>
          <p:cNvPr id="1427466" name="TextBox 21"/>
          <p:cNvSpPr txBox="1">
            <a:spLocks noChangeArrowheads="1"/>
          </p:cNvSpPr>
          <p:nvPr/>
        </p:nvSpPr>
        <p:spPr bwMode="auto">
          <a:xfrm>
            <a:off x="2133600" y="6211888"/>
            <a:ext cx="60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pic>
        <p:nvPicPr>
          <p:cNvPr id="1427467" name="Picture 20" descr="quadzoomD_xt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89560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27468" name="Straight Connector 24"/>
          <p:cNvCxnSpPr>
            <a:cxnSpLocks noChangeShapeType="1"/>
          </p:cNvCxnSpPr>
          <p:nvPr/>
        </p:nvCxnSpPr>
        <p:spPr bwMode="auto">
          <a:xfrm rot="5400000">
            <a:off x="4762500" y="4610100"/>
            <a:ext cx="2362200" cy="0"/>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cxnSp>
      <p:cxnSp>
        <p:nvCxnSpPr>
          <p:cNvPr id="1427469" name="Straight Connector 25"/>
          <p:cNvCxnSpPr>
            <a:cxnSpLocks noChangeShapeType="1"/>
          </p:cNvCxnSpPr>
          <p:nvPr/>
        </p:nvCxnSpPr>
        <p:spPr bwMode="auto">
          <a:xfrm rot="5400000">
            <a:off x="5981700" y="4610100"/>
            <a:ext cx="2362200" cy="0"/>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cxnSp>
      <p:sp>
        <p:nvSpPr>
          <p:cNvPr id="1427470" name="TextBox 23"/>
          <p:cNvSpPr txBox="1">
            <a:spLocks noChangeArrowheads="1"/>
          </p:cNvSpPr>
          <p:nvPr/>
        </p:nvSpPr>
        <p:spPr bwMode="auto">
          <a:xfrm>
            <a:off x="6248400" y="6019800"/>
            <a:ext cx="83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t</a:t>
            </a:r>
          </a:p>
        </p:txBody>
      </p:sp>
      <p:sp>
        <p:nvSpPr>
          <p:cNvPr id="1427471" name="TextBox 24"/>
          <p:cNvSpPr txBox="1">
            <a:spLocks noChangeArrowheads="1"/>
          </p:cNvSpPr>
          <p:nvPr/>
        </p:nvSpPr>
        <p:spPr bwMode="auto">
          <a:xfrm>
            <a:off x="8077200" y="4343400"/>
            <a:ext cx="83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x</a:t>
            </a:r>
          </a:p>
        </p:txBody>
      </p:sp>
    </p:spTree>
    <p:extLst>
      <p:ext uri="{BB962C8B-B14F-4D97-AF65-F5344CB8AC3E}">
        <p14:creationId xmlns:p14="http://schemas.microsoft.com/office/powerpoint/2010/main" val="166694223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237" y="533400"/>
            <a:ext cx="8484715" cy="685800"/>
          </a:xfrm>
        </p:spPr>
        <p:txBody>
          <a:bodyPr/>
          <a:lstStyle/>
          <a:p>
            <a:r>
              <a:rPr lang="en-US" dirty="0" smtClean="0"/>
              <a:t>Multi-Dimensional Adaptive Sampling</a:t>
            </a:r>
            <a:endParaRPr lang="en-US" dirty="0"/>
          </a:p>
        </p:txBody>
      </p:sp>
      <p:sp>
        <p:nvSpPr>
          <p:cNvPr id="3" name="Content Placeholder 2"/>
          <p:cNvSpPr>
            <a:spLocks noGrp="1"/>
          </p:cNvSpPr>
          <p:nvPr>
            <p:ph idx="1"/>
          </p:nvPr>
        </p:nvSpPr>
        <p:spPr>
          <a:xfrm>
            <a:off x="457200" y="1271427"/>
            <a:ext cx="8229600" cy="5029200"/>
          </a:xfrm>
        </p:spPr>
        <p:txBody>
          <a:bodyPr/>
          <a:lstStyle/>
          <a:p>
            <a:r>
              <a:rPr lang="en-US" sz="2400" dirty="0"/>
              <a:t>Hachisuka, Jarosz, … Zwicker, Jensen [MDAS 2008]</a:t>
            </a:r>
          </a:p>
          <a:p>
            <a:r>
              <a:rPr lang="en-US" sz="2400" dirty="0"/>
              <a:t>Scenes with motion blur, depth of field, soft shadows</a:t>
            </a:r>
          </a:p>
          <a:p>
            <a:r>
              <a:rPr lang="en-US" sz="2400" dirty="0"/>
              <a:t>Involves high-dimensional integral, converges slowly</a:t>
            </a:r>
          </a:p>
          <a:p>
            <a:r>
              <a:rPr lang="en-US" sz="2400" dirty="0"/>
              <a:t>Exploit high-dimensional info to sample adaptively</a:t>
            </a:r>
          </a:p>
          <a:p>
            <a:r>
              <a:rPr lang="en-US" sz="2400" dirty="0"/>
              <a:t>Sampling in 2D image plane or other dims inadequate</a:t>
            </a:r>
          </a:p>
          <a:p>
            <a:pPr lvl="1"/>
            <a:r>
              <a:rPr lang="en-US" dirty="0" smtClean="0"/>
              <a:t>Need to consider full joint high-dimensional space</a:t>
            </a:r>
            <a:endParaRPr lang="en-US" dirty="0"/>
          </a:p>
        </p:txBody>
      </p:sp>
      <p:pic>
        <p:nvPicPr>
          <p:cNvPr id="4" name="Picture 3" descr="Screen Shot 2015-02-18 at 9.59.1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 y="4387215"/>
            <a:ext cx="9128753" cy="2142762"/>
          </a:xfrm>
          <a:prstGeom prst="rect">
            <a:avLst/>
          </a:prstGeom>
        </p:spPr>
      </p:pic>
    </p:spTree>
    <p:extLst>
      <p:ext uri="{BB962C8B-B14F-4D97-AF65-F5344CB8AC3E}">
        <p14:creationId xmlns:p14="http://schemas.microsoft.com/office/powerpoint/2010/main" val="36950681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360363" y="219075"/>
            <a:ext cx="8402637" cy="1219200"/>
          </a:xfrm>
        </p:spPr>
        <p:txBody>
          <a:bodyPr/>
          <a:lstStyle/>
          <a:p>
            <a:r>
              <a:rPr lang="en-US" b="0"/>
              <a:t>Basic Example – Fourier Domain</a:t>
            </a:r>
          </a:p>
        </p:txBody>
      </p:sp>
      <p:sp>
        <p:nvSpPr>
          <p:cNvPr id="1429507" name="Rectangle 3"/>
          <p:cNvSpPr>
            <a:spLocks noGrp="1" noChangeArrowheads="1"/>
          </p:cNvSpPr>
          <p:nvPr>
            <p:ph type="body" idx="4294967295"/>
          </p:nvPr>
        </p:nvSpPr>
        <p:spPr>
          <a:xfrm>
            <a:off x="349250" y="1365250"/>
            <a:ext cx="8415338" cy="1073150"/>
          </a:xfrm>
        </p:spPr>
        <p:txBody>
          <a:bodyPr/>
          <a:lstStyle/>
          <a:p>
            <a:r>
              <a:rPr lang="en-US" sz="3200"/>
              <a:t>Non-linear motion, wedge shaped spectra</a:t>
            </a:r>
          </a:p>
        </p:txBody>
      </p:sp>
      <p:sp>
        <p:nvSpPr>
          <p:cNvPr id="1429508" name="TextBox 18"/>
          <p:cNvSpPr txBox="1">
            <a:spLocks noChangeArrowheads="1"/>
          </p:cNvSpPr>
          <p:nvPr/>
        </p:nvSpPr>
        <p:spPr bwMode="auto">
          <a:xfrm>
            <a:off x="1752600" y="22098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t)</a:t>
            </a:r>
          </a:p>
        </p:txBody>
      </p:sp>
      <p:cxnSp>
        <p:nvCxnSpPr>
          <p:cNvPr id="1429509" name="Straight Connector 20"/>
          <p:cNvCxnSpPr>
            <a:cxnSpLocks noChangeShapeType="1"/>
          </p:cNvCxnSpPr>
          <p:nvPr/>
        </p:nvCxnSpPr>
        <p:spPr bwMode="auto">
          <a:xfrm rot="5400000">
            <a:off x="5067300" y="4533900"/>
            <a:ext cx="297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429510" name="Straight Connector 22"/>
          <p:cNvCxnSpPr>
            <a:cxnSpLocks noChangeShapeType="1"/>
          </p:cNvCxnSpPr>
          <p:nvPr/>
        </p:nvCxnSpPr>
        <p:spPr bwMode="auto">
          <a:xfrm>
            <a:off x="5029200" y="4572000"/>
            <a:ext cx="304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429511" name="TextBox 23"/>
          <p:cNvSpPr txBox="1">
            <a:spLocks noChangeArrowheads="1"/>
          </p:cNvSpPr>
          <p:nvPr/>
        </p:nvSpPr>
        <p:spPr bwMode="auto">
          <a:xfrm>
            <a:off x="6248400" y="6019800"/>
            <a:ext cx="83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t</a:t>
            </a:r>
          </a:p>
        </p:txBody>
      </p:sp>
      <p:sp>
        <p:nvSpPr>
          <p:cNvPr id="1429512" name="TextBox 24"/>
          <p:cNvSpPr txBox="1">
            <a:spLocks noChangeArrowheads="1"/>
          </p:cNvSpPr>
          <p:nvPr/>
        </p:nvSpPr>
        <p:spPr bwMode="auto">
          <a:xfrm>
            <a:off x="8077200" y="4343400"/>
            <a:ext cx="83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x</a:t>
            </a:r>
          </a:p>
        </p:txBody>
      </p:sp>
      <p:sp>
        <p:nvSpPr>
          <p:cNvPr id="1429513" name="TextBox 25"/>
          <p:cNvSpPr txBox="1">
            <a:spLocks noChangeArrowheads="1"/>
          </p:cNvSpPr>
          <p:nvPr/>
        </p:nvSpPr>
        <p:spPr bwMode="auto">
          <a:xfrm>
            <a:off x="5486400" y="2209800"/>
            <a:ext cx="2209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a:t>
            </a:r>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x</a:t>
            </a:r>
            <a:r>
              <a:rPr lang="en-US" sz="3600">
                <a:solidFill>
                  <a:srgbClr val="FFFFFF"/>
                </a:solidFill>
                <a:latin typeface="Arial" charset="0"/>
                <a:cs typeface="Arial" charset="0"/>
              </a:rPr>
              <a:t>, </a:t>
            </a:r>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t</a:t>
            </a:r>
            <a:r>
              <a:rPr lang="en-US" sz="3600">
                <a:solidFill>
                  <a:srgbClr val="FFFFFF"/>
                </a:solidFill>
                <a:latin typeface="Arial" charset="0"/>
                <a:cs typeface="Arial" charset="0"/>
              </a:rPr>
              <a:t>)</a:t>
            </a:r>
          </a:p>
        </p:txBody>
      </p:sp>
      <p:sp>
        <p:nvSpPr>
          <p:cNvPr id="1429514" name="TextBox 19"/>
          <p:cNvSpPr txBox="1">
            <a:spLocks noChangeArrowheads="1"/>
          </p:cNvSpPr>
          <p:nvPr/>
        </p:nvSpPr>
        <p:spPr bwMode="auto">
          <a:xfrm>
            <a:off x="152400" y="4800600"/>
            <a:ext cx="60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t</a:t>
            </a:r>
          </a:p>
        </p:txBody>
      </p:sp>
      <p:sp>
        <p:nvSpPr>
          <p:cNvPr id="1429515" name="TextBox 21"/>
          <p:cNvSpPr txBox="1">
            <a:spLocks noChangeArrowheads="1"/>
          </p:cNvSpPr>
          <p:nvPr/>
        </p:nvSpPr>
        <p:spPr bwMode="auto">
          <a:xfrm>
            <a:off x="2133600" y="6211888"/>
            <a:ext cx="60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pic>
        <p:nvPicPr>
          <p:cNvPr id="1429516" name="Picture 14" descr="quadzoomE_xt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89560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reeform 16"/>
          <p:cNvSpPr/>
          <p:nvPr/>
        </p:nvSpPr>
        <p:spPr bwMode="auto">
          <a:xfrm rot="16200000">
            <a:off x="5182394" y="40378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chemeClr val="accent1">
              <a:lumMod val="75000"/>
            </a:schemeClr>
          </a:solidFill>
          <a:ln w="76200" cap="flat" cmpd="sng" algn="ctr">
            <a:solidFill>
              <a:schemeClr val="accent1">
                <a:lumMod val="75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pic>
        <p:nvPicPr>
          <p:cNvPr id="20" name="Picture 19" descr="quadzoomE_xt2_blur.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89560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p:cNvSpPr>
            <a:spLocks noChangeArrowheads="1"/>
          </p:cNvSpPr>
          <p:nvPr/>
        </p:nvSpPr>
        <p:spPr bwMode="auto">
          <a:xfrm>
            <a:off x="5943600" y="3124200"/>
            <a:ext cx="457200" cy="990600"/>
          </a:xfrm>
          <a:prstGeom prst="rect">
            <a:avLst/>
          </a:prstGeom>
          <a:solidFill>
            <a:srgbClr val="4832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sp>
        <p:nvSpPr>
          <p:cNvPr id="26" name="Rectangle 25"/>
          <p:cNvSpPr>
            <a:spLocks noChangeArrowheads="1"/>
          </p:cNvSpPr>
          <p:nvPr/>
        </p:nvSpPr>
        <p:spPr bwMode="auto">
          <a:xfrm>
            <a:off x="6705600" y="5029200"/>
            <a:ext cx="457200" cy="990600"/>
          </a:xfrm>
          <a:prstGeom prst="rect">
            <a:avLst/>
          </a:prstGeom>
          <a:solidFill>
            <a:srgbClr val="4832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cxnSp>
        <p:nvCxnSpPr>
          <p:cNvPr id="1429521" name="Straight Connector 17"/>
          <p:cNvCxnSpPr>
            <a:cxnSpLocks noChangeShapeType="1"/>
          </p:cNvCxnSpPr>
          <p:nvPr/>
        </p:nvCxnSpPr>
        <p:spPr bwMode="auto">
          <a:xfrm rot="5400000">
            <a:off x="4762500" y="4610100"/>
            <a:ext cx="2362200" cy="0"/>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cxnSp>
      <p:cxnSp>
        <p:nvCxnSpPr>
          <p:cNvPr id="1429522" name="Straight Connector 18"/>
          <p:cNvCxnSpPr>
            <a:cxnSpLocks noChangeShapeType="1"/>
          </p:cNvCxnSpPr>
          <p:nvPr/>
        </p:nvCxnSpPr>
        <p:spPr bwMode="auto">
          <a:xfrm rot="5400000">
            <a:off x="5981700" y="4610100"/>
            <a:ext cx="2362200" cy="0"/>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cxnSp>
      <p:sp>
        <p:nvSpPr>
          <p:cNvPr id="28" name="TextBox 28"/>
          <p:cNvSpPr txBox="1">
            <a:spLocks noChangeArrowheads="1"/>
          </p:cNvSpPr>
          <p:nvPr/>
        </p:nvSpPr>
        <p:spPr bwMode="auto">
          <a:xfrm>
            <a:off x="4191000" y="5473700"/>
            <a:ext cx="2286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a:solidFill>
                  <a:srgbClr val="FFFFFF"/>
                </a:solidFill>
                <a:latin typeface="Arial" charset="0"/>
                <a:cs typeface="Arial" charset="0"/>
              </a:rPr>
              <a:t>shutter bandlimits in time</a:t>
            </a:r>
          </a:p>
        </p:txBody>
      </p:sp>
      <p:cxnSp>
        <p:nvCxnSpPr>
          <p:cNvPr id="29" name="Straight Arrow Connector 30"/>
          <p:cNvCxnSpPr>
            <a:cxnSpLocks noChangeShapeType="1"/>
          </p:cNvCxnSpPr>
          <p:nvPr/>
        </p:nvCxnSpPr>
        <p:spPr bwMode="auto">
          <a:xfrm rot="5400000" flipH="1" flipV="1">
            <a:off x="5257800" y="5105400"/>
            <a:ext cx="304800" cy="304800"/>
          </a:xfrm>
          <a:prstGeom prst="straightConnector1">
            <a:avLst/>
          </a:prstGeom>
          <a:noFill/>
          <a:ln w="12700">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32" name="Straight Connector 31"/>
          <p:cNvCxnSpPr>
            <a:cxnSpLocks noChangeShapeType="1"/>
          </p:cNvCxnSpPr>
          <p:nvPr/>
        </p:nvCxnSpPr>
        <p:spPr bwMode="auto">
          <a:xfrm rot="10800000">
            <a:off x="5334000" y="4114800"/>
            <a:ext cx="2286000" cy="0"/>
          </a:xfrm>
          <a:prstGeom prst="line">
            <a:avLst/>
          </a:prstGeom>
          <a:noFill/>
          <a:ln w="50800">
            <a:solidFill>
              <a:schemeClr val="tx1"/>
            </a:solidFill>
            <a:prstDash val="dash"/>
            <a:round/>
            <a:headEnd/>
            <a:tailEnd/>
          </a:ln>
          <a:extLst>
            <a:ext uri="{909E8E84-426E-40dd-AFC4-6F175D3DCCD1}">
              <a14:hiddenFill xmlns:a14="http://schemas.microsoft.com/office/drawing/2010/main">
                <a:noFill/>
              </a14:hiddenFill>
            </a:ext>
          </a:extLst>
        </p:spPr>
      </p:cxnSp>
      <p:cxnSp>
        <p:nvCxnSpPr>
          <p:cNvPr id="35" name="Straight Connector 34"/>
          <p:cNvCxnSpPr>
            <a:cxnSpLocks noChangeShapeType="1"/>
          </p:cNvCxnSpPr>
          <p:nvPr/>
        </p:nvCxnSpPr>
        <p:spPr bwMode="auto">
          <a:xfrm rot="10800000">
            <a:off x="5334000" y="5029200"/>
            <a:ext cx="2286000" cy="0"/>
          </a:xfrm>
          <a:prstGeom prst="line">
            <a:avLst/>
          </a:prstGeom>
          <a:noFill/>
          <a:ln w="50800">
            <a:solidFill>
              <a:schemeClr val="tx1"/>
            </a:solidFill>
            <a:prstDash val="dash"/>
            <a:round/>
            <a:headEnd/>
            <a:tailEnd/>
          </a:ln>
          <a:extLst>
            <a:ext uri="{909E8E84-426E-40dd-AFC4-6F175D3DCCD1}">
              <a14:hiddenFill xmlns:a14="http://schemas.microsoft.com/office/drawing/2010/main">
                <a:noFill/>
              </a14:hiddenFill>
            </a:ext>
          </a:extLst>
        </p:spPr>
      </p:cxnSp>
      <p:cxnSp>
        <p:nvCxnSpPr>
          <p:cNvPr id="39" name="Straight Connector 38"/>
          <p:cNvCxnSpPr>
            <a:cxnSpLocks noChangeShapeType="1"/>
          </p:cNvCxnSpPr>
          <p:nvPr/>
        </p:nvCxnSpPr>
        <p:spPr bwMode="auto">
          <a:xfrm rot="16200000" flipH="1">
            <a:off x="4914900" y="3390900"/>
            <a:ext cx="3429000" cy="2590800"/>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cxnSp>
      <p:cxnSp>
        <p:nvCxnSpPr>
          <p:cNvPr id="41" name="Straight Arrow Connector 30"/>
          <p:cNvCxnSpPr>
            <a:cxnSpLocks noChangeShapeType="1"/>
          </p:cNvCxnSpPr>
          <p:nvPr/>
        </p:nvCxnSpPr>
        <p:spPr bwMode="auto">
          <a:xfrm flipV="1">
            <a:off x="6324600" y="5791200"/>
            <a:ext cx="609600" cy="304800"/>
          </a:xfrm>
          <a:prstGeom prst="straightConnector1">
            <a:avLst/>
          </a:prstGeom>
          <a:noFill/>
          <a:ln w="12700">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57" name="Straight Connector 56"/>
          <p:cNvCxnSpPr>
            <a:cxnSpLocks noChangeShapeType="1"/>
          </p:cNvCxnSpPr>
          <p:nvPr/>
        </p:nvCxnSpPr>
        <p:spPr bwMode="auto">
          <a:xfrm rot="16200000" flipH="1">
            <a:off x="4914900" y="4076700"/>
            <a:ext cx="3352800" cy="1143000"/>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cxnSp>
      <p:sp>
        <p:nvSpPr>
          <p:cNvPr id="31" name="TextBox 30"/>
          <p:cNvSpPr txBox="1">
            <a:spLocks noChangeArrowheads="1"/>
          </p:cNvSpPr>
          <p:nvPr/>
        </p:nvSpPr>
        <p:spPr bwMode="auto">
          <a:xfrm>
            <a:off x="7391400" y="4953000"/>
            <a:ext cx="152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a:solidFill>
                  <a:srgbClr val="FFFFFF"/>
                </a:solidFill>
                <a:latin typeface="Arial" charset="0"/>
                <a:cs typeface="Arial" charset="0"/>
              </a:rPr>
              <a:t> -min speed</a:t>
            </a:r>
          </a:p>
        </p:txBody>
      </p:sp>
      <p:cxnSp>
        <p:nvCxnSpPr>
          <p:cNvPr id="33" name="Straight Arrow Connector 30"/>
          <p:cNvCxnSpPr>
            <a:cxnSpLocks noChangeShapeType="1"/>
          </p:cNvCxnSpPr>
          <p:nvPr/>
        </p:nvCxnSpPr>
        <p:spPr bwMode="auto">
          <a:xfrm rot="5400000">
            <a:off x="7810500" y="5829300"/>
            <a:ext cx="457200" cy="381000"/>
          </a:xfrm>
          <a:prstGeom prst="straightConnector1">
            <a:avLst/>
          </a:prstGeom>
          <a:noFill/>
          <a:ln w="12700">
            <a:solidFill>
              <a:schemeClr val="tx1"/>
            </a:solidFill>
            <a:round/>
            <a:headEnd/>
            <a:tailEnd type="triangle" w="lg" len="lg"/>
          </a:ln>
          <a:extLst>
            <a:ext uri="{909E8E84-426E-40dd-AFC4-6F175D3DCCD1}">
              <a14:hiddenFill xmlns:a14="http://schemas.microsoft.com/office/drawing/2010/main">
                <a:noFill/>
              </a14:hiddenFill>
            </a:ext>
          </a:extLst>
        </p:spPr>
      </p:cxnSp>
      <p:sp>
        <p:nvSpPr>
          <p:cNvPr id="37" name="TextBox 36"/>
          <p:cNvSpPr txBox="1">
            <a:spLocks noChangeArrowheads="1"/>
          </p:cNvSpPr>
          <p:nvPr/>
        </p:nvSpPr>
        <p:spPr bwMode="auto">
          <a:xfrm>
            <a:off x="4038600" y="5943600"/>
            <a:ext cx="2667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a:solidFill>
                  <a:srgbClr val="FFFFFF"/>
                </a:solidFill>
                <a:latin typeface="Arial" charset="0"/>
                <a:cs typeface="Arial" charset="0"/>
              </a:rPr>
              <a:t> -max speed</a:t>
            </a:r>
          </a:p>
        </p:txBody>
      </p:sp>
      <p:sp>
        <p:nvSpPr>
          <p:cNvPr id="21" name="TextBox 28"/>
          <p:cNvSpPr txBox="1">
            <a:spLocks noChangeArrowheads="1"/>
          </p:cNvSpPr>
          <p:nvPr/>
        </p:nvSpPr>
        <p:spPr bwMode="auto">
          <a:xfrm>
            <a:off x="914400" y="5334000"/>
            <a:ext cx="3276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a:solidFill>
                  <a:srgbClr val="FFFFFF"/>
                </a:solidFill>
                <a:latin typeface="Arial" charset="0"/>
                <a:cs typeface="Arial" charset="0"/>
              </a:rPr>
              <a:t>shutter applies blur across time</a:t>
            </a:r>
          </a:p>
        </p:txBody>
      </p:sp>
      <p:cxnSp>
        <p:nvCxnSpPr>
          <p:cNvPr id="22" name="Straight Arrow Connector 30"/>
          <p:cNvCxnSpPr>
            <a:cxnSpLocks noChangeShapeType="1"/>
          </p:cNvCxnSpPr>
          <p:nvPr/>
        </p:nvCxnSpPr>
        <p:spPr bwMode="auto">
          <a:xfrm rot="16200000" flipV="1">
            <a:off x="2933700" y="4991100"/>
            <a:ext cx="533400" cy="304800"/>
          </a:xfrm>
          <a:prstGeom prst="straightConnector1">
            <a:avLst/>
          </a:prstGeom>
          <a:noFill/>
          <a:ln w="12700">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34" name="Straight Connector 17"/>
          <p:cNvCxnSpPr>
            <a:cxnSpLocks noChangeShapeType="1"/>
          </p:cNvCxnSpPr>
          <p:nvPr/>
        </p:nvCxnSpPr>
        <p:spPr bwMode="auto">
          <a:xfrm rot="5400000">
            <a:off x="5067300" y="4610100"/>
            <a:ext cx="2362200" cy="0"/>
          </a:xfrm>
          <a:prstGeom prst="line">
            <a:avLst/>
          </a:prstGeom>
          <a:noFill/>
          <a:ln w="25400">
            <a:solidFill>
              <a:srgbClr val="FF0000"/>
            </a:solidFill>
            <a:prstDash val="dash"/>
            <a:round/>
            <a:headEnd/>
            <a:tailEnd/>
          </a:ln>
          <a:extLst>
            <a:ext uri="{909E8E84-426E-40dd-AFC4-6F175D3DCCD1}">
              <a14:hiddenFill xmlns:a14="http://schemas.microsoft.com/office/drawing/2010/main">
                <a:noFill/>
              </a14:hiddenFill>
            </a:ext>
          </a:extLst>
        </p:spPr>
      </p:cxnSp>
      <p:cxnSp>
        <p:nvCxnSpPr>
          <p:cNvPr id="36" name="Straight Connector 18"/>
          <p:cNvCxnSpPr>
            <a:cxnSpLocks noChangeShapeType="1"/>
          </p:cNvCxnSpPr>
          <p:nvPr/>
        </p:nvCxnSpPr>
        <p:spPr bwMode="auto">
          <a:xfrm rot="5400000">
            <a:off x="5676900" y="4610100"/>
            <a:ext cx="2362200" cy="0"/>
          </a:xfrm>
          <a:prstGeom prst="line">
            <a:avLst/>
          </a:prstGeom>
          <a:noFill/>
          <a:ln w="25400">
            <a:solidFill>
              <a:srgbClr val="FF0000"/>
            </a:solidFill>
            <a:prstDash val="dash"/>
            <a:round/>
            <a:headEnd/>
            <a:tailEnd/>
          </a:ln>
          <a:extLst>
            <a:ext uri="{909E8E84-426E-40dd-AFC4-6F175D3DCCD1}">
              <a14:hiddenFill xmlns:a14="http://schemas.microsoft.com/office/drawing/2010/main">
                <a:noFill/>
              </a14:hiddenFill>
            </a:ext>
          </a:extLst>
        </p:spPr>
      </p:cxnSp>
      <p:sp>
        <p:nvSpPr>
          <p:cNvPr id="38" name="TextBox 28"/>
          <p:cNvSpPr txBox="1">
            <a:spLocks noChangeArrowheads="1"/>
          </p:cNvSpPr>
          <p:nvPr/>
        </p:nvSpPr>
        <p:spPr bwMode="auto">
          <a:xfrm>
            <a:off x="3962400" y="5473700"/>
            <a:ext cx="2895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a:solidFill>
                  <a:srgbClr val="FFFFFF"/>
                </a:solidFill>
                <a:latin typeface="Arial" charset="0"/>
                <a:cs typeface="Arial" charset="0"/>
              </a:rPr>
              <a:t>indirectly bandlimits in </a:t>
            </a:r>
            <a:r>
              <a:rPr lang="en-US" sz="2800">
                <a:solidFill>
                  <a:srgbClr val="FF0000"/>
                </a:solidFill>
                <a:latin typeface="Arial" charset="0"/>
                <a:cs typeface="Arial" charset="0"/>
              </a:rPr>
              <a:t>space</a:t>
            </a:r>
          </a:p>
        </p:txBody>
      </p:sp>
      <p:cxnSp>
        <p:nvCxnSpPr>
          <p:cNvPr id="40" name="Straight Arrow Connector 30"/>
          <p:cNvCxnSpPr>
            <a:cxnSpLocks noChangeShapeType="1"/>
          </p:cNvCxnSpPr>
          <p:nvPr/>
        </p:nvCxnSpPr>
        <p:spPr bwMode="auto">
          <a:xfrm rot="5400000" flipH="1" flipV="1">
            <a:off x="5791200" y="5257800"/>
            <a:ext cx="304800" cy="304800"/>
          </a:xfrm>
          <a:prstGeom prst="straightConnector1">
            <a:avLst/>
          </a:prstGeom>
          <a:noFill/>
          <a:ln w="12700">
            <a:solidFill>
              <a:schemeClr val="tx1"/>
            </a:solidFill>
            <a:round/>
            <a:headEnd/>
            <a:tailEnd type="triangle" w="lg" len="lg"/>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81559356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1000"/>
                                        <p:tgtEl>
                                          <p:spTgt spid="39"/>
                                        </p:tgtEl>
                                      </p:cBhvr>
                                    </p:animEffect>
                                  </p:childTnLst>
                                </p:cTn>
                              </p:par>
                              <p:par>
                                <p:cTn id="11" presetID="10" presetClass="entr" presetSubtype="0" fill="hold"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1000"/>
                                        <p:tgtEl>
                                          <p:spTgt spid="5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1000"/>
                                        <p:tgtEl>
                                          <p:spTgt spid="3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childTnLst>
                                </p:cTn>
                              </p:par>
                              <p:par>
                                <p:cTn id="20" presetID="10" presetClass="entr" presetSubtype="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nodeType="clickEffect">
                                  <p:stCondLst>
                                    <p:cond delay="0"/>
                                  </p:stCondLst>
                                  <p:childTnLst>
                                    <p:animEffect transition="out" filter="fade">
                                      <p:cBhvr>
                                        <p:cTn id="26" dur="1000"/>
                                        <p:tgtEl>
                                          <p:spTgt spid="41"/>
                                        </p:tgtEl>
                                      </p:cBhvr>
                                    </p:animEffect>
                                    <p:set>
                                      <p:cBhvr>
                                        <p:cTn id="27" dur="1" fill="hold">
                                          <p:stCondLst>
                                            <p:cond delay="999"/>
                                          </p:stCondLst>
                                        </p:cTn>
                                        <p:tgtEl>
                                          <p:spTgt spid="41"/>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1000"/>
                                        <p:tgtEl>
                                          <p:spTgt spid="57"/>
                                        </p:tgtEl>
                                      </p:cBhvr>
                                    </p:animEffect>
                                    <p:set>
                                      <p:cBhvr>
                                        <p:cTn id="30" dur="1" fill="hold">
                                          <p:stCondLst>
                                            <p:cond delay="999"/>
                                          </p:stCondLst>
                                        </p:cTn>
                                        <p:tgtEl>
                                          <p:spTgt spid="57"/>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1000"/>
                                        <p:tgtEl>
                                          <p:spTgt spid="39"/>
                                        </p:tgtEl>
                                      </p:cBhvr>
                                    </p:animEffect>
                                    <p:set>
                                      <p:cBhvr>
                                        <p:cTn id="33" dur="1" fill="hold">
                                          <p:stCondLst>
                                            <p:cond delay="999"/>
                                          </p:stCondLst>
                                        </p:cTn>
                                        <p:tgtEl>
                                          <p:spTgt spid="39"/>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1000"/>
                                        <p:tgtEl>
                                          <p:spTgt spid="33"/>
                                        </p:tgtEl>
                                      </p:cBhvr>
                                    </p:animEffect>
                                    <p:set>
                                      <p:cBhvr>
                                        <p:cTn id="36" dur="1" fill="hold">
                                          <p:stCondLst>
                                            <p:cond delay="999"/>
                                          </p:stCondLst>
                                        </p:cTn>
                                        <p:tgtEl>
                                          <p:spTgt spid="33"/>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1000"/>
                                        <p:tgtEl>
                                          <p:spTgt spid="31"/>
                                        </p:tgtEl>
                                      </p:cBhvr>
                                    </p:animEffect>
                                    <p:set>
                                      <p:cBhvr>
                                        <p:cTn id="39" dur="1" fill="hold">
                                          <p:stCondLst>
                                            <p:cond delay="999"/>
                                          </p:stCondLst>
                                        </p:cTn>
                                        <p:tgtEl>
                                          <p:spTgt spid="31"/>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1000"/>
                                        <p:tgtEl>
                                          <p:spTgt spid="37"/>
                                        </p:tgtEl>
                                      </p:cBhvr>
                                    </p:animEffect>
                                    <p:set>
                                      <p:cBhvr>
                                        <p:cTn id="42" dur="1" fill="hold">
                                          <p:stCondLst>
                                            <p:cond delay="999"/>
                                          </p:stCondLst>
                                        </p:cTn>
                                        <p:tgtEl>
                                          <p:spTgt spid="37"/>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par>
                                <p:cTn id="49" presetID="10"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1000"/>
                                        <p:tgtEl>
                                          <p:spTgt spid="21"/>
                                        </p:tgtEl>
                                      </p:cBhvr>
                                    </p:animEffect>
                                  </p:childTnLst>
                                </p:cTn>
                              </p:par>
                              <p:par>
                                <p:cTn id="52" presetID="10" presetClass="entr" presetSubtype="0"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1000"/>
                                        <p:tgtEl>
                                          <p:spTgt spid="22"/>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1000"/>
                                        <p:tgtEl>
                                          <p:spTgt spid="28"/>
                                        </p:tgtEl>
                                      </p:cBhvr>
                                    </p:animEffect>
                                  </p:childTnLst>
                                </p:cTn>
                              </p:par>
                              <p:par>
                                <p:cTn id="60" presetID="10" presetClass="entr" presetSubtype="0" fill="hold"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1000"/>
                                        <p:tgtEl>
                                          <p:spTgt spid="29"/>
                                        </p:tgtEl>
                                      </p:cBhvr>
                                    </p:animEffect>
                                  </p:childTnLst>
                                </p:cTn>
                              </p:par>
                              <p:par>
                                <p:cTn id="63" presetID="10" presetClass="entr" presetSubtype="0" fill="hold" nodeType="with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1000"/>
                                        <p:tgtEl>
                                          <p:spTgt spid="35"/>
                                        </p:tgtEl>
                                      </p:cBhvr>
                                    </p:animEffect>
                                  </p:childTnLst>
                                </p:cTn>
                              </p:par>
                              <p:par>
                                <p:cTn id="66" presetID="10" presetClass="entr" presetSubtype="0" fill="hold" nodeType="with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fade">
                                      <p:cBhvr>
                                        <p:cTn id="68" dur="1000"/>
                                        <p:tgtEl>
                                          <p:spTgt spid="32"/>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1000"/>
                                        <p:tgtEl>
                                          <p:spTgt spid="26"/>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fade">
                                      <p:cBhvr>
                                        <p:cTn id="76" dur="1000"/>
                                        <p:tgtEl>
                                          <p:spTgt spid="25"/>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xit" presetSubtype="0" fill="hold" grpId="1" nodeType="clickEffect">
                                  <p:stCondLst>
                                    <p:cond delay="0"/>
                                  </p:stCondLst>
                                  <p:childTnLst>
                                    <p:animEffect transition="out" filter="fade">
                                      <p:cBhvr>
                                        <p:cTn id="80" dur="1000"/>
                                        <p:tgtEl>
                                          <p:spTgt spid="28"/>
                                        </p:tgtEl>
                                      </p:cBhvr>
                                    </p:animEffect>
                                    <p:set>
                                      <p:cBhvr>
                                        <p:cTn id="81" dur="1" fill="hold">
                                          <p:stCondLst>
                                            <p:cond delay="999"/>
                                          </p:stCondLst>
                                        </p:cTn>
                                        <p:tgtEl>
                                          <p:spTgt spid="28"/>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1000"/>
                                        <p:tgtEl>
                                          <p:spTgt spid="29"/>
                                        </p:tgtEl>
                                      </p:cBhvr>
                                    </p:animEffect>
                                    <p:set>
                                      <p:cBhvr>
                                        <p:cTn id="84" dur="1" fill="hold">
                                          <p:stCondLst>
                                            <p:cond delay="999"/>
                                          </p:stCondLst>
                                        </p:cTn>
                                        <p:tgtEl>
                                          <p:spTgt spid="29"/>
                                        </p:tgtEl>
                                        <p:attrNameLst>
                                          <p:attrName>style.visibility</p:attrName>
                                        </p:attrNameLst>
                                      </p:cBhvr>
                                      <p:to>
                                        <p:strVal val="hidden"/>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8"/>
                                        </p:tgtEl>
                                        <p:attrNameLst>
                                          <p:attrName>style.visibility</p:attrName>
                                        </p:attrNameLst>
                                      </p:cBhvr>
                                      <p:to>
                                        <p:strVal val="visible"/>
                                      </p:to>
                                    </p:set>
                                    <p:animEffect transition="in" filter="fade">
                                      <p:cBhvr>
                                        <p:cTn id="89" dur="1000"/>
                                        <p:tgtEl>
                                          <p:spTgt spid="38"/>
                                        </p:tgtEl>
                                      </p:cBhvr>
                                    </p:animEffect>
                                  </p:childTnLst>
                                </p:cTn>
                              </p:par>
                              <p:par>
                                <p:cTn id="90" presetID="10" presetClass="entr" presetSubtype="0" fill="hold" nodeType="withEffect">
                                  <p:stCondLst>
                                    <p:cond delay="0"/>
                                  </p:stCondLst>
                                  <p:childTnLst>
                                    <p:set>
                                      <p:cBhvr>
                                        <p:cTn id="91" dur="1" fill="hold">
                                          <p:stCondLst>
                                            <p:cond delay="0"/>
                                          </p:stCondLst>
                                        </p:cTn>
                                        <p:tgtEl>
                                          <p:spTgt spid="36"/>
                                        </p:tgtEl>
                                        <p:attrNameLst>
                                          <p:attrName>style.visibility</p:attrName>
                                        </p:attrNameLst>
                                      </p:cBhvr>
                                      <p:to>
                                        <p:strVal val="visible"/>
                                      </p:to>
                                    </p:set>
                                    <p:animEffect transition="in" filter="fade">
                                      <p:cBhvr>
                                        <p:cTn id="92" dur="1000"/>
                                        <p:tgtEl>
                                          <p:spTgt spid="36"/>
                                        </p:tgtEl>
                                      </p:cBhvr>
                                    </p:animEffect>
                                  </p:childTnLst>
                                </p:cTn>
                              </p:par>
                              <p:par>
                                <p:cTn id="93" presetID="10" presetClass="entr" presetSubtype="0" fill="hold" nodeType="with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fade">
                                      <p:cBhvr>
                                        <p:cTn id="95" dur="1000"/>
                                        <p:tgtEl>
                                          <p:spTgt spid="34"/>
                                        </p:tgtEl>
                                      </p:cBhvr>
                                    </p:animEffect>
                                  </p:childTnLst>
                                </p:cTn>
                              </p:par>
                              <p:par>
                                <p:cTn id="96" presetID="10" presetClass="entr" presetSubtype="0" fill="hold" nodeType="withEffect">
                                  <p:stCondLst>
                                    <p:cond delay="0"/>
                                  </p:stCondLst>
                                  <p:childTnLst>
                                    <p:set>
                                      <p:cBhvr>
                                        <p:cTn id="97" dur="1" fill="hold">
                                          <p:stCondLst>
                                            <p:cond delay="0"/>
                                          </p:stCondLst>
                                        </p:cTn>
                                        <p:tgtEl>
                                          <p:spTgt spid="40"/>
                                        </p:tgtEl>
                                        <p:attrNameLst>
                                          <p:attrName>style.visibility</p:attrName>
                                        </p:attrNameLst>
                                      </p:cBhvr>
                                      <p:to>
                                        <p:strVal val="visible"/>
                                      </p:to>
                                    </p:set>
                                    <p:animEffect transition="in" filter="fade">
                                      <p:cBhvr>
                                        <p:cTn id="98"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8" grpId="0"/>
      <p:bldP spid="28" grpId="1"/>
      <p:bldP spid="31" grpId="0"/>
      <p:bldP spid="31" grpId="1"/>
      <p:bldP spid="37" grpId="0"/>
      <p:bldP spid="37" grpId="1"/>
      <p:bldP spid="21" grpId="0"/>
      <p:bldP spid="3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360363" y="219075"/>
            <a:ext cx="8402637" cy="1219200"/>
          </a:xfrm>
        </p:spPr>
        <p:txBody>
          <a:bodyPr/>
          <a:lstStyle/>
          <a:p>
            <a:pPr>
              <a:defRPr/>
            </a:pPr>
            <a:r>
              <a:rPr lang="en-US" b="0" dirty="0">
                <a:latin typeface="+mj-lt"/>
                <a:ea typeface="+mj-ea"/>
                <a:cs typeface="+mj-cs"/>
              </a:rPr>
              <a:t>Sampling in Fourier Domain</a:t>
            </a:r>
          </a:p>
        </p:txBody>
      </p:sp>
      <p:cxnSp>
        <p:nvCxnSpPr>
          <p:cNvPr id="1431555" name="Straight Connector 20"/>
          <p:cNvCxnSpPr>
            <a:cxnSpLocks noChangeShapeType="1"/>
          </p:cNvCxnSpPr>
          <p:nvPr/>
        </p:nvCxnSpPr>
        <p:spPr bwMode="auto">
          <a:xfrm rot="5400000">
            <a:off x="5067300" y="4914900"/>
            <a:ext cx="297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431556" name="Straight Connector 22"/>
          <p:cNvCxnSpPr>
            <a:cxnSpLocks noChangeShapeType="1"/>
          </p:cNvCxnSpPr>
          <p:nvPr/>
        </p:nvCxnSpPr>
        <p:spPr bwMode="auto">
          <a:xfrm>
            <a:off x="5029200" y="4953000"/>
            <a:ext cx="304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431557" name="TextBox 23"/>
          <p:cNvSpPr txBox="1">
            <a:spLocks noChangeArrowheads="1"/>
          </p:cNvSpPr>
          <p:nvPr/>
        </p:nvSpPr>
        <p:spPr bwMode="auto">
          <a:xfrm>
            <a:off x="6400800" y="6019800"/>
            <a:ext cx="83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t</a:t>
            </a:r>
          </a:p>
        </p:txBody>
      </p:sp>
      <p:sp>
        <p:nvSpPr>
          <p:cNvPr id="1431558" name="TextBox 24"/>
          <p:cNvSpPr txBox="1">
            <a:spLocks noChangeArrowheads="1"/>
          </p:cNvSpPr>
          <p:nvPr/>
        </p:nvSpPr>
        <p:spPr bwMode="auto">
          <a:xfrm>
            <a:off x="8077200" y="4724400"/>
            <a:ext cx="83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x</a:t>
            </a:r>
          </a:p>
        </p:txBody>
      </p:sp>
      <p:sp>
        <p:nvSpPr>
          <p:cNvPr id="38" name="Freeform 37"/>
          <p:cNvSpPr/>
          <p:nvPr/>
        </p:nvSpPr>
        <p:spPr bwMode="auto">
          <a:xfrm rot="16200000">
            <a:off x="5182394" y="44188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chemeClr val="accent1">
              <a:lumMod val="75000"/>
            </a:schemeClr>
          </a:solidFill>
          <a:ln w="76200" cap="flat" cmpd="sng" algn="ctr">
            <a:solidFill>
              <a:schemeClr val="accent1">
                <a:lumMod val="75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42" name="Freeform 41"/>
          <p:cNvSpPr/>
          <p:nvPr/>
        </p:nvSpPr>
        <p:spPr bwMode="auto">
          <a:xfrm rot="16200000">
            <a:off x="4039394" y="44188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rgbClr val="FF0000"/>
          </a:solidFill>
          <a:ln w="76200" cap="flat" cmpd="sng" algn="ctr">
            <a:solidFill>
              <a:srgbClr val="FF0000"/>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43" name="Freeform 42"/>
          <p:cNvSpPr/>
          <p:nvPr/>
        </p:nvSpPr>
        <p:spPr bwMode="auto">
          <a:xfrm rot="16200000">
            <a:off x="6325394" y="44188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rgbClr val="FF0000"/>
          </a:solidFill>
          <a:ln w="76200" cap="flat" cmpd="sng" algn="ctr">
            <a:solidFill>
              <a:srgbClr val="FF0000"/>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cxnSp>
        <p:nvCxnSpPr>
          <p:cNvPr id="1431562" name="Straight Connector 20"/>
          <p:cNvCxnSpPr>
            <a:cxnSpLocks noChangeShapeType="1"/>
          </p:cNvCxnSpPr>
          <p:nvPr/>
        </p:nvCxnSpPr>
        <p:spPr bwMode="auto">
          <a:xfrm rot="5400000">
            <a:off x="0" y="5562600"/>
            <a:ext cx="1371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431563" name="Straight Connector 22"/>
          <p:cNvCxnSpPr>
            <a:cxnSpLocks noChangeShapeType="1"/>
          </p:cNvCxnSpPr>
          <p:nvPr/>
        </p:nvCxnSpPr>
        <p:spPr bwMode="auto">
          <a:xfrm>
            <a:off x="685800" y="6248400"/>
            <a:ext cx="1295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431564" name="TextBox 19"/>
          <p:cNvSpPr txBox="1">
            <a:spLocks noChangeArrowheads="1"/>
          </p:cNvSpPr>
          <p:nvPr/>
        </p:nvSpPr>
        <p:spPr bwMode="auto">
          <a:xfrm>
            <a:off x="152400" y="5105400"/>
            <a:ext cx="60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t</a:t>
            </a:r>
          </a:p>
        </p:txBody>
      </p:sp>
      <p:sp>
        <p:nvSpPr>
          <p:cNvPr id="1431565" name="TextBox 21"/>
          <p:cNvSpPr txBox="1">
            <a:spLocks noChangeArrowheads="1"/>
          </p:cNvSpPr>
          <p:nvPr/>
        </p:nvSpPr>
        <p:spPr bwMode="auto">
          <a:xfrm>
            <a:off x="1066800" y="6211888"/>
            <a:ext cx="60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sp>
        <p:nvSpPr>
          <p:cNvPr id="52" name="Oval 51"/>
          <p:cNvSpPr/>
          <p:nvPr/>
        </p:nvSpPr>
        <p:spPr bwMode="auto">
          <a:xfrm>
            <a:off x="990600" y="3505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53" name="Oval 52"/>
          <p:cNvSpPr/>
          <p:nvPr/>
        </p:nvSpPr>
        <p:spPr bwMode="auto">
          <a:xfrm>
            <a:off x="990600" y="4267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54" name="Oval 53"/>
          <p:cNvSpPr/>
          <p:nvPr/>
        </p:nvSpPr>
        <p:spPr bwMode="auto">
          <a:xfrm>
            <a:off x="990600" y="5029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55" name="Oval 54"/>
          <p:cNvSpPr/>
          <p:nvPr/>
        </p:nvSpPr>
        <p:spPr bwMode="auto">
          <a:xfrm>
            <a:off x="990600" y="5791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56" name="Oval 55"/>
          <p:cNvSpPr/>
          <p:nvPr/>
        </p:nvSpPr>
        <p:spPr bwMode="auto">
          <a:xfrm>
            <a:off x="1752600" y="3505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58" name="Oval 57"/>
          <p:cNvSpPr/>
          <p:nvPr/>
        </p:nvSpPr>
        <p:spPr bwMode="auto">
          <a:xfrm>
            <a:off x="1752600" y="4267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59" name="Oval 58"/>
          <p:cNvSpPr/>
          <p:nvPr/>
        </p:nvSpPr>
        <p:spPr bwMode="auto">
          <a:xfrm>
            <a:off x="1752600" y="5029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60" name="Oval 59"/>
          <p:cNvSpPr/>
          <p:nvPr/>
        </p:nvSpPr>
        <p:spPr bwMode="auto">
          <a:xfrm>
            <a:off x="1752600" y="5791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61" name="Oval 60"/>
          <p:cNvSpPr/>
          <p:nvPr/>
        </p:nvSpPr>
        <p:spPr bwMode="auto">
          <a:xfrm>
            <a:off x="2514600" y="3505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62" name="Oval 61"/>
          <p:cNvSpPr/>
          <p:nvPr/>
        </p:nvSpPr>
        <p:spPr bwMode="auto">
          <a:xfrm>
            <a:off x="2514600" y="4267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63" name="Oval 62"/>
          <p:cNvSpPr/>
          <p:nvPr/>
        </p:nvSpPr>
        <p:spPr bwMode="auto">
          <a:xfrm>
            <a:off x="2514600" y="5029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64" name="Oval 63"/>
          <p:cNvSpPr/>
          <p:nvPr/>
        </p:nvSpPr>
        <p:spPr bwMode="auto">
          <a:xfrm>
            <a:off x="2514600" y="5791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65" name="Oval 64"/>
          <p:cNvSpPr/>
          <p:nvPr/>
        </p:nvSpPr>
        <p:spPr bwMode="auto">
          <a:xfrm>
            <a:off x="3276600" y="3505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66" name="Oval 65"/>
          <p:cNvSpPr/>
          <p:nvPr/>
        </p:nvSpPr>
        <p:spPr bwMode="auto">
          <a:xfrm>
            <a:off x="3276600" y="4267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67" name="Oval 66"/>
          <p:cNvSpPr/>
          <p:nvPr/>
        </p:nvSpPr>
        <p:spPr bwMode="auto">
          <a:xfrm>
            <a:off x="3276600" y="5029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68" name="Oval 67"/>
          <p:cNvSpPr/>
          <p:nvPr/>
        </p:nvSpPr>
        <p:spPr bwMode="auto">
          <a:xfrm>
            <a:off x="3276600" y="5791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69" name="Oval 68"/>
          <p:cNvSpPr/>
          <p:nvPr/>
        </p:nvSpPr>
        <p:spPr bwMode="auto">
          <a:xfrm>
            <a:off x="4038600" y="3505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70" name="Oval 69"/>
          <p:cNvSpPr/>
          <p:nvPr/>
        </p:nvSpPr>
        <p:spPr bwMode="auto">
          <a:xfrm>
            <a:off x="4038600" y="4267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71" name="Oval 70"/>
          <p:cNvSpPr/>
          <p:nvPr/>
        </p:nvSpPr>
        <p:spPr bwMode="auto">
          <a:xfrm>
            <a:off x="4038600" y="5029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72" name="Oval 71"/>
          <p:cNvSpPr/>
          <p:nvPr/>
        </p:nvSpPr>
        <p:spPr bwMode="auto">
          <a:xfrm>
            <a:off x="4038600" y="5791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r>
              <a:rPr lang="en-US" baseline="-25000" dirty="0">
                <a:solidFill>
                  <a:srgbClr val="FFFFFF"/>
                </a:solidFill>
                <a:latin typeface="Arial" charset="0"/>
                <a:ea typeface="ＭＳ Ｐゴシック"/>
              </a:rPr>
              <a:t>+</a:t>
            </a:r>
          </a:p>
        </p:txBody>
      </p:sp>
      <p:sp>
        <p:nvSpPr>
          <p:cNvPr id="73" name="Freeform 72"/>
          <p:cNvSpPr/>
          <p:nvPr/>
        </p:nvSpPr>
        <p:spPr bwMode="auto">
          <a:xfrm rot="16200000">
            <a:off x="2896394" y="44188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rgbClr val="FF0000"/>
          </a:solidFill>
          <a:ln w="76200" cap="flat" cmpd="sng" algn="ctr">
            <a:solidFill>
              <a:srgbClr val="FF0000"/>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74" name="Freeform 73"/>
          <p:cNvSpPr/>
          <p:nvPr/>
        </p:nvSpPr>
        <p:spPr bwMode="auto">
          <a:xfrm rot="16200000">
            <a:off x="7468394" y="44188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rgbClr val="FF0000"/>
          </a:solidFill>
          <a:ln w="76200" cap="flat" cmpd="sng" algn="ctr">
            <a:solidFill>
              <a:srgbClr val="FF0000"/>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75" name="Rectangle 3"/>
          <p:cNvSpPr txBox="1">
            <a:spLocks noChangeArrowheads="1"/>
          </p:cNvSpPr>
          <p:nvPr/>
        </p:nvSpPr>
        <p:spPr bwMode="auto">
          <a:xfrm>
            <a:off x="349250" y="1365250"/>
            <a:ext cx="8794750" cy="996950"/>
          </a:xfrm>
          <a:prstGeom prst="rect">
            <a:avLst/>
          </a:prstGeom>
          <a:noFill/>
          <a:ln w="9525">
            <a:noFill/>
            <a:miter lim="800000"/>
            <a:headEnd/>
            <a:tailEnd/>
          </a:ln>
        </p:spPr>
        <p:txBody>
          <a:bodyPr/>
          <a:lstStyle/>
          <a:p>
            <a:pPr marL="342900" indent="-342900" algn="l" eaLnBrk="1" hangingPunct="1">
              <a:lnSpc>
                <a:spcPct val="110000"/>
              </a:lnSpc>
              <a:spcBef>
                <a:spcPts val="600"/>
              </a:spcBef>
              <a:spcAft>
                <a:spcPts val="600"/>
              </a:spcAft>
              <a:buClr>
                <a:srgbClr val="F99D1C"/>
              </a:buClr>
              <a:buSzPct val="110000"/>
              <a:buFontTx/>
              <a:buChar char="•"/>
              <a:defRPr/>
            </a:pPr>
            <a:r>
              <a:rPr lang="en-US" sz="3200" kern="0" dirty="0">
                <a:solidFill>
                  <a:srgbClr val="FFFFFF"/>
                </a:solidFill>
                <a:latin typeface="Arial"/>
                <a:ea typeface="ＭＳ Ｐゴシック"/>
              </a:rPr>
              <a:t>Sampling produces </a:t>
            </a:r>
            <a:r>
              <a:rPr lang="en-US" sz="3200" kern="0" dirty="0">
                <a:solidFill>
                  <a:srgbClr val="FF0000"/>
                </a:solidFill>
                <a:latin typeface="Arial"/>
                <a:ea typeface="ＭＳ Ｐゴシック"/>
              </a:rPr>
              <a:t>replicas</a:t>
            </a:r>
            <a:r>
              <a:rPr lang="en-US" sz="3200" kern="0" dirty="0">
                <a:solidFill>
                  <a:srgbClr val="FFFFFF"/>
                </a:solidFill>
                <a:latin typeface="Arial"/>
                <a:ea typeface="ＭＳ Ｐゴシック"/>
              </a:rPr>
              <a:t> in Fourier domain</a:t>
            </a:r>
          </a:p>
          <a:p>
            <a:pPr marL="342900" indent="-342900" algn="l" eaLnBrk="1" hangingPunct="1">
              <a:lnSpc>
                <a:spcPct val="110000"/>
              </a:lnSpc>
              <a:spcBef>
                <a:spcPts val="600"/>
              </a:spcBef>
              <a:spcAft>
                <a:spcPts val="600"/>
              </a:spcAft>
              <a:buClr>
                <a:srgbClr val="F99D1C"/>
              </a:buClr>
              <a:buSzPct val="110000"/>
              <a:buFontTx/>
              <a:buChar char="•"/>
              <a:defRPr/>
            </a:pPr>
            <a:r>
              <a:rPr lang="en-US" sz="3200" kern="0" dirty="0">
                <a:solidFill>
                  <a:srgbClr val="FFFFFF"/>
                </a:solidFill>
                <a:latin typeface="Arial"/>
                <a:ea typeface="ＭＳ Ｐゴシック"/>
              </a:rPr>
              <a:t>Sparse sampling produces dense replicas</a:t>
            </a:r>
          </a:p>
        </p:txBody>
      </p:sp>
      <p:sp>
        <p:nvSpPr>
          <p:cNvPr id="1431589" name="TextBox 21"/>
          <p:cNvSpPr txBox="1">
            <a:spLocks noChangeArrowheads="1"/>
          </p:cNvSpPr>
          <p:nvPr/>
        </p:nvSpPr>
        <p:spPr bwMode="auto">
          <a:xfrm>
            <a:off x="4800600" y="2819400"/>
            <a:ext cx="381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a:solidFill>
                  <a:srgbClr val="FFFFFF"/>
                </a:solidFill>
                <a:latin typeface="Arial" charset="0"/>
                <a:cs typeface="Arial" charset="0"/>
              </a:rPr>
              <a:t>Fourier Domain</a:t>
            </a:r>
          </a:p>
        </p:txBody>
      </p:sp>
      <p:sp>
        <p:nvSpPr>
          <p:cNvPr id="1431590" name="TextBox 21"/>
          <p:cNvSpPr txBox="1">
            <a:spLocks noChangeArrowheads="1"/>
          </p:cNvSpPr>
          <p:nvPr/>
        </p:nvSpPr>
        <p:spPr bwMode="auto">
          <a:xfrm>
            <a:off x="1143000" y="2819400"/>
            <a:ext cx="3276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a:solidFill>
                  <a:srgbClr val="FFFFFF"/>
                </a:solidFill>
                <a:latin typeface="Arial" charset="0"/>
                <a:cs typeface="Arial" charset="0"/>
              </a:rPr>
              <a:t>Primal Domain</a:t>
            </a:r>
          </a:p>
        </p:txBody>
      </p:sp>
    </p:spTree>
    <p:extLst>
      <p:ext uri="{BB962C8B-B14F-4D97-AF65-F5344CB8AC3E}">
        <p14:creationId xmlns:p14="http://schemas.microsoft.com/office/powerpoint/2010/main" val="3569364799"/>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0 0 L -0.15 0 " pathEditMode="relative" ptsTypes="AA">
                                      <p:cBhvr>
                                        <p:cTn id="6" dur="2000" fill="hold"/>
                                        <p:tgtEl>
                                          <p:spTgt spid="52"/>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15 0 " pathEditMode="relative" ptsTypes="AA">
                                      <p:cBhvr>
                                        <p:cTn id="8" dur="2000" fill="hold"/>
                                        <p:tgtEl>
                                          <p:spTgt spid="53"/>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15 0 " pathEditMode="relative" ptsTypes="AA">
                                      <p:cBhvr>
                                        <p:cTn id="10" dur="2000" fill="hold"/>
                                        <p:tgtEl>
                                          <p:spTgt spid="54"/>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0 L -0.15 0 " pathEditMode="relative" ptsTypes="AA">
                                      <p:cBhvr>
                                        <p:cTn id="12" dur="2000" fill="hold"/>
                                        <p:tgtEl>
                                          <p:spTgt spid="55"/>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L -0.05833 0 " pathEditMode="relative" ptsTypes="AA">
                                      <p:cBhvr>
                                        <p:cTn id="14" dur="2000" fill="hold"/>
                                        <p:tgtEl>
                                          <p:spTgt spid="56"/>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0 0 L -0.05833 0 " pathEditMode="relative" ptsTypes="AA">
                                      <p:cBhvr>
                                        <p:cTn id="16" dur="2000" fill="hold"/>
                                        <p:tgtEl>
                                          <p:spTgt spid="58"/>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0 0 L -0.05833 0 " pathEditMode="relative" ptsTypes="AA">
                                      <p:cBhvr>
                                        <p:cTn id="18" dur="2000" fill="hold"/>
                                        <p:tgtEl>
                                          <p:spTgt spid="59"/>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L -0.05833 0 " pathEditMode="relative" ptsTypes="AA">
                                      <p:cBhvr>
                                        <p:cTn id="20" dur="2000" fill="hold"/>
                                        <p:tgtEl>
                                          <p:spTgt spid="60"/>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 0 L 0.05833 0 " pathEditMode="relative" ptsTypes="AA">
                                      <p:cBhvr>
                                        <p:cTn id="22" dur="2000" fill="hold"/>
                                        <p:tgtEl>
                                          <p:spTgt spid="65"/>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0 0 L 0.05833 0 " pathEditMode="relative" ptsTypes="AA">
                                      <p:cBhvr>
                                        <p:cTn id="24" dur="2000" fill="hold"/>
                                        <p:tgtEl>
                                          <p:spTgt spid="66"/>
                                        </p:tgtEl>
                                        <p:attrNameLst>
                                          <p:attrName>ppt_x</p:attrName>
                                          <p:attrName>ppt_y</p:attrName>
                                        </p:attrNameLst>
                                      </p:cBhvr>
                                    </p:animMotion>
                                  </p:childTnLst>
                                </p:cTn>
                              </p:par>
                              <p:par>
                                <p:cTn id="25" presetID="0" presetClass="path" presetSubtype="0" accel="50000" decel="50000" fill="hold" grpId="0" nodeType="withEffect">
                                  <p:stCondLst>
                                    <p:cond delay="0"/>
                                  </p:stCondLst>
                                  <p:childTnLst>
                                    <p:animMotion origin="layout" path="M 0 0 L 0.05833 0 " pathEditMode="relative" ptsTypes="AA">
                                      <p:cBhvr>
                                        <p:cTn id="26" dur="2000" fill="hold"/>
                                        <p:tgtEl>
                                          <p:spTgt spid="67"/>
                                        </p:tgtEl>
                                        <p:attrNameLst>
                                          <p:attrName>ppt_x</p:attrName>
                                          <p:attrName>ppt_y</p:attrName>
                                        </p:attrNameLst>
                                      </p:cBhvr>
                                    </p:animMotion>
                                  </p:childTnLst>
                                </p:cTn>
                              </p:par>
                              <p:par>
                                <p:cTn id="27" presetID="0" presetClass="path" presetSubtype="0" accel="50000" decel="50000" fill="hold" grpId="0" nodeType="withEffect">
                                  <p:stCondLst>
                                    <p:cond delay="0"/>
                                  </p:stCondLst>
                                  <p:childTnLst>
                                    <p:animMotion origin="layout" path="M 0 0 L 0.05833 0 " pathEditMode="relative" ptsTypes="AA">
                                      <p:cBhvr>
                                        <p:cTn id="28" dur="2000" fill="hold"/>
                                        <p:tgtEl>
                                          <p:spTgt spid="68"/>
                                        </p:tgtEl>
                                        <p:attrNameLst>
                                          <p:attrName>ppt_x</p:attrName>
                                          <p:attrName>ppt_y</p:attrName>
                                        </p:attrNameLst>
                                      </p:cBhvr>
                                    </p:animMotion>
                                  </p:childTnLst>
                                </p:cTn>
                              </p:par>
                              <p:par>
                                <p:cTn id="29" presetID="0" presetClass="path" presetSubtype="0" accel="50000" decel="50000" fill="hold" grpId="0" nodeType="withEffect">
                                  <p:stCondLst>
                                    <p:cond delay="0"/>
                                  </p:stCondLst>
                                  <p:childTnLst>
                                    <p:animMotion origin="layout" path="M 0 0 L 0.11667 0 " pathEditMode="relative" ptsTypes="AA">
                                      <p:cBhvr>
                                        <p:cTn id="30" dur="2000" fill="hold"/>
                                        <p:tgtEl>
                                          <p:spTgt spid="69"/>
                                        </p:tgtEl>
                                        <p:attrNameLst>
                                          <p:attrName>ppt_x</p:attrName>
                                          <p:attrName>ppt_y</p:attrName>
                                        </p:attrNameLst>
                                      </p:cBhvr>
                                    </p:animMotion>
                                  </p:childTnLst>
                                </p:cTn>
                              </p:par>
                              <p:par>
                                <p:cTn id="31" presetID="0" presetClass="path" presetSubtype="0" accel="50000" decel="50000" fill="hold" grpId="0" nodeType="withEffect">
                                  <p:stCondLst>
                                    <p:cond delay="0"/>
                                  </p:stCondLst>
                                  <p:childTnLst>
                                    <p:animMotion origin="layout" path="M 0 0 L 0.11667 0 " pathEditMode="relative" ptsTypes="AA">
                                      <p:cBhvr>
                                        <p:cTn id="32" dur="2000" fill="hold"/>
                                        <p:tgtEl>
                                          <p:spTgt spid="70"/>
                                        </p:tgtEl>
                                        <p:attrNameLst>
                                          <p:attrName>ppt_x</p:attrName>
                                          <p:attrName>ppt_y</p:attrName>
                                        </p:attrNameLst>
                                      </p:cBhvr>
                                    </p:animMotion>
                                  </p:childTnLst>
                                </p:cTn>
                              </p:par>
                              <p:par>
                                <p:cTn id="33" presetID="0" presetClass="path" presetSubtype="0" accel="50000" decel="50000" fill="hold" grpId="0" nodeType="withEffect">
                                  <p:stCondLst>
                                    <p:cond delay="0"/>
                                  </p:stCondLst>
                                  <p:childTnLst>
                                    <p:animMotion origin="layout" path="M 0 0 L 0.11667 0 " pathEditMode="relative" ptsTypes="AA">
                                      <p:cBhvr>
                                        <p:cTn id="34" dur="2000" fill="hold"/>
                                        <p:tgtEl>
                                          <p:spTgt spid="71"/>
                                        </p:tgtEl>
                                        <p:attrNameLst>
                                          <p:attrName>ppt_x</p:attrName>
                                          <p:attrName>ppt_y</p:attrName>
                                        </p:attrNameLst>
                                      </p:cBhvr>
                                    </p:animMotion>
                                  </p:childTnLst>
                                </p:cTn>
                              </p:par>
                              <p:par>
                                <p:cTn id="35" presetID="0" presetClass="path" presetSubtype="0" accel="50000" decel="50000" fill="hold" grpId="0" nodeType="withEffect">
                                  <p:stCondLst>
                                    <p:cond delay="0"/>
                                  </p:stCondLst>
                                  <p:childTnLst>
                                    <p:animMotion origin="layout" path="M 0 0 L 0.11667 0 " pathEditMode="relative" ptsTypes="AA">
                                      <p:cBhvr>
                                        <p:cTn id="36" dur="2000" fill="hold"/>
                                        <p:tgtEl>
                                          <p:spTgt spid="72"/>
                                        </p:tgtEl>
                                        <p:attrNameLst>
                                          <p:attrName>ppt_x</p:attrName>
                                          <p:attrName>ppt_y</p:attrName>
                                        </p:attrNameLst>
                                      </p:cBhvr>
                                    </p:animMotion>
                                  </p:childTnLst>
                                </p:cTn>
                              </p:par>
                              <p:par>
                                <p:cTn id="37" presetID="10" presetClass="exit" presetSubtype="0" fill="hold" grpId="1" nodeType="withEffect">
                                  <p:stCondLst>
                                    <p:cond delay="0"/>
                                  </p:stCondLst>
                                  <p:childTnLst>
                                    <p:animEffect transition="out" filter="fade">
                                      <p:cBhvr>
                                        <p:cTn id="38" dur="2000"/>
                                        <p:tgtEl>
                                          <p:spTgt spid="52"/>
                                        </p:tgtEl>
                                      </p:cBhvr>
                                    </p:animEffect>
                                    <p:set>
                                      <p:cBhvr>
                                        <p:cTn id="39" dur="1" fill="hold">
                                          <p:stCondLst>
                                            <p:cond delay="1999"/>
                                          </p:stCondLst>
                                        </p:cTn>
                                        <p:tgtEl>
                                          <p:spTgt spid="52"/>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2000"/>
                                        <p:tgtEl>
                                          <p:spTgt spid="53"/>
                                        </p:tgtEl>
                                      </p:cBhvr>
                                    </p:animEffect>
                                    <p:set>
                                      <p:cBhvr>
                                        <p:cTn id="42" dur="1" fill="hold">
                                          <p:stCondLst>
                                            <p:cond delay="1999"/>
                                          </p:stCondLst>
                                        </p:cTn>
                                        <p:tgtEl>
                                          <p:spTgt spid="53"/>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2000"/>
                                        <p:tgtEl>
                                          <p:spTgt spid="54"/>
                                        </p:tgtEl>
                                      </p:cBhvr>
                                    </p:animEffect>
                                    <p:set>
                                      <p:cBhvr>
                                        <p:cTn id="45" dur="1" fill="hold">
                                          <p:stCondLst>
                                            <p:cond delay="1999"/>
                                          </p:stCondLst>
                                        </p:cTn>
                                        <p:tgtEl>
                                          <p:spTgt spid="54"/>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2000"/>
                                        <p:tgtEl>
                                          <p:spTgt spid="55"/>
                                        </p:tgtEl>
                                      </p:cBhvr>
                                    </p:animEffect>
                                    <p:set>
                                      <p:cBhvr>
                                        <p:cTn id="48" dur="1" fill="hold">
                                          <p:stCondLst>
                                            <p:cond delay="1999"/>
                                          </p:stCondLst>
                                        </p:cTn>
                                        <p:tgtEl>
                                          <p:spTgt spid="55"/>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2000"/>
                                        <p:tgtEl>
                                          <p:spTgt spid="69"/>
                                        </p:tgtEl>
                                      </p:cBhvr>
                                    </p:animEffect>
                                    <p:set>
                                      <p:cBhvr>
                                        <p:cTn id="51" dur="1" fill="hold">
                                          <p:stCondLst>
                                            <p:cond delay="1999"/>
                                          </p:stCondLst>
                                        </p:cTn>
                                        <p:tgtEl>
                                          <p:spTgt spid="69"/>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2000"/>
                                        <p:tgtEl>
                                          <p:spTgt spid="70"/>
                                        </p:tgtEl>
                                      </p:cBhvr>
                                    </p:animEffect>
                                    <p:set>
                                      <p:cBhvr>
                                        <p:cTn id="54" dur="1" fill="hold">
                                          <p:stCondLst>
                                            <p:cond delay="1999"/>
                                          </p:stCondLst>
                                        </p:cTn>
                                        <p:tgtEl>
                                          <p:spTgt spid="70"/>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2000"/>
                                        <p:tgtEl>
                                          <p:spTgt spid="71"/>
                                        </p:tgtEl>
                                      </p:cBhvr>
                                    </p:animEffect>
                                    <p:set>
                                      <p:cBhvr>
                                        <p:cTn id="57" dur="1" fill="hold">
                                          <p:stCondLst>
                                            <p:cond delay="1999"/>
                                          </p:stCondLst>
                                        </p:cTn>
                                        <p:tgtEl>
                                          <p:spTgt spid="71"/>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2000"/>
                                        <p:tgtEl>
                                          <p:spTgt spid="72"/>
                                        </p:tgtEl>
                                      </p:cBhvr>
                                    </p:animEffect>
                                    <p:set>
                                      <p:cBhvr>
                                        <p:cTn id="60" dur="1" fill="hold">
                                          <p:stCondLst>
                                            <p:cond delay="1999"/>
                                          </p:stCondLst>
                                        </p:cTn>
                                        <p:tgtEl>
                                          <p:spTgt spid="72"/>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73"/>
                                        </p:tgtEl>
                                        <p:attrNameLst>
                                          <p:attrName>style.visibility</p:attrName>
                                        </p:attrNameLst>
                                      </p:cBhvr>
                                      <p:to>
                                        <p:strVal val="visible"/>
                                      </p:to>
                                    </p:set>
                                    <p:animEffect transition="in" filter="fade">
                                      <p:cBhvr>
                                        <p:cTn id="63" dur="2000"/>
                                        <p:tgtEl>
                                          <p:spTgt spid="73"/>
                                        </p:tgtEl>
                                      </p:cBhvr>
                                    </p:animEffect>
                                  </p:childTnLst>
                                </p:cTn>
                              </p:par>
                              <p:par>
                                <p:cTn id="64" presetID="10" presetClass="entr" presetSubtype="0" fill="hold" nodeType="withEffect">
                                  <p:stCondLst>
                                    <p:cond delay="0"/>
                                  </p:stCondLst>
                                  <p:childTnLst>
                                    <p:set>
                                      <p:cBhvr>
                                        <p:cTn id="65" dur="1" fill="hold">
                                          <p:stCondLst>
                                            <p:cond delay="0"/>
                                          </p:stCondLst>
                                        </p:cTn>
                                        <p:tgtEl>
                                          <p:spTgt spid="74"/>
                                        </p:tgtEl>
                                        <p:attrNameLst>
                                          <p:attrName>style.visibility</p:attrName>
                                        </p:attrNameLst>
                                      </p:cBhvr>
                                      <p:to>
                                        <p:strVal val="visible"/>
                                      </p:to>
                                    </p:set>
                                    <p:animEffect transition="in" filter="fade">
                                      <p:cBhvr>
                                        <p:cTn id="66" dur="2000"/>
                                        <p:tgtEl>
                                          <p:spTgt spid="74"/>
                                        </p:tgtEl>
                                      </p:cBhvr>
                                    </p:animEffect>
                                  </p:childTnLst>
                                </p:cTn>
                              </p:par>
                              <p:par>
                                <p:cTn id="67" presetID="0" presetClass="path" presetSubtype="0" accel="50000" decel="50000" fill="hold" nodeType="withEffect">
                                  <p:stCondLst>
                                    <p:cond delay="0"/>
                                  </p:stCondLst>
                                  <p:childTnLst>
                                    <p:animMotion origin="layout" path="M 3.33333E-6 3.33333E-6 L -0.075 3.33333E-6 " pathEditMode="relative" rAng="0" ptsTypes="AA">
                                      <p:cBhvr>
                                        <p:cTn id="68" dur="2000" fill="hold"/>
                                        <p:tgtEl>
                                          <p:spTgt spid="43"/>
                                        </p:tgtEl>
                                        <p:attrNameLst>
                                          <p:attrName>ppt_x</p:attrName>
                                          <p:attrName>ppt_y</p:attrName>
                                        </p:attrNameLst>
                                      </p:cBhvr>
                                      <p:rCtr x="-3800" y="0"/>
                                    </p:animMotion>
                                  </p:childTnLst>
                                </p:cTn>
                              </p:par>
                              <p:par>
                                <p:cTn id="69" presetID="0" presetClass="path" presetSubtype="0" accel="50000" decel="50000" fill="hold" nodeType="withEffect">
                                  <p:stCondLst>
                                    <p:cond delay="0"/>
                                  </p:stCondLst>
                                  <p:childTnLst>
                                    <p:animMotion origin="layout" path="M 0 0 L 0.075 0 " pathEditMode="relative" ptsTypes="AA">
                                      <p:cBhvr>
                                        <p:cTn id="70" dur="2000" fill="hold"/>
                                        <p:tgtEl>
                                          <p:spTgt spid="42"/>
                                        </p:tgtEl>
                                        <p:attrNameLst>
                                          <p:attrName>ppt_x</p:attrName>
                                          <p:attrName>ppt_y</p:attrName>
                                        </p:attrNameLst>
                                      </p:cBhvr>
                                    </p:animMotion>
                                  </p:childTnLst>
                                </p:cTn>
                              </p:par>
                              <p:par>
                                <p:cTn id="71" presetID="0" presetClass="path" presetSubtype="0" accel="50000" decel="50000" fill="hold" nodeType="withEffect">
                                  <p:stCondLst>
                                    <p:cond delay="0"/>
                                  </p:stCondLst>
                                  <p:childTnLst>
                                    <p:animMotion origin="layout" path="M 0 0 L -0.15 0 " pathEditMode="relative" ptsTypes="AA">
                                      <p:cBhvr>
                                        <p:cTn id="72" dur="2000" fill="hold"/>
                                        <p:tgtEl>
                                          <p:spTgt spid="74"/>
                                        </p:tgtEl>
                                        <p:attrNameLst>
                                          <p:attrName>ppt_x</p:attrName>
                                          <p:attrName>ppt_y</p:attrName>
                                        </p:attrNameLst>
                                      </p:cBhvr>
                                    </p:animMotion>
                                  </p:childTnLst>
                                </p:cTn>
                              </p:par>
                              <p:par>
                                <p:cTn id="73" presetID="0" presetClass="path" presetSubtype="0" accel="50000" decel="50000" fill="hold" nodeType="withEffect">
                                  <p:stCondLst>
                                    <p:cond delay="0"/>
                                  </p:stCondLst>
                                  <p:childTnLst>
                                    <p:animMotion origin="layout" path="M 0 0 L 0.15 0 " pathEditMode="relative" ptsTypes="AA">
                                      <p:cBhvr>
                                        <p:cTn id="74" dur="2000" fill="hold"/>
                                        <p:tgtEl>
                                          <p:spTgt spid="73"/>
                                        </p:tgtEl>
                                        <p:attrNameLst>
                                          <p:attrName>ppt_x</p:attrName>
                                          <p:attrName>ppt_y</p:attrName>
                                        </p:attrNameLst>
                                      </p:cBhvr>
                                    </p:animMotion>
                                  </p:childTnLst>
                                </p:cTn>
                              </p:par>
                              <p:par>
                                <p:cTn id="75" presetID="10" presetClass="entr" presetSubtype="0" fill="hold" nodeType="withEffect">
                                  <p:stCondLst>
                                    <p:cond delay="0"/>
                                  </p:stCondLst>
                                  <p:childTnLst>
                                    <p:set>
                                      <p:cBhvr>
                                        <p:cTn id="76" dur="1" fill="hold">
                                          <p:stCondLst>
                                            <p:cond delay="0"/>
                                          </p:stCondLst>
                                        </p:cTn>
                                        <p:tgtEl>
                                          <p:spTgt spid="75">
                                            <p:txEl>
                                              <p:pRg st="1" end="1"/>
                                            </p:txEl>
                                          </p:spTgt>
                                        </p:tgtEl>
                                        <p:attrNameLst>
                                          <p:attrName>style.visibility</p:attrName>
                                        </p:attrNameLst>
                                      </p:cBhvr>
                                      <p:to>
                                        <p:strVal val="visible"/>
                                      </p:to>
                                    </p:set>
                                    <p:animEffect transition="in" filter="fade">
                                      <p:cBhvr>
                                        <p:cTn id="77" dur="1000"/>
                                        <p:tgtEl>
                                          <p:spTgt spid="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53" grpId="0" animBg="1"/>
      <p:bldP spid="53" grpId="1" animBg="1"/>
      <p:bldP spid="54" grpId="0" animBg="1"/>
      <p:bldP spid="54" grpId="1" animBg="1"/>
      <p:bldP spid="55" grpId="0" animBg="1"/>
      <p:bldP spid="55" grpId="1" animBg="1"/>
      <p:bldP spid="56" grpId="0" animBg="1"/>
      <p:bldP spid="58" grpId="0" animBg="1"/>
      <p:bldP spid="59" grpId="0" animBg="1"/>
      <p:bldP spid="60" grpId="0" animBg="1"/>
      <p:bldP spid="65" grpId="0" animBg="1"/>
      <p:bldP spid="66" grpId="0" animBg="1"/>
      <p:bldP spid="67" grpId="0" animBg="1"/>
      <p:bldP spid="68" grpId="0" animBg="1"/>
      <p:bldP spid="69" grpId="0" animBg="1"/>
      <p:bldP spid="69" grpId="1" animBg="1"/>
      <p:bldP spid="70" grpId="0" animBg="1"/>
      <p:bldP spid="70" grpId="1" animBg="1"/>
      <p:bldP spid="71" grpId="0" animBg="1"/>
      <p:bldP spid="71" grpId="1" animBg="1"/>
      <p:bldP spid="72" grpId="0" animBg="1"/>
      <p:bldP spid="72"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Freeform 41"/>
          <p:cNvSpPr/>
          <p:nvPr/>
        </p:nvSpPr>
        <p:spPr bwMode="auto">
          <a:xfrm rot="16200000">
            <a:off x="2058194" y="41140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rgbClr val="FF0000"/>
          </a:solidFill>
          <a:ln w="76200" cap="flat" cmpd="sng" algn="ctr">
            <a:solidFill>
              <a:srgbClr val="FF0000"/>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43" name="Freeform 42"/>
          <p:cNvSpPr/>
          <p:nvPr/>
        </p:nvSpPr>
        <p:spPr bwMode="auto">
          <a:xfrm rot="16200000">
            <a:off x="4344194" y="41140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rgbClr val="FF0000"/>
          </a:solidFill>
          <a:ln w="76200" cap="flat" cmpd="sng" algn="ctr">
            <a:solidFill>
              <a:srgbClr val="FF0000"/>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142338" name="Rectangle 2"/>
          <p:cNvSpPr>
            <a:spLocks noGrp="1" noChangeArrowheads="1"/>
          </p:cNvSpPr>
          <p:nvPr>
            <p:ph type="title" idx="4294967295"/>
          </p:nvPr>
        </p:nvSpPr>
        <p:spPr>
          <a:xfrm>
            <a:off x="360363" y="219075"/>
            <a:ext cx="8402637" cy="1219200"/>
          </a:xfrm>
        </p:spPr>
        <p:txBody>
          <a:bodyPr/>
          <a:lstStyle/>
          <a:p>
            <a:pPr>
              <a:defRPr/>
            </a:pPr>
            <a:r>
              <a:rPr lang="en-US" b="0" dirty="0">
                <a:latin typeface="+mj-lt"/>
                <a:ea typeface="+mj-ea"/>
                <a:cs typeface="+mj-cs"/>
              </a:rPr>
              <a:t>Standard Reconstruction Filtering</a:t>
            </a:r>
          </a:p>
        </p:txBody>
      </p:sp>
      <p:sp>
        <p:nvSpPr>
          <p:cNvPr id="38" name="Freeform 37"/>
          <p:cNvSpPr/>
          <p:nvPr/>
        </p:nvSpPr>
        <p:spPr bwMode="auto">
          <a:xfrm rot="16200000">
            <a:off x="3201194" y="41140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chemeClr val="accent1">
              <a:lumMod val="75000"/>
            </a:schemeClr>
          </a:solidFill>
          <a:ln w="76200" cap="flat" cmpd="sng" algn="ctr">
            <a:solidFill>
              <a:schemeClr val="accent1">
                <a:lumMod val="75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73" name="Freeform 72"/>
          <p:cNvSpPr/>
          <p:nvPr/>
        </p:nvSpPr>
        <p:spPr bwMode="auto">
          <a:xfrm rot="16200000">
            <a:off x="915194" y="41140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rgbClr val="FF0000"/>
          </a:solidFill>
          <a:ln w="76200" cap="flat" cmpd="sng" algn="ctr">
            <a:solidFill>
              <a:srgbClr val="FF0000"/>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74" name="Freeform 73"/>
          <p:cNvSpPr/>
          <p:nvPr/>
        </p:nvSpPr>
        <p:spPr bwMode="auto">
          <a:xfrm rot="16200000">
            <a:off x="5487194" y="4150519"/>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rgbClr val="FF0000"/>
          </a:solidFill>
          <a:ln w="76200" cap="flat" cmpd="sng" algn="ctr">
            <a:solidFill>
              <a:srgbClr val="FF0000"/>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75" name="Rectangle 3"/>
          <p:cNvSpPr txBox="1">
            <a:spLocks noChangeArrowheads="1"/>
          </p:cNvSpPr>
          <p:nvPr/>
        </p:nvSpPr>
        <p:spPr bwMode="auto">
          <a:xfrm>
            <a:off x="349250" y="1365250"/>
            <a:ext cx="8794750" cy="996950"/>
          </a:xfrm>
          <a:prstGeom prst="rect">
            <a:avLst/>
          </a:prstGeom>
          <a:noFill/>
          <a:ln w="9525">
            <a:noFill/>
            <a:miter lim="800000"/>
            <a:headEnd/>
            <a:tailEnd/>
          </a:ln>
        </p:spPr>
        <p:txBody>
          <a:bodyPr/>
          <a:lstStyle/>
          <a:p>
            <a:pPr marL="342900" indent="-342900" algn="l" eaLnBrk="1" hangingPunct="1">
              <a:lnSpc>
                <a:spcPct val="110000"/>
              </a:lnSpc>
              <a:spcBef>
                <a:spcPts val="600"/>
              </a:spcBef>
              <a:spcAft>
                <a:spcPts val="600"/>
              </a:spcAft>
              <a:buClr>
                <a:srgbClr val="F99D1C"/>
              </a:buClr>
              <a:buSzPct val="110000"/>
              <a:buFontTx/>
              <a:buChar char="•"/>
              <a:defRPr/>
            </a:pPr>
            <a:r>
              <a:rPr lang="en-US" sz="3200" kern="0" dirty="0">
                <a:solidFill>
                  <a:srgbClr val="FFFFFF"/>
                </a:solidFill>
                <a:latin typeface="Arial"/>
                <a:ea typeface="ＭＳ Ｐゴシック"/>
              </a:rPr>
              <a:t>Standard filter, dense sampling (slow)</a:t>
            </a:r>
          </a:p>
        </p:txBody>
      </p:sp>
      <p:sp>
        <p:nvSpPr>
          <p:cNvPr id="40" name="Rectangle 39"/>
          <p:cNvSpPr>
            <a:spLocks noChangeArrowheads="1"/>
          </p:cNvSpPr>
          <p:nvPr/>
        </p:nvSpPr>
        <p:spPr bwMode="auto">
          <a:xfrm>
            <a:off x="1295400" y="2627313"/>
            <a:ext cx="2819400" cy="3810000"/>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sp>
        <p:nvSpPr>
          <p:cNvPr id="41" name="Rectangle 40"/>
          <p:cNvSpPr>
            <a:spLocks noChangeArrowheads="1"/>
          </p:cNvSpPr>
          <p:nvPr/>
        </p:nvSpPr>
        <p:spPr bwMode="auto">
          <a:xfrm>
            <a:off x="5029200" y="3048000"/>
            <a:ext cx="2667000" cy="3810000"/>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sp>
        <p:nvSpPr>
          <p:cNvPr id="44" name="Rectangle 43"/>
          <p:cNvSpPr>
            <a:spLocks noChangeArrowheads="1"/>
          </p:cNvSpPr>
          <p:nvPr/>
        </p:nvSpPr>
        <p:spPr bwMode="auto">
          <a:xfrm>
            <a:off x="4114800" y="5141913"/>
            <a:ext cx="914400" cy="1066800"/>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sp>
        <p:nvSpPr>
          <p:cNvPr id="1433612" name="TextBox 23"/>
          <p:cNvSpPr txBox="1">
            <a:spLocks noChangeArrowheads="1"/>
          </p:cNvSpPr>
          <p:nvPr/>
        </p:nvSpPr>
        <p:spPr bwMode="auto">
          <a:xfrm>
            <a:off x="4267200" y="6096000"/>
            <a:ext cx="83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t</a:t>
            </a:r>
          </a:p>
        </p:txBody>
      </p:sp>
      <p:sp>
        <p:nvSpPr>
          <p:cNvPr id="45" name="Rectangle 44"/>
          <p:cNvSpPr>
            <a:spLocks noChangeArrowheads="1"/>
          </p:cNvSpPr>
          <p:nvPr/>
        </p:nvSpPr>
        <p:spPr bwMode="auto">
          <a:xfrm>
            <a:off x="4114800" y="2855913"/>
            <a:ext cx="990600" cy="1371600"/>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cxnSp>
        <p:nvCxnSpPr>
          <p:cNvPr id="1433614" name="Straight Connector 20"/>
          <p:cNvCxnSpPr>
            <a:cxnSpLocks noChangeShapeType="1"/>
          </p:cNvCxnSpPr>
          <p:nvPr/>
        </p:nvCxnSpPr>
        <p:spPr bwMode="auto">
          <a:xfrm rot="5400000">
            <a:off x="3086100" y="4610100"/>
            <a:ext cx="297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46" name="TextBox 21"/>
          <p:cNvSpPr txBox="1">
            <a:spLocks noChangeArrowheads="1"/>
          </p:cNvSpPr>
          <p:nvPr/>
        </p:nvSpPr>
        <p:spPr bwMode="auto">
          <a:xfrm>
            <a:off x="2057400" y="5638800"/>
            <a:ext cx="2362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a:solidFill>
                  <a:srgbClr val="FFFFFF"/>
                </a:solidFill>
                <a:latin typeface="Arial" charset="0"/>
                <a:cs typeface="Arial" charset="0"/>
              </a:rPr>
              <a:t>no aliasing</a:t>
            </a:r>
          </a:p>
        </p:txBody>
      </p:sp>
      <p:sp>
        <p:nvSpPr>
          <p:cNvPr id="39" name="Parallelogram 38"/>
          <p:cNvSpPr>
            <a:spLocks noChangeArrowheads="1"/>
          </p:cNvSpPr>
          <p:nvPr/>
        </p:nvSpPr>
        <p:spPr bwMode="auto">
          <a:xfrm rot="16200000" flipV="1">
            <a:off x="4076700" y="4229100"/>
            <a:ext cx="990600" cy="914400"/>
          </a:xfrm>
          <a:prstGeom prst="parallelogram">
            <a:avLst>
              <a:gd name="adj" fmla="val 0"/>
            </a:avLst>
          </a:prstGeom>
          <a:solidFill>
            <a:schemeClr val="accent1">
              <a:alpha val="34901"/>
            </a:schemeClr>
          </a:solidFill>
          <a:ln w="38100">
            <a:solidFill>
              <a:schemeClr val="tx1"/>
            </a:solidFill>
            <a:round/>
            <a:headEnd/>
            <a:tailEnd/>
          </a:ln>
        </p:spPr>
        <p:txBody>
          <a:bodyPr/>
          <a:lstStyle/>
          <a:p>
            <a:pPr algn="r" eaLnBrk="1" hangingPunct="1"/>
            <a:endParaRPr lang="en-US">
              <a:solidFill>
                <a:srgbClr val="FFFFFF"/>
              </a:solidFill>
              <a:latin typeface="Arial" charset="0"/>
              <a:cs typeface="Arial" charset="0"/>
            </a:endParaRPr>
          </a:p>
        </p:txBody>
      </p:sp>
      <p:sp>
        <p:nvSpPr>
          <p:cNvPr id="1433617" name="TextBox 24"/>
          <p:cNvSpPr txBox="1">
            <a:spLocks noChangeArrowheads="1"/>
          </p:cNvSpPr>
          <p:nvPr/>
        </p:nvSpPr>
        <p:spPr bwMode="auto">
          <a:xfrm>
            <a:off x="6096000" y="4419600"/>
            <a:ext cx="83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x</a:t>
            </a:r>
          </a:p>
        </p:txBody>
      </p:sp>
      <p:cxnSp>
        <p:nvCxnSpPr>
          <p:cNvPr id="1433618" name="Straight Connector 22"/>
          <p:cNvCxnSpPr>
            <a:cxnSpLocks noChangeShapeType="1"/>
          </p:cNvCxnSpPr>
          <p:nvPr/>
        </p:nvCxnSpPr>
        <p:spPr bwMode="auto">
          <a:xfrm>
            <a:off x="3048000" y="4648200"/>
            <a:ext cx="304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48" name="Straight Arrow Connector 47"/>
          <p:cNvCxnSpPr>
            <a:cxnSpLocks noChangeShapeType="1"/>
          </p:cNvCxnSpPr>
          <p:nvPr/>
        </p:nvCxnSpPr>
        <p:spPr bwMode="auto">
          <a:xfrm rot="5400000" flipH="1" flipV="1">
            <a:off x="3771900" y="5143500"/>
            <a:ext cx="685800" cy="457200"/>
          </a:xfrm>
          <a:prstGeom prst="straightConnector1">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cxnSp>
      <p:sp>
        <p:nvSpPr>
          <p:cNvPr id="1433620" name="TextBox 21"/>
          <p:cNvSpPr txBox="1">
            <a:spLocks noChangeArrowheads="1"/>
          </p:cNvSpPr>
          <p:nvPr/>
        </p:nvSpPr>
        <p:spPr bwMode="auto">
          <a:xfrm>
            <a:off x="1981200" y="2514600"/>
            <a:ext cx="381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a:solidFill>
                  <a:srgbClr val="FFFFFF"/>
                </a:solidFill>
                <a:latin typeface="Arial" charset="0"/>
                <a:cs typeface="Arial" charset="0"/>
              </a:rPr>
              <a:t>Fourier Domain</a:t>
            </a:r>
          </a:p>
        </p:txBody>
      </p:sp>
      <p:sp>
        <p:nvSpPr>
          <p:cNvPr id="21" name="TextBox 21"/>
          <p:cNvSpPr txBox="1">
            <a:spLocks noChangeArrowheads="1"/>
          </p:cNvSpPr>
          <p:nvPr/>
        </p:nvSpPr>
        <p:spPr bwMode="auto">
          <a:xfrm>
            <a:off x="5715000" y="2209800"/>
            <a:ext cx="2362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a:solidFill>
                  <a:srgbClr val="FFFFFF"/>
                </a:solidFill>
                <a:latin typeface="Arial" charset="0"/>
                <a:cs typeface="Arial" charset="0"/>
              </a:rPr>
              <a:t>replicas</a:t>
            </a:r>
          </a:p>
        </p:txBody>
      </p:sp>
      <p:cxnSp>
        <p:nvCxnSpPr>
          <p:cNvPr id="22" name="Straight Arrow Connector 21"/>
          <p:cNvCxnSpPr>
            <a:cxnSpLocks noChangeShapeType="1"/>
          </p:cNvCxnSpPr>
          <p:nvPr/>
        </p:nvCxnSpPr>
        <p:spPr bwMode="auto">
          <a:xfrm rot="5400000">
            <a:off x="6591300" y="3162300"/>
            <a:ext cx="685800" cy="152400"/>
          </a:xfrm>
          <a:prstGeom prst="straightConnector1">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26" name="Straight Arrow Connector 25"/>
          <p:cNvCxnSpPr>
            <a:cxnSpLocks noChangeShapeType="1"/>
          </p:cNvCxnSpPr>
          <p:nvPr/>
        </p:nvCxnSpPr>
        <p:spPr bwMode="auto">
          <a:xfrm rot="10800000" flipV="1">
            <a:off x="5562600" y="2819400"/>
            <a:ext cx="1066800" cy="762000"/>
          </a:xfrm>
          <a:prstGeom prst="straightConnector1">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67563793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childTnLst>
                                </p:cTn>
                              </p:par>
                              <p:par>
                                <p:cTn id="13" presetID="10"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1000"/>
                                        <p:tgtEl>
                                          <p:spTgt spid="44"/>
                                        </p:tgtEl>
                                      </p:cBhvr>
                                    </p:animEffect>
                                  </p:childTnLst>
                                </p:cTn>
                              </p:par>
                              <p:par>
                                <p:cTn id="16" presetID="10" presetClass="entr" presetSubtype="0"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1000"/>
                                        <p:tgtEl>
                                          <p:spTgt spid="40"/>
                                        </p:tgtEl>
                                      </p:cBhvr>
                                    </p:animEffect>
                                  </p:childTnLst>
                                </p:cTn>
                              </p:par>
                              <p:par>
                                <p:cTn id="19" presetID="10"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1000"/>
                                        <p:tgtEl>
                                          <p:spTgt spid="45"/>
                                        </p:tgtEl>
                                      </p:cBhvr>
                                    </p:animEffect>
                                  </p:childTnLst>
                                </p:cTn>
                              </p:par>
                            </p:childTnLst>
                          </p:cTn>
                        </p:par>
                        <p:par>
                          <p:cTn id="22" fill="hold" nodeType="afterGroup">
                            <p:stCondLst>
                              <p:cond delay="1000"/>
                            </p:stCondLst>
                            <p:childTnLst>
                              <p:par>
                                <p:cTn id="23" presetID="10" presetClass="entr" presetSubtype="0" fill="hold" nodeType="after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1000"/>
                                        <p:tgtEl>
                                          <p:spTgt spid="4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1000"/>
                                        <p:tgtEl>
                                          <p:spTgt spid="46"/>
                                        </p:tgtEl>
                                      </p:cBhvr>
                                    </p:animEffect>
                                  </p:childTnLst>
                                </p:cTn>
                              </p:par>
                            </p:childTnLst>
                          </p:cTn>
                        </p:par>
                        <p:par>
                          <p:cTn id="29" fill="hold" nodeType="afterGroup">
                            <p:stCondLst>
                              <p:cond delay="2000"/>
                            </p:stCondLst>
                            <p:childTnLst>
                              <p:par>
                                <p:cTn id="30" presetID="10" presetClass="entr" presetSubtype="0"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childTnLst>
                                </p:cTn>
                              </p:par>
                            </p:childTnLst>
                          </p:cTn>
                        </p:par>
                        <p:par>
                          <p:cTn id="36" fill="hold" nodeType="afterGroup">
                            <p:stCondLst>
                              <p:cond delay="3000"/>
                            </p:stCondLst>
                            <p:childTnLst>
                              <p:par>
                                <p:cTn id="37" presetID="10" presetClass="entr" presetSubtype="0" fill="hold"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39" grpId="0" animBg="1"/>
      <p:bldP spid="21"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Freeform 76"/>
          <p:cNvSpPr/>
          <p:nvPr/>
        </p:nvSpPr>
        <p:spPr bwMode="auto">
          <a:xfrm rot="16200000">
            <a:off x="2743994" y="41140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rgbClr val="FF0000"/>
          </a:solidFill>
          <a:ln w="76200" cap="flat" cmpd="sng" algn="ctr">
            <a:solidFill>
              <a:srgbClr val="FF0000"/>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78" name="Freeform 77"/>
          <p:cNvSpPr/>
          <p:nvPr/>
        </p:nvSpPr>
        <p:spPr bwMode="auto">
          <a:xfrm rot="16200000">
            <a:off x="3658394" y="41140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rgbClr val="FF0000"/>
          </a:solidFill>
          <a:ln w="76200" cap="flat" cmpd="sng" algn="ctr">
            <a:solidFill>
              <a:srgbClr val="FF0000"/>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142338" name="Rectangle 2"/>
          <p:cNvSpPr>
            <a:spLocks noGrp="1" noChangeArrowheads="1"/>
          </p:cNvSpPr>
          <p:nvPr>
            <p:ph type="title" idx="4294967295"/>
          </p:nvPr>
        </p:nvSpPr>
        <p:spPr>
          <a:xfrm>
            <a:off x="360363" y="219075"/>
            <a:ext cx="8402637" cy="1219200"/>
          </a:xfrm>
        </p:spPr>
        <p:txBody>
          <a:bodyPr/>
          <a:lstStyle/>
          <a:p>
            <a:pPr>
              <a:defRPr/>
            </a:pPr>
            <a:r>
              <a:rPr lang="en-US" b="0" dirty="0">
                <a:latin typeface="+mj-lt"/>
                <a:ea typeface="+mj-ea"/>
                <a:cs typeface="+mj-cs"/>
              </a:rPr>
              <a:t>Standard Reconstruction Filter</a:t>
            </a:r>
          </a:p>
        </p:txBody>
      </p:sp>
      <p:sp>
        <p:nvSpPr>
          <p:cNvPr id="38" name="Freeform 37"/>
          <p:cNvSpPr/>
          <p:nvPr/>
        </p:nvSpPr>
        <p:spPr bwMode="auto">
          <a:xfrm rot="16200000">
            <a:off x="3201194" y="41140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chemeClr val="accent1">
              <a:lumMod val="75000"/>
            </a:schemeClr>
          </a:solidFill>
          <a:ln w="76200" cap="flat" cmpd="sng" algn="ctr">
            <a:solidFill>
              <a:schemeClr val="accent1">
                <a:lumMod val="75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73" name="Freeform 72"/>
          <p:cNvSpPr/>
          <p:nvPr/>
        </p:nvSpPr>
        <p:spPr bwMode="auto">
          <a:xfrm rot="16200000">
            <a:off x="2286794" y="41140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rgbClr val="FF0000"/>
          </a:solidFill>
          <a:ln w="76200" cap="flat" cmpd="sng" algn="ctr">
            <a:solidFill>
              <a:srgbClr val="FF0000"/>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74" name="Freeform 73"/>
          <p:cNvSpPr/>
          <p:nvPr/>
        </p:nvSpPr>
        <p:spPr bwMode="auto">
          <a:xfrm rot="16200000">
            <a:off x="4115594" y="41140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rgbClr val="FF0000"/>
          </a:solidFill>
          <a:ln w="76200" cap="flat" cmpd="sng" algn="ctr">
            <a:solidFill>
              <a:srgbClr val="FF0000"/>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75" name="Rectangle 3"/>
          <p:cNvSpPr txBox="1">
            <a:spLocks noChangeArrowheads="1"/>
          </p:cNvSpPr>
          <p:nvPr/>
        </p:nvSpPr>
        <p:spPr bwMode="auto">
          <a:xfrm>
            <a:off x="349250" y="1365250"/>
            <a:ext cx="8794750" cy="996950"/>
          </a:xfrm>
          <a:prstGeom prst="rect">
            <a:avLst/>
          </a:prstGeom>
          <a:noFill/>
          <a:ln w="9525">
            <a:noFill/>
            <a:miter lim="800000"/>
            <a:headEnd/>
            <a:tailEnd/>
          </a:ln>
        </p:spPr>
        <p:txBody>
          <a:bodyPr/>
          <a:lstStyle/>
          <a:p>
            <a:pPr marL="342900" indent="-342900" algn="l" eaLnBrk="1" hangingPunct="1">
              <a:lnSpc>
                <a:spcPct val="110000"/>
              </a:lnSpc>
              <a:spcBef>
                <a:spcPts val="600"/>
              </a:spcBef>
              <a:spcAft>
                <a:spcPts val="600"/>
              </a:spcAft>
              <a:buClr>
                <a:srgbClr val="F99D1C"/>
              </a:buClr>
              <a:buSzPct val="110000"/>
              <a:buFontTx/>
              <a:buChar char="•"/>
              <a:defRPr/>
            </a:pPr>
            <a:r>
              <a:rPr lang="en-US" sz="3200" kern="0" dirty="0">
                <a:solidFill>
                  <a:srgbClr val="FFFFFF"/>
                </a:solidFill>
                <a:latin typeface="Arial"/>
                <a:ea typeface="ＭＳ Ｐゴシック"/>
              </a:rPr>
              <a:t>Standard filter, sparse sampling (fast)</a:t>
            </a:r>
          </a:p>
        </p:txBody>
      </p:sp>
      <p:sp>
        <p:nvSpPr>
          <p:cNvPr id="40" name="Rectangle 39"/>
          <p:cNvSpPr>
            <a:spLocks noChangeArrowheads="1"/>
          </p:cNvSpPr>
          <p:nvPr/>
        </p:nvSpPr>
        <p:spPr bwMode="auto">
          <a:xfrm>
            <a:off x="2895600" y="2627313"/>
            <a:ext cx="1219200" cy="3810000"/>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sp>
        <p:nvSpPr>
          <p:cNvPr id="41" name="Rectangle 40"/>
          <p:cNvSpPr>
            <a:spLocks noChangeArrowheads="1"/>
          </p:cNvSpPr>
          <p:nvPr/>
        </p:nvSpPr>
        <p:spPr bwMode="auto">
          <a:xfrm>
            <a:off x="5029200" y="3048000"/>
            <a:ext cx="1143000" cy="3810000"/>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sp>
        <p:nvSpPr>
          <p:cNvPr id="44" name="Rectangle 43"/>
          <p:cNvSpPr>
            <a:spLocks noChangeArrowheads="1"/>
          </p:cNvSpPr>
          <p:nvPr/>
        </p:nvSpPr>
        <p:spPr bwMode="auto">
          <a:xfrm>
            <a:off x="4114800" y="5141913"/>
            <a:ext cx="914400" cy="1066800"/>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sp>
        <p:nvSpPr>
          <p:cNvPr id="1435660" name="TextBox 23"/>
          <p:cNvSpPr txBox="1">
            <a:spLocks noChangeArrowheads="1"/>
          </p:cNvSpPr>
          <p:nvPr/>
        </p:nvSpPr>
        <p:spPr bwMode="auto">
          <a:xfrm>
            <a:off x="4267200" y="6096000"/>
            <a:ext cx="83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t</a:t>
            </a:r>
          </a:p>
        </p:txBody>
      </p:sp>
      <p:sp>
        <p:nvSpPr>
          <p:cNvPr id="45" name="Rectangle 44"/>
          <p:cNvSpPr>
            <a:spLocks noChangeArrowheads="1"/>
          </p:cNvSpPr>
          <p:nvPr/>
        </p:nvSpPr>
        <p:spPr bwMode="auto">
          <a:xfrm>
            <a:off x="4114800" y="2855913"/>
            <a:ext cx="914400" cy="1371600"/>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sp>
        <p:nvSpPr>
          <p:cNvPr id="1435662" name="TextBox 21"/>
          <p:cNvSpPr txBox="1">
            <a:spLocks noChangeArrowheads="1"/>
          </p:cNvSpPr>
          <p:nvPr/>
        </p:nvSpPr>
        <p:spPr bwMode="auto">
          <a:xfrm>
            <a:off x="2819400" y="2590800"/>
            <a:ext cx="381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a:solidFill>
                  <a:srgbClr val="FFFFFF"/>
                </a:solidFill>
                <a:latin typeface="Arial" charset="0"/>
                <a:cs typeface="Arial" charset="0"/>
              </a:rPr>
              <a:t>Fourier Domain</a:t>
            </a:r>
          </a:p>
        </p:txBody>
      </p:sp>
      <p:cxnSp>
        <p:nvCxnSpPr>
          <p:cNvPr id="1435663" name="Straight Connector 20"/>
          <p:cNvCxnSpPr>
            <a:cxnSpLocks noChangeShapeType="1"/>
          </p:cNvCxnSpPr>
          <p:nvPr/>
        </p:nvCxnSpPr>
        <p:spPr bwMode="auto">
          <a:xfrm rot="5400000">
            <a:off x="3086100" y="4610100"/>
            <a:ext cx="297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46" name="TextBox 21"/>
          <p:cNvSpPr txBox="1">
            <a:spLocks noChangeArrowheads="1"/>
          </p:cNvSpPr>
          <p:nvPr/>
        </p:nvSpPr>
        <p:spPr bwMode="auto">
          <a:xfrm>
            <a:off x="2286000" y="5638800"/>
            <a:ext cx="2133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a:solidFill>
                  <a:srgbClr val="FFFFFF"/>
                </a:solidFill>
                <a:latin typeface="Arial" charset="0"/>
                <a:cs typeface="Arial" charset="0"/>
              </a:rPr>
              <a:t>aliasing</a:t>
            </a:r>
          </a:p>
        </p:txBody>
      </p:sp>
      <p:sp>
        <p:nvSpPr>
          <p:cNvPr id="39" name="Parallelogram 38"/>
          <p:cNvSpPr>
            <a:spLocks noChangeArrowheads="1"/>
          </p:cNvSpPr>
          <p:nvPr/>
        </p:nvSpPr>
        <p:spPr bwMode="auto">
          <a:xfrm rot="16200000" flipV="1">
            <a:off x="4076700" y="4229100"/>
            <a:ext cx="990600" cy="914400"/>
          </a:xfrm>
          <a:prstGeom prst="parallelogram">
            <a:avLst>
              <a:gd name="adj" fmla="val 0"/>
            </a:avLst>
          </a:prstGeom>
          <a:solidFill>
            <a:schemeClr val="accent1">
              <a:alpha val="34901"/>
            </a:schemeClr>
          </a:solidFill>
          <a:ln w="38100">
            <a:solidFill>
              <a:schemeClr val="tx1"/>
            </a:solidFill>
            <a:round/>
            <a:headEnd/>
            <a:tailEnd/>
          </a:ln>
        </p:spPr>
        <p:txBody>
          <a:bodyPr/>
          <a:lstStyle/>
          <a:p>
            <a:pPr algn="r" eaLnBrk="1" hangingPunct="1"/>
            <a:endParaRPr lang="en-US">
              <a:solidFill>
                <a:srgbClr val="FFFFFF"/>
              </a:solidFill>
              <a:latin typeface="Arial" charset="0"/>
              <a:cs typeface="Arial" charset="0"/>
            </a:endParaRPr>
          </a:p>
        </p:txBody>
      </p:sp>
      <p:sp>
        <p:nvSpPr>
          <p:cNvPr id="1435666" name="TextBox 24"/>
          <p:cNvSpPr txBox="1">
            <a:spLocks noChangeArrowheads="1"/>
          </p:cNvSpPr>
          <p:nvPr/>
        </p:nvSpPr>
        <p:spPr bwMode="auto">
          <a:xfrm>
            <a:off x="6096000" y="4419600"/>
            <a:ext cx="83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x</a:t>
            </a:r>
          </a:p>
        </p:txBody>
      </p:sp>
      <p:cxnSp>
        <p:nvCxnSpPr>
          <p:cNvPr id="1435667" name="Straight Connector 22"/>
          <p:cNvCxnSpPr>
            <a:cxnSpLocks noChangeShapeType="1"/>
          </p:cNvCxnSpPr>
          <p:nvPr/>
        </p:nvCxnSpPr>
        <p:spPr bwMode="auto">
          <a:xfrm>
            <a:off x="3048000" y="4648200"/>
            <a:ext cx="304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48" name="Straight Arrow Connector 47"/>
          <p:cNvCxnSpPr>
            <a:cxnSpLocks noChangeShapeType="1"/>
          </p:cNvCxnSpPr>
          <p:nvPr/>
        </p:nvCxnSpPr>
        <p:spPr bwMode="auto">
          <a:xfrm rot="5400000" flipH="1" flipV="1">
            <a:off x="3771900" y="5143500"/>
            <a:ext cx="685800" cy="457200"/>
          </a:xfrm>
          <a:prstGeom prst="straightConnector1">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722619359"/>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childTnLst>
                                </p:cTn>
                              </p:par>
                              <p:par>
                                <p:cTn id="13" presetID="10"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1000"/>
                                        <p:tgtEl>
                                          <p:spTgt spid="44"/>
                                        </p:tgtEl>
                                      </p:cBhvr>
                                    </p:animEffect>
                                  </p:childTnLst>
                                </p:cTn>
                              </p:par>
                              <p:par>
                                <p:cTn id="16" presetID="10" presetClass="entr" presetSubtype="0"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1000"/>
                                        <p:tgtEl>
                                          <p:spTgt spid="40"/>
                                        </p:tgtEl>
                                      </p:cBhvr>
                                    </p:animEffect>
                                  </p:childTnLst>
                                </p:cTn>
                              </p:par>
                              <p:par>
                                <p:cTn id="19" presetID="10"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1000"/>
                                        <p:tgtEl>
                                          <p:spTgt spid="45"/>
                                        </p:tgtEl>
                                      </p:cBhvr>
                                    </p:animEffect>
                                  </p:childTnLst>
                                </p:cTn>
                              </p:par>
                            </p:childTnLst>
                          </p:cTn>
                        </p:par>
                        <p:par>
                          <p:cTn id="22" fill="hold" nodeType="afterGroup">
                            <p:stCondLst>
                              <p:cond delay="1000"/>
                            </p:stCondLst>
                            <p:childTnLst>
                              <p:par>
                                <p:cTn id="23" presetID="10" presetClass="entr" presetSubtype="0" fill="hold" nodeType="afterEffect">
                                  <p:stCondLst>
                                    <p:cond delay="0"/>
                                  </p:stCondLst>
                                  <p:childTnLst>
                                    <p:set>
                                      <p:cBhvr>
                                        <p:cTn id="24" dur="1" fill="hold">
                                          <p:stCondLst>
                                            <p:cond delay="0"/>
                                          </p:stCondLst>
                                        </p:cTn>
                                        <p:tgtEl>
                                          <p:spTgt spid="78"/>
                                        </p:tgtEl>
                                        <p:attrNameLst>
                                          <p:attrName>style.visibility</p:attrName>
                                        </p:attrNameLst>
                                      </p:cBhvr>
                                      <p:to>
                                        <p:strVal val="visible"/>
                                      </p:to>
                                    </p:set>
                                    <p:animEffect transition="in" filter="fade">
                                      <p:cBhvr>
                                        <p:cTn id="25" dur="1000"/>
                                        <p:tgtEl>
                                          <p:spTgt spid="78"/>
                                        </p:tgtEl>
                                      </p:cBhvr>
                                    </p:animEffect>
                                  </p:childTnLst>
                                </p:cTn>
                              </p:par>
                              <p:par>
                                <p:cTn id="26" presetID="10" presetClass="entr" presetSubtype="0"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Effect transition="in" filter="fade">
                                      <p:cBhvr>
                                        <p:cTn id="28" dur="1000"/>
                                        <p:tgtEl>
                                          <p:spTgt spid="77"/>
                                        </p:tgtEl>
                                      </p:cBhvr>
                                    </p:animEffect>
                                  </p:childTnLst>
                                </p:cTn>
                              </p:par>
                            </p:childTnLst>
                          </p:cTn>
                        </p:par>
                        <p:par>
                          <p:cTn id="29" fill="hold" nodeType="afterGroup">
                            <p:stCondLst>
                              <p:cond delay="2000"/>
                            </p:stCondLst>
                            <p:childTnLst>
                              <p:par>
                                <p:cTn id="30" presetID="10" presetClass="entr" presetSubtype="0" fill="hold" nodeType="after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1000"/>
                                        <p:tgtEl>
                                          <p:spTgt spid="4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3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360363" y="219075"/>
            <a:ext cx="8402637" cy="1219200"/>
          </a:xfrm>
        </p:spPr>
        <p:txBody>
          <a:bodyPr/>
          <a:lstStyle/>
          <a:p>
            <a:pPr>
              <a:defRPr/>
            </a:pPr>
            <a:r>
              <a:rPr lang="en-US" b="0" dirty="0">
                <a:latin typeface="+mj-lt"/>
                <a:ea typeface="+mj-ea"/>
                <a:cs typeface="+mj-cs"/>
              </a:rPr>
              <a:t>Sheared Reconstruction Filter</a:t>
            </a:r>
          </a:p>
        </p:txBody>
      </p:sp>
      <p:sp>
        <p:nvSpPr>
          <p:cNvPr id="38" name="Freeform 37"/>
          <p:cNvSpPr/>
          <p:nvPr/>
        </p:nvSpPr>
        <p:spPr bwMode="auto">
          <a:xfrm rot="16200000">
            <a:off x="3201194" y="41140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chemeClr val="accent1">
              <a:lumMod val="75000"/>
            </a:schemeClr>
          </a:solidFill>
          <a:ln w="76200" cap="flat" cmpd="sng" algn="ctr">
            <a:solidFill>
              <a:schemeClr val="accent1">
                <a:lumMod val="75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42" name="Freeform 41"/>
          <p:cNvSpPr/>
          <p:nvPr/>
        </p:nvSpPr>
        <p:spPr bwMode="auto">
          <a:xfrm rot="16200000">
            <a:off x="2743994" y="41140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chemeClr val="accent1">
              <a:lumMod val="75000"/>
            </a:schemeClr>
          </a:solidFill>
          <a:ln w="76200" cap="flat" cmpd="sng" algn="ctr">
            <a:solidFill>
              <a:schemeClr val="accent1">
                <a:lumMod val="75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43" name="Freeform 42"/>
          <p:cNvSpPr/>
          <p:nvPr/>
        </p:nvSpPr>
        <p:spPr bwMode="auto">
          <a:xfrm rot="16200000">
            <a:off x="3658394" y="41140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chemeClr val="accent1">
              <a:lumMod val="75000"/>
            </a:schemeClr>
          </a:solidFill>
          <a:ln w="76200" cap="flat" cmpd="sng" algn="ctr">
            <a:solidFill>
              <a:schemeClr val="accent1">
                <a:lumMod val="75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73" name="Freeform 72"/>
          <p:cNvSpPr/>
          <p:nvPr/>
        </p:nvSpPr>
        <p:spPr bwMode="auto">
          <a:xfrm rot="16200000">
            <a:off x="2286794" y="41140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chemeClr val="accent1">
              <a:lumMod val="75000"/>
            </a:schemeClr>
          </a:solidFill>
          <a:ln w="76200" cap="flat" cmpd="sng" algn="ctr">
            <a:solidFill>
              <a:schemeClr val="accent1">
                <a:lumMod val="75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74" name="Freeform 73"/>
          <p:cNvSpPr/>
          <p:nvPr/>
        </p:nvSpPr>
        <p:spPr bwMode="auto">
          <a:xfrm rot="16200000">
            <a:off x="4115594" y="41140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chemeClr val="accent1">
              <a:lumMod val="75000"/>
            </a:schemeClr>
          </a:solidFill>
          <a:ln w="76200" cap="flat" cmpd="sng" algn="ctr">
            <a:solidFill>
              <a:schemeClr val="accent1">
                <a:lumMod val="75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75" name="Rectangle 3"/>
          <p:cNvSpPr txBox="1">
            <a:spLocks noChangeArrowheads="1"/>
          </p:cNvSpPr>
          <p:nvPr/>
        </p:nvSpPr>
        <p:spPr bwMode="auto">
          <a:xfrm>
            <a:off x="349250" y="1365250"/>
            <a:ext cx="8794750" cy="996950"/>
          </a:xfrm>
          <a:prstGeom prst="rect">
            <a:avLst/>
          </a:prstGeom>
          <a:noFill/>
          <a:ln w="9525">
            <a:noFill/>
            <a:miter lim="800000"/>
            <a:headEnd/>
            <a:tailEnd/>
          </a:ln>
        </p:spPr>
        <p:txBody>
          <a:bodyPr/>
          <a:lstStyle/>
          <a:p>
            <a:pPr marL="342900" indent="-342900" algn="l" eaLnBrk="1" hangingPunct="1">
              <a:lnSpc>
                <a:spcPct val="110000"/>
              </a:lnSpc>
              <a:spcBef>
                <a:spcPts val="600"/>
              </a:spcBef>
              <a:spcAft>
                <a:spcPts val="600"/>
              </a:spcAft>
              <a:buClr>
                <a:srgbClr val="F99D1C"/>
              </a:buClr>
              <a:buSzPct val="110000"/>
              <a:buFontTx/>
              <a:buChar char="•"/>
              <a:defRPr/>
            </a:pPr>
            <a:r>
              <a:rPr lang="en-US" sz="3200" kern="0" dirty="0">
                <a:solidFill>
                  <a:srgbClr val="FFFFFF"/>
                </a:solidFill>
                <a:latin typeface="Arial"/>
                <a:ea typeface="ＭＳ Ｐゴシック"/>
              </a:rPr>
              <a:t>Our sheared filter, sparse sampling (fast)</a:t>
            </a:r>
          </a:p>
        </p:txBody>
      </p:sp>
      <p:sp>
        <p:nvSpPr>
          <p:cNvPr id="24" name="Rectangle 23"/>
          <p:cNvSpPr>
            <a:spLocks noChangeArrowheads="1"/>
          </p:cNvSpPr>
          <p:nvPr/>
        </p:nvSpPr>
        <p:spPr bwMode="auto">
          <a:xfrm>
            <a:off x="1600200" y="2514600"/>
            <a:ext cx="457200" cy="38100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sp>
        <p:nvSpPr>
          <p:cNvPr id="26" name="Rectangle 25"/>
          <p:cNvSpPr>
            <a:spLocks noChangeArrowheads="1"/>
          </p:cNvSpPr>
          <p:nvPr/>
        </p:nvSpPr>
        <p:spPr bwMode="auto">
          <a:xfrm>
            <a:off x="3581400" y="5105400"/>
            <a:ext cx="2514600" cy="1371600"/>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sp>
        <p:nvSpPr>
          <p:cNvPr id="27" name="Rectangle 26"/>
          <p:cNvSpPr>
            <a:spLocks noChangeArrowheads="1"/>
          </p:cNvSpPr>
          <p:nvPr/>
        </p:nvSpPr>
        <p:spPr bwMode="auto">
          <a:xfrm>
            <a:off x="2895600" y="2819400"/>
            <a:ext cx="3276600" cy="1371600"/>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sp>
        <p:nvSpPr>
          <p:cNvPr id="28" name="Parallelogram 27"/>
          <p:cNvSpPr>
            <a:spLocks noChangeArrowheads="1"/>
          </p:cNvSpPr>
          <p:nvPr/>
        </p:nvSpPr>
        <p:spPr bwMode="auto">
          <a:xfrm flipV="1">
            <a:off x="2971800" y="4191000"/>
            <a:ext cx="1676400" cy="914400"/>
          </a:xfrm>
          <a:prstGeom prst="parallelogram">
            <a:avLst>
              <a:gd name="adj" fmla="val 58217"/>
            </a:avLst>
          </a:prstGeom>
          <a:solidFill>
            <a:schemeClr val="bg1">
              <a:alpha val="74901"/>
            </a:schemeClr>
          </a:solidFill>
          <a:ln>
            <a:noFill/>
          </a:ln>
          <a:extLst>
            <a:ext uri="{91240B29-F687-4f45-9708-019B960494DF}">
              <a14:hiddenLine xmlns:a14="http://schemas.microsoft.com/office/drawing/2010/main" w="38100">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sp>
        <p:nvSpPr>
          <p:cNvPr id="29" name="Parallelogram 28"/>
          <p:cNvSpPr>
            <a:spLocks noChangeArrowheads="1"/>
          </p:cNvSpPr>
          <p:nvPr/>
        </p:nvSpPr>
        <p:spPr bwMode="auto">
          <a:xfrm flipV="1">
            <a:off x="4572000" y="4191000"/>
            <a:ext cx="1828800" cy="914400"/>
          </a:xfrm>
          <a:prstGeom prst="parallelogram">
            <a:avLst>
              <a:gd name="adj" fmla="val 58213"/>
            </a:avLst>
          </a:prstGeom>
          <a:solidFill>
            <a:schemeClr val="bg1">
              <a:alpha val="74901"/>
            </a:schemeClr>
          </a:solidFill>
          <a:ln>
            <a:noFill/>
          </a:ln>
          <a:extLst>
            <a:ext uri="{91240B29-F687-4f45-9708-019B960494DF}">
              <a14:hiddenLine xmlns:a14="http://schemas.microsoft.com/office/drawing/2010/main" w="38100">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sp>
        <p:nvSpPr>
          <p:cNvPr id="1437710" name="TextBox 23"/>
          <p:cNvSpPr txBox="1">
            <a:spLocks noChangeArrowheads="1"/>
          </p:cNvSpPr>
          <p:nvPr/>
        </p:nvSpPr>
        <p:spPr bwMode="auto">
          <a:xfrm>
            <a:off x="4267200" y="6096000"/>
            <a:ext cx="83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t</a:t>
            </a:r>
          </a:p>
        </p:txBody>
      </p:sp>
      <p:sp>
        <p:nvSpPr>
          <p:cNvPr id="39" name="Parallelogram 38"/>
          <p:cNvSpPr>
            <a:spLocks noChangeArrowheads="1"/>
          </p:cNvSpPr>
          <p:nvPr/>
        </p:nvSpPr>
        <p:spPr bwMode="auto">
          <a:xfrm flipV="1">
            <a:off x="4191000" y="4227513"/>
            <a:ext cx="838200" cy="914400"/>
          </a:xfrm>
          <a:prstGeom prst="parallelogram">
            <a:avLst>
              <a:gd name="adj" fmla="val 58213"/>
            </a:avLst>
          </a:prstGeom>
          <a:solidFill>
            <a:schemeClr val="accent1">
              <a:alpha val="34901"/>
            </a:schemeClr>
          </a:solidFill>
          <a:ln w="38100">
            <a:solidFill>
              <a:schemeClr val="tx1"/>
            </a:solidFill>
            <a:round/>
            <a:headEnd/>
            <a:tailEnd/>
          </a:ln>
        </p:spPr>
        <p:txBody>
          <a:bodyPr/>
          <a:lstStyle/>
          <a:p>
            <a:pPr algn="r" eaLnBrk="1" hangingPunct="1"/>
            <a:endParaRPr lang="en-US">
              <a:solidFill>
                <a:srgbClr val="FFFFFF"/>
              </a:solidFill>
              <a:latin typeface="Arial" charset="0"/>
              <a:cs typeface="Arial" charset="0"/>
            </a:endParaRPr>
          </a:p>
        </p:txBody>
      </p:sp>
      <p:cxnSp>
        <p:nvCxnSpPr>
          <p:cNvPr id="1437712" name="Straight Connector 20"/>
          <p:cNvCxnSpPr>
            <a:cxnSpLocks noChangeShapeType="1"/>
          </p:cNvCxnSpPr>
          <p:nvPr/>
        </p:nvCxnSpPr>
        <p:spPr bwMode="auto">
          <a:xfrm rot="5400000">
            <a:off x="3086100" y="4610100"/>
            <a:ext cx="297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437713" name="Straight Connector 22"/>
          <p:cNvCxnSpPr>
            <a:cxnSpLocks noChangeShapeType="1"/>
          </p:cNvCxnSpPr>
          <p:nvPr/>
        </p:nvCxnSpPr>
        <p:spPr bwMode="auto">
          <a:xfrm>
            <a:off x="3048000" y="4648200"/>
            <a:ext cx="304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437714" name="TextBox 24"/>
          <p:cNvSpPr txBox="1">
            <a:spLocks noChangeArrowheads="1"/>
          </p:cNvSpPr>
          <p:nvPr/>
        </p:nvSpPr>
        <p:spPr bwMode="auto">
          <a:xfrm>
            <a:off x="6096000" y="4419600"/>
            <a:ext cx="83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x</a:t>
            </a:r>
          </a:p>
        </p:txBody>
      </p:sp>
      <p:sp>
        <p:nvSpPr>
          <p:cNvPr id="46" name="TextBox 21"/>
          <p:cNvSpPr txBox="1">
            <a:spLocks noChangeArrowheads="1"/>
          </p:cNvSpPr>
          <p:nvPr/>
        </p:nvSpPr>
        <p:spPr bwMode="auto">
          <a:xfrm>
            <a:off x="1219200" y="5751513"/>
            <a:ext cx="2895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a:solidFill>
                  <a:srgbClr val="FFFFFF"/>
                </a:solidFill>
                <a:latin typeface="Arial" charset="0"/>
                <a:cs typeface="Arial" charset="0"/>
              </a:rPr>
              <a:t>No aliasing!</a:t>
            </a:r>
          </a:p>
        </p:txBody>
      </p:sp>
      <p:sp>
        <p:nvSpPr>
          <p:cNvPr id="1437716" name="TextBox 21"/>
          <p:cNvSpPr txBox="1">
            <a:spLocks noChangeArrowheads="1"/>
          </p:cNvSpPr>
          <p:nvPr/>
        </p:nvSpPr>
        <p:spPr bwMode="auto">
          <a:xfrm>
            <a:off x="2819400" y="2590800"/>
            <a:ext cx="381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a:solidFill>
                  <a:srgbClr val="FFFFFF"/>
                </a:solidFill>
                <a:latin typeface="Arial" charset="0"/>
                <a:cs typeface="Arial" charset="0"/>
              </a:rPr>
              <a:t>Fourier Domain</a:t>
            </a:r>
          </a:p>
        </p:txBody>
      </p:sp>
    </p:spTree>
    <p:extLst>
      <p:ext uri="{BB962C8B-B14F-4D97-AF65-F5344CB8AC3E}">
        <p14:creationId xmlns:p14="http://schemas.microsoft.com/office/powerpoint/2010/main" val="161630363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10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00"/>
                                        <p:tgtEl>
                                          <p:spTgt spid="24"/>
                                        </p:tgtEl>
                                      </p:cBhvr>
                                    </p:animEffect>
                                  </p:childTnLst>
                                </p:cTn>
                              </p:par>
                              <p:par>
                                <p:cTn id="14" presetID="10"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childTnLst>
                                </p:cTn>
                              </p:par>
                            </p:childTnLst>
                          </p:cTn>
                        </p:par>
                        <p:par>
                          <p:cTn id="23" fill="hold" nodeType="afterGroup">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9" grpId="0" animBg="1"/>
      <p:bldP spid="4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360363" y="219075"/>
            <a:ext cx="8402637" cy="1219200"/>
          </a:xfrm>
        </p:spPr>
        <p:txBody>
          <a:bodyPr/>
          <a:lstStyle/>
          <a:p>
            <a:pPr>
              <a:defRPr/>
            </a:pPr>
            <a:r>
              <a:rPr lang="en-US" b="0" dirty="0">
                <a:latin typeface="+mj-lt"/>
                <a:ea typeface="+mj-ea"/>
                <a:cs typeface="+mj-cs"/>
              </a:rPr>
              <a:t>Sheared Reconstruction Filter</a:t>
            </a:r>
          </a:p>
        </p:txBody>
      </p:sp>
      <p:sp>
        <p:nvSpPr>
          <p:cNvPr id="75" name="Rectangle 3"/>
          <p:cNvSpPr txBox="1">
            <a:spLocks noChangeArrowheads="1"/>
          </p:cNvSpPr>
          <p:nvPr/>
        </p:nvSpPr>
        <p:spPr bwMode="auto">
          <a:xfrm>
            <a:off x="349250" y="1365250"/>
            <a:ext cx="8794750" cy="996950"/>
          </a:xfrm>
          <a:prstGeom prst="rect">
            <a:avLst/>
          </a:prstGeom>
          <a:noFill/>
          <a:ln w="9525">
            <a:noFill/>
            <a:miter lim="800000"/>
            <a:headEnd/>
            <a:tailEnd/>
          </a:ln>
        </p:spPr>
        <p:txBody>
          <a:bodyPr/>
          <a:lstStyle/>
          <a:p>
            <a:pPr marL="342900" indent="-342900" algn="l" eaLnBrk="1" hangingPunct="1">
              <a:lnSpc>
                <a:spcPct val="110000"/>
              </a:lnSpc>
              <a:spcBef>
                <a:spcPts val="600"/>
              </a:spcBef>
              <a:spcAft>
                <a:spcPts val="600"/>
              </a:spcAft>
              <a:buClr>
                <a:srgbClr val="F99D1C"/>
              </a:buClr>
              <a:buSzPct val="110000"/>
              <a:buFontTx/>
              <a:buChar char="•"/>
              <a:defRPr/>
            </a:pPr>
            <a:r>
              <a:rPr lang="en-US" sz="3200" kern="0" dirty="0">
                <a:solidFill>
                  <a:srgbClr val="FFFFFF"/>
                </a:solidFill>
                <a:latin typeface="Arial"/>
                <a:ea typeface="ＭＳ Ｐゴシック"/>
              </a:rPr>
              <a:t>Compact shape in Fourier = wide in primal</a:t>
            </a:r>
          </a:p>
        </p:txBody>
      </p:sp>
      <p:cxnSp>
        <p:nvCxnSpPr>
          <p:cNvPr id="1439748" name="Straight Connector 20"/>
          <p:cNvCxnSpPr>
            <a:cxnSpLocks noChangeShapeType="1"/>
          </p:cNvCxnSpPr>
          <p:nvPr/>
        </p:nvCxnSpPr>
        <p:spPr bwMode="auto">
          <a:xfrm rot="5400000">
            <a:off x="342900" y="4725988"/>
            <a:ext cx="297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439749" name="Straight Connector 22"/>
          <p:cNvCxnSpPr>
            <a:cxnSpLocks noChangeShapeType="1"/>
          </p:cNvCxnSpPr>
          <p:nvPr/>
        </p:nvCxnSpPr>
        <p:spPr bwMode="auto">
          <a:xfrm>
            <a:off x="304800" y="4764088"/>
            <a:ext cx="304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439750" name="TextBox 23"/>
          <p:cNvSpPr txBox="1">
            <a:spLocks noChangeArrowheads="1"/>
          </p:cNvSpPr>
          <p:nvPr/>
        </p:nvSpPr>
        <p:spPr bwMode="auto">
          <a:xfrm>
            <a:off x="1600200" y="6019800"/>
            <a:ext cx="83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t</a:t>
            </a:r>
            <a:endParaRPr lang="en-US" sz="3600" baseline="-25000">
              <a:solidFill>
                <a:srgbClr val="FFFFFF"/>
              </a:solidFill>
              <a:latin typeface="Arial" charset="0"/>
              <a:cs typeface="Arial" charset="0"/>
            </a:endParaRPr>
          </a:p>
        </p:txBody>
      </p:sp>
      <p:sp>
        <p:nvSpPr>
          <p:cNvPr id="1439751" name="TextBox 24"/>
          <p:cNvSpPr txBox="1">
            <a:spLocks noChangeArrowheads="1"/>
          </p:cNvSpPr>
          <p:nvPr/>
        </p:nvSpPr>
        <p:spPr bwMode="auto">
          <a:xfrm>
            <a:off x="3352800" y="4535488"/>
            <a:ext cx="838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endParaRPr lang="en-US" sz="3600" baseline="-25000">
              <a:solidFill>
                <a:srgbClr val="FFFFFF"/>
              </a:solidFill>
              <a:latin typeface="Arial" charset="0"/>
              <a:cs typeface="Arial" charset="0"/>
            </a:endParaRPr>
          </a:p>
        </p:txBody>
      </p:sp>
      <p:sp>
        <p:nvSpPr>
          <p:cNvPr id="1439752" name="TextBox 21"/>
          <p:cNvSpPr txBox="1">
            <a:spLocks noChangeArrowheads="1"/>
          </p:cNvSpPr>
          <p:nvPr/>
        </p:nvSpPr>
        <p:spPr bwMode="auto">
          <a:xfrm>
            <a:off x="228600" y="2706688"/>
            <a:ext cx="381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a:solidFill>
                  <a:srgbClr val="FFFFFF"/>
                </a:solidFill>
                <a:latin typeface="Arial" charset="0"/>
                <a:cs typeface="Arial" charset="0"/>
              </a:rPr>
              <a:t>Primal Domain</a:t>
            </a:r>
          </a:p>
        </p:txBody>
      </p:sp>
      <p:sp>
        <p:nvSpPr>
          <p:cNvPr id="21" name="Parallelogram 20"/>
          <p:cNvSpPr>
            <a:spLocks noChangeArrowheads="1"/>
          </p:cNvSpPr>
          <p:nvPr/>
        </p:nvSpPr>
        <p:spPr bwMode="auto">
          <a:xfrm rot="5400000" flipV="1">
            <a:off x="533400" y="3316288"/>
            <a:ext cx="2743200" cy="2895600"/>
          </a:xfrm>
          <a:prstGeom prst="parallelogram">
            <a:avLst>
              <a:gd name="adj" fmla="val 58213"/>
            </a:avLst>
          </a:prstGeom>
          <a:solidFill>
            <a:schemeClr val="accent1">
              <a:alpha val="50195"/>
            </a:schemeClr>
          </a:solidFill>
          <a:ln w="38100">
            <a:solidFill>
              <a:schemeClr val="tx1"/>
            </a:solidFill>
            <a:round/>
            <a:headEnd/>
            <a:tailEnd/>
          </a:ln>
        </p:spPr>
        <p:txBody>
          <a:bodyPr/>
          <a:lstStyle/>
          <a:p>
            <a:pPr algn="r" eaLnBrk="1" hangingPunct="1"/>
            <a:endParaRPr lang="en-US">
              <a:solidFill>
                <a:srgbClr val="FFFFFF"/>
              </a:solidFill>
              <a:latin typeface="Arial" charset="0"/>
              <a:cs typeface="Arial" charset="0"/>
            </a:endParaRPr>
          </a:p>
        </p:txBody>
      </p:sp>
      <p:cxnSp>
        <p:nvCxnSpPr>
          <p:cNvPr id="1439754" name="Straight Connector 20"/>
          <p:cNvCxnSpPr>
            <a:cxnSpLocks noChangeShapeType="1"/>
          </p:cNvCxnSpPr>
          <p:nvPr/>
        </p:nvCxnSpPr>
        <p:spPr bwMode="auto">
          <a:xfrm rot="5400000">
            <a:off x="4991100" y="4725988"/>
            <a:ext cx="297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439755" name="Straight Connector 22"/>
          <p:cNvCxnSpPr>
            <a:cxnSpLocks noChangeShapeType="1"/>
          </p:cNvCxnSpPr>
          <p:nvPr/>
        </p:nvCxnSpPr>
        <p:spPr bwMode="auto">
          <a:xfrm>
            <a:off x="4953000" y="4764088"/>
            <a:ext cx="304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439756" name="TextBox 23"/>
          <p:cNvSpPr txBox="1">
            <a:spLocks noChangeArrowheads="1"/>
          </p:cNvSpPr>
          <p:nvPr/>
        </p:nvSpPr>
        <p:spPr bwMode="auto">
          <a:xfrm>
            <a:off x="6324600" y="6019800"/>
            <a:ext cx="83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t</a:t>
            </a:r>
          </a:p>
        </p:txBody>
      </p:sp>
      <p:sp>
        <p:nvSpPr>
          <p:cNvPr id="1439757" name="TextBox 24"/>
          <p:cNvSpPr txBox="1">
            <a:spLocks noChangeArrowheads="1"/>
          </p:cNvSpPr>
          <p:nvPr/>
        </p:nvSpPr>
        <p:spPr bwMode="auto">
          <a:xfrm>
            <a:off x="8001000" y="4535488"/>
            <a:ext cx="838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x</a:t>
            </a:r>
          </a:p>
        </p:txBody>
      </p:sp>
      <p:sp>
        <p:nvSpPr>
          <p:cNvPr id="1439758" name="TextBox 21"/>
          <p:cNvSpPr txBox="1">
            <a:spLocks noChangeArrowheads="1"/>
          </p:cNvSpPr>
          <p:nvPr/>
        </p:nvSpPr>
        <p:spPr bwMode="auto">
          <a:xfrm>
            <a:off x="4876800" y="2706688"/>
            <a:ext cx="381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a:solidFill>
                  <a:srgbClr val="FFFFFF"/>
                </a:solidFill>
                <a:latin typeface="Arial" charset="0"/>
                <a:cs typeface="Arial" charset="0"/>
              </a:rPr>
              <a:t>Fourier Domain</a:t>
            </a:r>
          </a:p>
        </p:txBody>
      </p:sp>
      <p:sp>
        <p:nvSpPr>
          <p:cNvPr id="1439759" name="Parallelogram 14"/>
          <p:cNvSpPr>
            <a:spLocks noChangeArrowheads="1"/>
          </p:cNvSpPr>
          <p:nvPr/>
        </p:nvSpPr>
        <p:spPr bwMode="auto">
          <a:xfrm flipV="1">
            <a:off x="6019800" y="4343400"/>
            <a:ext cx="838200" cy="914400"/>
          </a:xfrm>
          <a:prstGeom prst="parallelogram">
            <a:avLst>
              <a:gd name="adj" fmla="val 58213"/>
            </a:avLst>
          </a:prstGeom>
          <a:solidFill>
            <a:schemeClr val="accent1">
              <a:alpha val="50195"/>
            </a:schemeClr>
          </a:solidFill>
          <a:ln w="38100">
            <a:solidFill>
              <a:schemeClr val="tx1"/>
            </a:solidFill>
            <a:round/>
            <a:headEnd/>
            <a:tailEnd/>
          </a:ln>
        </p:spPr>
        <p:txBody>
          <a:bodyPr/>
          <a:lstStyle/>
          <a:p>
            <a:pPr algn="r" eaLnBrk="1" hangingPunct="1"/>
            <a:endParaRPr lang="en-US">
              <a:solidFill>
                <a:srgbClr val="FFFFFF"/>
              </a:solidFill>
              <a:latin typeface="Arial" charset="0"/>
              <a:cs typeface="Arial" charset="0"/>
            </a:endParaRPr>
          </a:p>
        </p:txBody>
      </p:sp>
    </p:spTree>
    <p:extLst>
      <p:ext uri="{BB962C8B-B14F-4D97-AF65-F5344CB8AC3E}">
        <p14:creationId xmlns:p14="http://schemas.microsoft.com/office/powerpoint/2010/main" val="158275916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360363" y="219075"/>
            <a:ext cx="8402637" cy="1219200"/>
          </a:xfrm>
        </p:spPr>
        <p:txBody>
          <a:bodyPr/>
          <a:lstStyle/>
          <a:p>
            <a:pPr>
              <a:defRPr/>
            </a:pPr>
            <a:r>
              <a:rPr lang="en-US" b="0" dirty="0">
                <a:latin typeface="+mj-lt"/>
                <a:ea typeface="+mj-ea"/>
                <a:cs typeface="+mj-cs"/>
              </a:rPr>
              <a:t>Car Scene</a:t>
            </a:r>
          </a:p>
        </p:txBody>
      </p:sp>
      <p:pic>
        <p:nvPicPr>
          <p:cNvPr id="1441795" name="Picture 5" descr="car_ours4_fig.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67000"/>
            <a:ext cx="3962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1796" name="TextBox 21"/>
          <p:cNvSpPr txBox="1">
            <a:spLocks noChangeArrowheads="1"/>
          </p:cNvSpPr>
          <p:nvPr/>
        </p:nvSpPr>
        <p:spPr bwMode="auto">
          <a:xfrm>
            <a:off x="4800600" y="1524000"/>
            <a:ext cx="3810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a:solidFill>
                  <a:srgbClr val="FFFFFF"/>
                </a:solidFill>
                <a:latin typeface="Arial" charset="0"/>
                <a:cs typeface="Arial" charset="0"/>
              </a:rPr>
              <a:t>Stratified Sampling</a:t>
            </a:r>
          </a:p>
          <a:p>
            <a:pPr algn="ctr" eaLnBrk="1" hangingPunct="1"/>
            <a:r>
              <a:rPr lang="en-US" sz="3200">
                <a:solidFill>
                  <a:srgbClr val="FFFFFF"/>
                </a:solidFill>
                <a:latin typeface="Arial" charset="0"/>
                <a:cs typeface="Arial" charset="0"/>
              </a:rPr>
              <a:t>4 samples per pixel</a:t>
            </a:r>
          </a:p>
        </p:txBody>
      </p:sp>
      <p:sp>
        <p:nvSpPr>
          <p:cNvPr id="1441797" name="TextBox 21"/>
          <p:cNvSpPr txBox="1">
            <a:spLocks noChangeArrowheads="1"/>
          </p:cNvSpPr>
          <p:nvPr/>
        </p:nvSpPr>
        <p:spPr bwMode="auto">
          <a:xfrm>
            <a:off x="533400" y="1524000"/>
            <a:ext cx="3810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a:solidFill>
                  <a:srgbClr val="FFFFFF"/>
                </a:solidFill>
                <a:latin typeface="Arial" charset="0"/>
                <a:cs typeface="Arial" charset="0"/>
              </a:rPr>
              <a:t>Our Method,</a:t>
            </a:r>
          </a:p>
          <a:p>
            <a:pPr algn="ctr" eaLnBrk="1" hangingPunct="1"/>
            <a:r>
              <a:rPr lang="en-US" sz="3200">
                <a:solidFill>
                  <a:srgbClr val="FFFFFF"/>
                </a:solidFill>
                <a:latin typeface="Arial" charset="0"/>
                <a:cs typeface="Arial" charset="0"/>
              </a:rPr>
              <a:t>4 samples per pixel</a:t>
            </a:r>
          </a:p>
        </p:txBody>
      </p:sp>
      <p:pic>
        <p:nvPicPr>
          <p:cNvPr id="1441798" name="Picture 2" descr="D:\mb09talk\car_bf4_fi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667000"/>
            <a:ext cx="3962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00372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360363" y="219075"/>
            <a:ext cx="8402637" cy="1219200"/>
          </a:xfrm>
        </p:spPr>
        <p:txBody>
          <a:bodyPr/>
          <a:lstStyle/>
          <a:p>
            <a:pPr>
              <a:defRPr/>
            </a:pPr>
            <a:r>
              <a:rPr lang="en-US" b="0" dirty="0">
                <a:latin typeface="+mj-lt"/>
                <a:ea typeface="+mj-ea"/>
                <a:cs typeface="+mj-cs"/>
              </a:rPr>
              <a:t>Teapot Scene</a:t>
            </a:r>
          </a:p>
        </p:txBody>
      </p:sp>
      <p:pic>
        <p:nvPicPr>
          <p:cNvPr id="1443843" name="Picture 6" descr="D:\mb09talk\teapot_ours8_fi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2286000"/>
            <a:ext cx="4267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44" name="TextBox 21"/>
          <p:cNvSpPr txBox="1">
            <a:spLocks noChangeArrowheads="1"/>
          </p:cNvSpPr>
          <p:nvPr/>
        </p:nvSpPr>
        <p:spPr bwMode="auto">
          <a:xfrm>
            <a:off x="4495800" y="1219200"/>
            <a:ext cx="3124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a:solidFill>
                  <a:srgbClr val="FFFFFF"/>
                </a:solidFill>
                <a:latin typeface="Arial" charset="0"/>
                <a:cs typeface="Arial" charset="0"/>
              </a:rPr>
              <a:t>Our Method</a:t>
            </a:r>
          </a:p>
          <a:p>
            <a:pPr algn="ctr" eaLnBrk="1" hangingPunct="1"/>
            <a:r>
              <a:rPr lang="en-US" sz="2800">
                <a:solidFill>
                  <a:srgbClr val="FFFFFF"/>
                </a:solidFill>
                <a:latin typeface="Arial" charset="0"/>
                <a:cs typeface="Arial" charset="0"/>
              </a:rPr>
              <a:t>8 samples / pix</a:t>
            </a:r>
          </a:p>
        </p:txBody>
      </p:sp>
      <p:cxnSp>
        <p:nvCxnSpPr>
          <p:cNvPr id="1443845" name="Straight Arrow Connector 8"/>
          <p:cNvCxnSpPr>
            <a:cxnSpLocks noChangeShapeType="1"/>
          </p:cNvCxnSpPr>
          <p:nvPr/>
        </p:nvCxnSpPr>
        <p:spPr bwMode="auto">
          <a:xfrm>
            <a:off x="3429000" y="4343400"/>
            <a:ext cx="1219200" cy="76200"/>
          </a:xfrm>
          <a:prstGeom prst="straightConnector1">
            <a:avLst/>
          </a:prstGeom>
          <a:noFill/>
          <a:ln w="63500">
            <a:solidFill>
              <a:srgbClr val="FF0000"/>
            </a:solidFill>
            <a:round/>
            <a:headEnd/>
            <a:tailEnd type="triangle" w="lg" len="lg"/>
          </a:ln>
          <a:extLst>
            <a:ext uri="{909E8E84-426E-40dd-AFC4-6F175D3DCCD1}">
              <a14:hiddenFill xmlns:a14="http://schemas.microsoft.com/office/drawing/2010/main">
                <a:noFill/>
              </a14:hiddenFill>
            </a:ext>
          </a:extLst>
        </p:spPr>
      </p:cxnSp>
      <p:sp>
        <p:nvSpPr>
          <p:cNvPr id="1443846" name="TextBox 21"/>
          <p:cNvSpPr txBox="1">
            <a:spLocks noChangeArrowheads="1"/>
          </p:cNvSpPr>
          <p:nvPr/>
        </p:nvSpPr>
        <p:spPr bwMode="auto">
          <a:xfrm>
            <a:off x="0" y="3810000"/>
            <a:ext cx="3886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a:solidFill>
                  <a:srgbClr val="FFFFFF"/>
                </a:solidFill>
                <a:latin typeface="Arial" charset="0"/>
                <a:cs typeface="Arial" charset="0"/>
              </a:rPr>
              <a:t>motion blurred reflection</a:t>
            </a:r>
          </a:p>
        </p:txBody>
      </p:sp>
    </p:spTree>
    <p:extLst>
      <p:ext uri="{BB962C8B-B14F-4D97-AF65-F5344CB8AC3E}">
        <p14:creationId xmlns:p14="http://schemas.microsoft.com/office/powerpoint/2010/main" val="12692820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360363" y="219075"/>
            <a:ext cx="8402637" cy="1219200"/>
          </a:xfrm>
        </p:spPr>
        <p:txBody>
          <a:bodyPr/>
          <a:lstStyle/>
          <a:p>
            <a:pPr eaLnBrk="1" hangingPunct="1">
              <a:defRPr/>
            </a:pPr>
            <a:r>
              <a:rPr lang="en-US" dirty="0" smtClean="0">
                <a:cs typeface="+mj-cs"/>
              </a:rPr>
              <a:t>Ballerina Video</a:t>
            </a:r>
          </a:p>
        </p:txBody>
      </p:sp>
      <p:pic>
        <p:nvPicPr>
          <p:cNvPr id="2" name="kevin-shear.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90700" y="1384300"/>
            <a:ext cx="5852160" cy="5372100"/>
          </a:xfrm>
          <a:prstGeom prst="rect">
            <a:avLst/>
          </a:prstGeom>
        </p:spPr>
      </p:pic>
    </p:spTree>
    <p:extLst>
      <p:ext uri="{BB962C8B-B14F-4D97-AF65-F5344CB8AC3E}">
        <p14:creationId xmlns:p14="http://schemas.microsoft.com/office/powerpoint/2010/main" val="337907509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8610" name="Rectangle 2"/>
          <p:cNvSpPr>
            <a:spLocks noGrp="1" noChangeArrowheads="1"/>
          </p:cNvSpPr>
          <p:nvPr>
            <p:ph type="title"/>
          </p:nvPr>
        </p:nvSpPr>
        <p:spPr/>
        <p:txBody>
          <a:bodyPr/>
          <a:lstStyle/>
          <a:p>
            <a:r>
              <a:rPr lang="en-US" sz="3200"/>
              <a:t>Multi-Dimensional Adaptive Sampling</a:t>
            </a:r>
          </a:p>
        </p:txBody>
      </p:sp>
      <p:pic>
        <p:nvPicPr>
          <p:cNvPr id="13486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888" y="1547813"/>
            <a:ext cx="8477250" cy="421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348613" name="Text Box 5"/>
          <p:cNvSpPr txBox="1">
            <a:spLocks noChangeArrowheads="1"/>
          </p:cNvSpPr>
          <p:nvPr/>
        </p:nvSpPr>
        <p:spPr bwMode="auto">
          <a:xfrm>
            <a:off x="1814513" y="5740401"/>
            <a:ext cx="7186612"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bodyPr>
          <a:lstStyle/>
          <a:p>
            <a:pPr algn="l"/>
            <a:r>
              <a:rPr lang="en-US" dirty="0">
                <a:latin typeface="+mn-lt"/>
              </a:rPr>
              <a:t>Motion Blur and Depth of Field 32 samples per pixel</a:t>
            </a:r>
          </a:p>
        </p:txBody>
      </p:sp>
    </p:spTree>
    <p:extLst>
      <p:ext uri="{BB962C8B-B14F-4D97-AF65-F5344CB8AC3E}">
        <p14:creationId xmlns:p14="http://schemas.microsoft.com/office/powerpoint/2010/main" val="35679716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Resurgence (2008 - )</a:t>
            </a:r>
            <a:endParaRPr lang="en-US" dirty="0"/>
          </a:p>
        </p:txBody>
      </p:sp>
      <p:sp>
        <p:nvSpPr>
          <p:cNvPr id="3" name="Content Placeholder 2"/>
          <p:cNvSpPr>
            <a:spLocks noGrp="1"/>
          </p:cNvSpPr>
          <p:nvPr>
            <p:ph idx="1"/>
          </p:nvPr>
        </p:nvSpPr>
        <p:spPr>
          <a:xfrm>
            <a:off x="457200" y="1222378"/>
            <a:ext cx="8686800" cy="5029200"/>
          </a:xfrm>
        </p:spPr>
        <p:txBody>
          <a:bodyPr/>
          <a:lstStyle/>
          <a:p>
            <a:r>
              <a:rPr lang="en-US" sz="2400" dirty="0"/>
              <a:t>Eurographics 2015 STAR report by Zwicker et al. </a:t>
            </a:r>
          </a:p>
          <a:p>
            <a:pPr lvl="1"/>
            <a:r>
              <a:rPr lang="en-US" sz="2000" dirty="0"/>
              <a:t>Papers below are key a-priori, frequency analysis methods</a:t>
            </a:r>
          </a:p>
          <a:p>
            <a:pPr lvl="1"/>
            <a:r>
              <a:rPr lang="en-US" sz="2000" dirty="0"/>
              <a:t>Many other approaches to be discussed in class</a:t>
            </a:r>
          </a:p>
          <a:p>
            <a:r>
              <a:rPr lang="en-US" sz="2400" dirty="0"/>
              <a:t>[Durand et al. 2005] </a:t>
            </a:r>
            <a:r>
              <a:rPr lang="en-US" sz="2400" i="1" dirty="0"/>
              <a:t>Frequency analysis light transport</a:t>
            </a:r>
            <a:endParaRPr lang="en-US" sz="2400" dirty="0"/>
          </a:p>
          <a:p>
            <a:pPr lvl="1"/>
            <a:r>
              <a:rPr lang="en-US" sz="2000" dirty="0"/>
              <a:t>Key theoretical ideas, but not initially very practical </a:t>
            </a:r>
          </a:p>
          <a:p>
            <a:r>
              <a:rPr lang="en-US" sz="2400" dirty="0"/>
              <a:t>[Chai et al. 2000] Plenoptic Sampling (wedge spectrum)</a:t>
            </a:r>
          </a:p>
          <a:p>
            <a:r>
              <a:rPr lang="en-US" sz="2400" dirty="0"/>
              <a:t>[Egan et al. 2009] First practical a-priori frequency method </a:t>
            </a:r>
            <a:endParaRPr lang="en-US" sz="2000" dirty="0"/>
          </a:p>
        </p:txBody>
      </p:sp>
      <p:pic>
        <p:nvPicPr>
          <p:cNvPr id="4" name="Picture 3" descr="Screen Shot 2015-02-18 at 9.41.0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098" y="4240089"/>
            <a:ext cx="3413227" cy="2617911"/>
          </a:xfrm>
          <a:prstGeom prst="rect">
            <a:avLst/>
          </a:prstGeom>
        </p:spPr>
      </p:pic>
      <p:pic>
        <p:nvPicPr>
          <p:cNvPr id="5" name="Picture 4" descr="Screen Shot 2015-02-18 at 9.42.1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0559" y="4298057"/>
            <a:ext cx="5023174" cy="2488823"/>
          </a:xfrm>
          <a:prstGeom prst="rect">
            <a:avLst/>
          </a:prstGeom>
        </p:spPr>
      </p:pic>
    </p:spTree>
    <p:extLst>
      <p:ext uri="{BB962C8B-B14F-4D97-AF65-F5344CB8AC3E}">
        <p14:creationId xmlns:p14="http://schemas.microsoft.com/office/powerpoint/2010/main" val="8550738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Default Design">
  <a:themeElements>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efault Design">
  <a:themeElements>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andaardontwerp">
  <a:themeElements>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ardontwerp">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35921" dir="2700000" algn="ctr" rotWithShape="0">
            <a:srgbClr val="C0C0C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1" i="0" u="none" strike="noStrike" cap="none" normalizeH="0" baseline="0">
            <a:ln>
              <a:noFill/>
            </a:ln>
            <a:solidFill>
              <a:srgbClr val="545454"/>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35921" dir="2700000" algn="ctr" rotWithShape="0">
            <a:srgbClr val="C0C0C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1" i="0" u="none" strike="noStrike" cap="none" normalizeH="0" baseline="0">
            <a:ln>
              <a:noFill/>
            </a:ln>
            <a:solidFill>
              <a:srgbClr val="545454"/>
            </a:solidFill>
            <a:effectLst/>
            <a:latin typeface="Arial" charset="0"/>
            <a:ea typeface="ＭＳ Ｐゴシック" charset="0"/>
          </a:defRPr>
        </a:defPPr>
      </a:lstStyle>
    </a:lnDef>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vis98">
  <a:themeElements>
    <a:clrScheme name="">
      <a:dk1>
        <a:srgbClr val="1E1E1E"/>
      </a:dk1>
      <a:lt1>
        <a:srgbClr val="E4E4E4"/>
      </a:lt1>
      <a:dk2>
        <a:srgbClr val="333333"/>
      </a:dk2>
      <a:lt2>
        <a:srgbClr val="FFFFFF"/>
      </a:lt2>
      <a:accent1>
        <a:srgbClr val="3379A9"/>
      </a:accent1>
      <a:accent2>
        <a:srgbClr val="88E088"/>
      </a:accent2>
      <a:accent3>
        <a:srgbClr val="ADADAD"/>
      </a:accent3>
      <a:accent4>
        <a:srgbClr val="C3C3C3"/>
      </a:accent4>
      <a:accent5>
        <a:srgbClr val="ADBED1"/>
      </a:accent5>
      <a:accent6>
        <a:srgbClr val="7BCB7B"/>
      </a:accent6>
      <a:hlink>
        <a:srgbClr val="EF7979"/>
      </a:hlink>
      <a:folHlink>
        <a:srgbClr val="CECECE"/>
      </a:folHlink>
    </a:clrScheme>
    <a:fontScheme name="vis9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12700" cap="flat" cmpd="sng" algn="ctr">
          <a:solidFill>
            <a:schemeClr val="tx2"/>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tx2"/>
        </a:solidFill>
        <a:ln w="12700" cap="flat" cmpd="sng" algn="ctr">
          <a:solidFill>
            <a:schemeClr val="tx2"/>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vis98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is98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is98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is98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is98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is98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is98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vis98">
  <a:themeElements>
    <a:clrScheme name="">
      <a:dk1>
        <a:srgbClr val="1E1E1E"/>
      </a:dk1>
      <a:lt1>
        <a:srgbClr val="E4E4E4"/>
      </a:lt1>
      <a:dk2>
        <a:srgbClr val="333333"/>
      </a:dk2>
      <a:lt2>
        <a:srgbClr val="FFFFFF"/>
      </a:lt2>
      <a:accent1>
        <a:srgbClr val="3379A9"/>
      </a:accent1>
      <a:accent2>
        <a:srgbClr val="88E088"/>
      </a:accent2>
      <a:accent3>
        <a:srgbClr val="ADADAD"/>
      </a:accent3>
      <a:accent4>
        <a:srgbClr val="C3C3C3"/>
      </a:accent4>
      <a:accent5>
        <a:srgbClr val="ADBED1"/>
      </a:accent5>
      <a:accent6>
        <a:srgbClr val="7BCB7B"/>
      </a:accent6>
      <a:hlink>
        <a:srgbClr val="EF7979"/>
      </a:hlink>
      <a:folHlink>
        <a:srgbClr val="CECECE"/>
      </a:folHlink>
    </a:clrScheme>
    <a:fontScheme name="vis9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12700" cap="flat" cmpd="sng" algn="ctr">
          <a:solidFill>
            <a:schemeClr val="tx2"/>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tx2"/>
        </a:solidFill>
        <a:ln w="12700" cap="flat" cmpd="sng" algn="ctr">
          <a:solidFill>
            <a:schemeClr val="tx2"/>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vis98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is98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is98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is98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is98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is98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is98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2005 Slide Template">
  <a:themeElements>
    <a:clrScheme name="S2005 Slide Template 1">
      <a:dk1>
        <a:srgbClr val="993399"/>
      </a:dk1>
      <a:lt1>
        <a:srgbClr val="FFFFFF"/>
      </a:lt1>
      <a:dk2>
        <a:srgbClr val="000000"/>
      </a:dk2>
      <a:lt2>
        <a:srgbClr val="FFFFFF"/>
      </a:lt2>
      <a:accent1>
        <a:srgbClr val="FF6633"/>
      </a:accent1>
      <a:accent2>
        <a:srgbClr val="B9D300"/>
      </a:accent2>
      <a:accent3>
        <a:srgbClr val="AAAAAA"/>
      </a:accent3>
      <a:accent4>
        <a:srgbClr val="DADADA"/>
      </a:accent4>
      <a:accent5>
        <a:srgbClr val="FFB8AD"/>
      </a:accent5>
      <a:accent6>
        <a:srgbClr val="A7BF00"/>
      </a:accent6>
      <a:hlink>
        <a:srgbClr val="62BD19"/>
      </a:hlink>
      <a:folHlink>
        <a:srgbClr val="993399"/>
      </a:folHlink>
    </a:clrScheme>
    <a:fontScheme name="S2005 Slide Templa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762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762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2005 Slide Template 1">
        <a:dk1>
          <a:srgbClr val="993399"/>
        </a:dk1>
        <a:lt1>
          <a:srgbClr val="FFFFFF"/>
        </a:lt1>
        <a:dk2>
          <a:srgbClr val="000000"/>
        </a:dk2>
        <a:lt2>
          <a:srgbClr val="FFFFFF"/>
        </a:lt2>
        <a:accent1>
          <a:srgbClr val="FF6633"/>
        </a:accent1>
        <a:accent2>
          <a:srgbClr val="B9D300"/>
        </a:accent2>
        <a:accent3>
          <a:srgbClr val="AAAAAA"/>
        </a:accent3>
        <a:accent4>
          <a:srgbClr val="DADADA"/>
        </a:accent4>
        <a:accent5>
          <a:srgbClr val="FFB8AD"/>
        </a:accent5>
        <a:accent6>
          <a:srgbClr val="A7BF00"/>
        </a:accent6>
        <a:hlink>
          <a:srgbClr val="62BD19"/>
        </a:hlink>
        <a:folHlink>
          <a:srgbClr val="9933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1_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fontScheme name="1_Default Design">
      <a:majorFont>
        <a:latin typeface="Arial"/>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MSRCN Template">
  <a:themeElements>
    <a:clrScheme name="MSRCN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SRCN Template">
      <a:majorFont>
        <a:latin typeface="Times New Roman"/>
        <a:ea typeface="楷体_GB2312"/>
        <a:cs typeface="楷体_GB2312"/>
      </a:majorFont>
      <a:minorFont>
        <a:latin typeface="Times New Roman"/>
        <a:ea typeface="楷体_GB2312"/>
        <a:cs typeface="楷体_GB2312"/>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MSRCN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SRCN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SRCN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SRCN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SRCN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SRCN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SRCN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Custom Design">
  <a:themeElements>
    <a:clrScheme name="Custom Design 1">
      <a:dk1>
        <a:srgbClr val="A47F33"/>
      </a:dk1>
      <a:lt1>
        <a:srgbClr val="FFFFFF"/>
      </a:lt1>
      <a:dk2>
        <a:srgbClr val="483225"/>
      </a:dk2>
      <a:lt2>
        <a:srgbClr val="FFFFFF"/>
      </a:lt2>
      <a:accent1>
        <a:srgbClr val="92BFEB"/>
      </a:accent1>
      <a:accent2>
        <a:srgbClr val="F99D1C"/>
      </a:accent2>
      <a:accent3>
        <a:srgbClr val="B1ADAC"/>
      </a:accent3>
      <a:accent4>
        <a:srgbClr val="DADADA"/>
      </a:accent4>
      <a:accent5>
        <a:srgbClr val="C7DCF3"/>
      </a:accent5>
      <a:accent6>
        <a:srgbClr val="E28E18"/>
      </a:accent6>
      <a:hlink>
        <a:srgbClr val="A4D767"/>
      </a:hlink>
      <a:folHlink>
        <a:srgbClr val="003082"/>
      </a:folHlink>
    </a:clrScheme>
    <a:fontScheme name="Custom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Custom Design 1">
        <a:dk1>
          <a:srgbClr val="A47F33"/>
        </a:dk1>
        <a:lt1>
          <a:srgbClr val="FFFFFF"/>
        </a:lt1>
        <a:dk2>
          <a:srgbClr val="483225"/>
        </a:dk2>
        <a:lt2>
          <a:srgbClr val="FFFFFF"/>
        </a:lt2>
        <a:accent1>
          <a:srgbClr val="92BFEB"/>
        </a:accent1>
        <a:accent2>
          <a:srgbClr val="F99D1C"/>
        </a:accent2>
        <a:accent3>
          <a:srgbClr val="B1ADAC"/>
        </a:accent3>
        <a:accent4>
          <a:srgbClr val="DADADA"/>
        </a:accent4>
        <a:accent5>
          <a:srgbClr val="C7DCF3"/>
        </a:accent5>
        <a:accent6>
          <a:srgbClr val="E28E18"/>
        </a:accent6>
        <a:hlink>
          <a:srgbClr val="A4D767"/>
        </a:hlink>
        <a:folHlink>
          <a:srgbClr val="003082"/>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24697</TotalTime>
  <Words>2892</Words>
  <Application>Microsoft Macintosh PowerPoint</Application>
  <PresentationFormat>Letter Paper (8.5x11 in)</PresentationFormat>
  <Paragraphs>583</Paragraphs>
  <Slides>78</Slides>
  <Notes>45</Notes>
  <HiddenSlides>0</HiddenSlides>
  <MMClips>1</MMClips>
  <ScaleCrop>false</ScaleCrop>
  <HeadingPairs>
    <vt:vector size="6" baseType="variant">
      <vt:variant>
        <vt:lpstr>Theme</vt:lpstr>
      </vt:variant>
      <vt:variant>
        <vt:i4>10</vt:i4>
      </vt:variant>
      <vt:variant>
        <vt:lpstr>Embedded OLE Servers</vt:lpstr>
      </vt:variant>
      <vt:variant>
        <vt:i4>4</vt:i4>
      </vt:variant>
      <vt:variant>
        <vt:lpstr>Slide Titles</vt:lpstr>
      </vt:variant>
      <vt:variant>
        <vt:i4>78</vt:i4>
      </vt:variant>
    </vt:vector>
  </HeadingPairs>
  <TitlesOfParts>
    <vt:vector size="92" baseType="lpstr">
      <vt:lpstr>Default Design</vt:lpstr>
      <vt:lpstr>1_Default Design</vt:lpstr>
      <vt:lpstr>Standaardontwerp</vt:lpstr>
      <vt:lpstr>vis98</vt:lpstr>
      <vt:lpstr>1_vis98</vt:lpstr>
      <vt:lpstr>S2005 Slide Template</vt:lpstr>
      <vt:lpstr>2_Default Design</vt:lpstr>
      <vt:lpstr>MSRCN Template</vt:lpstr>
      <vt:lpstr>Custom Design</vt:lpstr>
      <vt:lpstr>3_Default Design</vt:lpstr>
      <vt:lpstr>Image</vt:lpstr>
      <vt:lpstr>Flash Movie</vt:lpstr>
      <vt:lpstr>MathType 6.0 Equation</vt:lpstr>
      <vt:lpstr>Equation</vt:lpstr>
      <vt:lpstr>Sampling and Reconstruction of Visual Appearance</vt:lpstr>
      <vt:lpstr>Basics of Denoising, Frequency Analysis</vt:lpstr>
      <vt:lpstr>Cook et al. [1984] results</vt:lpstr>
      <vt:lpstr>Motivation</vt:lpstr>
      <vt:lpstr>Sample result</vt:lpstr>
      <vt:lpstr>Adaptive sampling + reconstruction</vt:lpstr>
      <vt:lpstr>Multi-Dimensional Adaptive Sampling</vt:lpstr>
      <vt:lpstr>Multi-Dimensional Adaptive Sampling</vt:lpstr>
      <vt:lpstr>Resurgence (2008 - )</vt:lpstr>
      <vt:lpstr>Background: Fourier Analysis</vt:lpstr>
      <vt:lpstr>Fourier Transform</vt:lpstr>
      <vt:lpstr>Fourier Transform</vt:lpstr>
      <vt:lpstr>Fourier Transform</vt:lpstr>
      <vt:lpstr>Fourier Transform: Examples 1</vt:lpstr>
      <vt:lpstr>Fourier Transform Examples 2</vt:lpstr>
      <vt:lpstr>Fourier Transform Properties</vt:lpstr>
      <vt:lpstr>Sampling Theorem, Bandlimiting</vt:lpstr>
      <vt:lpstr>Sampling Theorem, Bandlimiting</vt:lpstr>
      <vt:lpstr>Antialiasing</vt:lpstr>
      <vt:lpstr>Ideal bandlimiting filter</vt:lpstr>
      <vt:lpstr>Convolution 1</vt:lpstr>
      <vt:lpstr>Convolution 2</vt:lpstr>
      <vt:lpstr>Convolution 3</vt:lpstr>
      <vt:lpstr>Convolution 4</vt:lpstr>
      <vt:lpstr>Convolution 5</vt:lpstr>
      <vt:lpstr>Convolution in Frequency Domain</vt:lpstr>
      <vt:lpstr>A Frequency Analysis of Light Transport</vt:lpstr>
      <vt:lpstr>Illumination effects</vt:lpstr>
      <vt:lpstr>Illumination effects</vt:lpstr>
      <vt:lpstr>Problem statement</vt:lpstr>
      <vt:lpstr>Unified framework:</vt:lpstr>
      <vt:lpstr>Local light field</vt:lpstr>
      <vt:lpstr>Local light field</vt:lpstr>
      <vt:lpstr>Local light field</vt:lpstr>
      <vt:lpstr>Local light field</vt:lpstr>
      <vt:lpstr>Local light field parameterization</vt:lpstr>
      <vt:lpstr>Local light field representation</vt:lpstr>
      <vt:lpstr>Local light field Fourier spectrum</vt:lpstr>
      <vt:lpstr>Local light field  Fourier spectrum</vt:lpstr>
      <vt:lpstr>Fourier analysis 101</vt:lpstr>
      <vt:lpstr>Transport</vt:lpstr>
      <vt:lpstr>Transport in Fourier space</vt:lpstr>
      <vt:lpstr>Transport becomes Shear</vt:lpstr>
      <vt:lpstr>BRDF integration</vt:lpstr>
      <vt:lpstr>Adaptive shading sampling</vt:lpstr>
      <vt:lpstr>Adaptive shading sampling</vt:lpstr>
      <vt:lpstr>Uniform sampling</vt:lpstr>
      <vt:lpstr>Adaptive sampling</vt:lpstr>
      <vt:lpstr>Plenoptic Sampling</vt:lpstr>
      <vt:lpstr>A Geometrical Intuition</vt:lpstr>
      <vt:lpstr>A Geometrical Intuition</vt:lpstr>
      <vt:lpstr>A Constant Plane</vt:lpstr>
      <vt:lpstr>Two Constant Planes</vt:lpstr>
      <vt:lpstr>Between Two Planes</vt:lpstr>
      <vt:lpstr>Between Two Planes</vt:lpstr>
      <vt:lpstr>Light Field Reconstruction</vt:lpstr>
      <vt:lpstr>Minimum Sampling Curve</vt:lpstr>
      <vt:lpstr>Frequency Analysis and Sheared Reconstruction for Rendering Motion Blur</vt:lpstr>
      <vt:lpstr>Observation</vt:lpstr>
      <vt:lpstr>Basic Example</vt:lpstr>
      <vt:lpstr>Basic Example</vt:lpstr>
      <vt:lpstr>Basic Example</vt:lpstr>
      <vt:lpstr>Shear in Space-Time</vt:lpstr>
      <vt:lpstr>Shear in Space-Time</vt:lpstr>
      <vt:lpstr>Shear in Space-Time</vt:lpstr>
      <vt:lpstr>Basic Example</vt:lpstr>
      <vt:lpstr>Basic Example – Fourier Domain</vt:lpstr>
      <vt:lpstr>Basic Example – Fourier Domain</vt:lpstr>
      <vt:lpstr>Basic Example – Fourier Domain</vt:lpstr>
      <vt:lpstr>Basic Example – Fourier Domain</vt:lpstr>
      <vt:lpstr>Sampling in Fourier Domain</vt:lpstr>
      <vt:lpstr>Standard Reconstruction Filtering</vt:lpstr>
      <vt:lpstr>Standard Reconstruction Filter</vt:lpstr>
      <vt:lpstr>Sheared Reconstruction Filter</vt:lpstr>
      <vt:lpstr>Sheared Reconstruction Filter</vt:lpstr>
      <vt:lpstr>Car Scene</vt:lpstr>
      <vt:lpstr>Teapot Scene</vt:lpstr>
      <vt:lpstr>Ballerina Video</vt:lpstr>
    </vt:vector>
  </TitlesOfParts>
  <Company>Columbia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Signal-Theoretic Representations of Appearance</dc:title>
  <dc:creator>Ravi Ramamoorthi</dc:creator>
  <cp:lastModifiedBy>Ravi Ramamoorthi</cp:lastModifiedBy>
  <cp:revision>668</cp:revision>
  <cp:lastPrinted>2014-09-12T19:17:48Z</cp:lastPrinted>
  <dcterms:created xsi:type="dcterms:W3CDTF">1999-02-11T00:43:51Z</dcterms:created>
  <dcterms:modified xsi:type="dcterms:W3CDTF">2018-07-18T04:29:29Z</dcterms:modified>
</cp:coreProperties>
</file>