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.xml" ContentType="application/vnd.openxmlformats-officedocument.presentationml.tags+xml"/>
  <Override PartName="/ppt/notesSlides/notesSlide45.xml" ContentType="application/vnd.openxmlformats-officedocument.presentationml.notesSlide+xml"/>
  <Override PartName="/ppt/tags/tag2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83" r:id="rId2"/>
    <p:sldId id="550145624" r:id="rId3"/>
    <p:sldId id="550145626" r:id="rId4"/>
    <p:sldId id="550145625" r:id="rId5"/>
    <p:sldId id="297" r:id="rId6"/>
    <p:sldId id="281" r:id="rId7"/>
    <p:sldId id="288" r:id="rId8"/>
    <p:sldId id="290" r:id="rId9"/>
    <p:sldId id="289" r:id="rId10"/>
    <p:sldId id="294" r:id="rId11"/>
    <p:sldId id="295" r:id="rId12"/>
    <p:sldId id="323" r:id="rId13"/>
    <p:sldId id="325" r:id="rId14"/>
    <p:sldId id="320" r:id="rId15"/>
    <p:sldId id="324" r:id="rId16"/>
    <p:sldId id="326" r:id="rId17"/>
    <p:sldId id="327" r:id="rId18"/>
    <p:sldId id="550145431" r:id="rId19"/>
    <p:sldId id="550145438" r:id="rId20"/>
    <p:sldId id="302" r:id="rId21"/>
    <p:sldId id="550145437" r:id="rId22"/>
    <p:sldId id="550145622" r:id="rId23"/>
    <p:sldId id="308" r:id="rId24"/>
    <p:sldId id="550145621" r:id="rId25"/>
    <p:sldId id="313" r:id="rId26"/>
    <p:sldId id="329" r:id="rId27"/>
    <p:sldId id="331" r:id="rId28"/>
    <p:sldId id="332" r:id="rId29"/>
    <p:sldId id="314" r:id="rId30"/>
    <p:sldId id="334" r:id="rId31"/>
    <p:sldId id="335" r:id="rId32"/>
    <p:sldId id="336" r:id="rId33"/>
    <p:sldId id="550145435" r:id="rId34"/>
    <p:sldId id="550145623" r:id="rId35"/>
    <p:sldId id="309" r:id="rId36"/>
    <p:sldId id="550145617" r:id="rId37"/>
    <p:sldId id="550145618" r:id="rId38"/>
    <p:sldId id="550145619" r:id="rId39"/>
    <p:sldId id="550145620" r:id="rId40"/>
    <p:sldId id="550145440" r:id="rId41"/>
    <p:sldId id="338" r:id="rId42"/>
    <p:sldId id="337" r:id="rId43"/>
    <p:sldId id="310" r:id="rId44"/>
    <p:sldId id="339" r:id="rId45"/>
    <p:sldId id="550145323" r:id="rId46"/>
    <p:sldId id="550145324" r:id="rId47"/>
    <p:sldId id="550145327" r:id="rId48"/>
    <p:sldId id="340" r:id="rId49"/>
    <p:sldId id="550145328" r:id="rId50"/>
    <p:sldId id="550145329" r:id="rId51"/>
    <p:sldId id="550145441" r:id="rId52"/>
    <p:sldId id="550145343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1D1"/>
    <a:srgbClr val="4472C4"/>
    <a:srgbClr val="F4F4F4"/>
    <a:srgbClr val="72726E"/>
    <a:srgbClr val="F2DBAE"/>
    <a:srgbClr val="D9D9D9"/>
    <a:srgbClr val="BAF5F8"/>
    <a:srgbClr val="92D050"/>
    <a:srgbClr val="B48900"/>
    <a:srgbClr val="C92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23" autoAdjust="0"/>
  </p:normalViewPr>
  <p:slideViewPr>
    <p:cSldViewPr snapToGrid="0">
      <p:cViewPr varScale="1">
        <p:scale>
          <a:sx n="176" d="100"/>
          <a:sy n="176" d="100"/>
        </p:scale>
        <p:origin x="19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BB6E9A-0785-6985-7B76-3DC51FDC39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40223-00C7-ED25-F4B7-0B57FB62F9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D2B0C-477A-5445-BF4A-1BF455C836C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A10202-8985-CCC2-B483-816FEB9BBA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A6700-1DDF-8245-FE5A-1FBCA3A4B5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78B08-80F2-1D48-A9B1-B12CB0F31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20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E8192-244B-8F43-8666-29EB7EA0E329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38144-C961-6348-B731-59DFA4E1C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8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I’m</a:t>
            </a:r>
            <a:r>
              <a:rPr lang="fi-FI"/>
              <a:t> Markus Kettunen and </a:t>
            </a:r>
            <a:r>
              <a:rPr lang="fi-FI" err="1"/>
              <a:t>I’ll</a:t>
            </a:r>
            <a:r>
              <a:rPr lang="fi-FI"/>
              <a:t> </a:t>
            </a:r>
            <a:r>
              <a:rPr lang="fi-FI" err="1"/>
              <a:t>try</a:t>
            </a:r>
            <a:r>
              <a:rPr lang="fi-FI"/>
              <a:t> to </a:t>
            </a:r>
            <a:r>
              <a:rPr lang="fi-FI" err="1"/>
              <a:t>familiarize</a:t>
            </a:r>
            <a:r>
              <a:rPr lang="fi-FI"/>
              <a:t> us to </a:t>
            </a:r>
            <a:r>
              <a:rPr lang="fi-FI" err="1"/>
              <a:t>resampled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8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think</a:t>
            </a:r>
            <a:r>
              <a:rPr lang="fi-FI"/>
              <a:t> for a bit – </a:t>
            </a:r>
            <a:r>
              <a:rPr lang="fi-FI" err="1"/>
              <a:t>what’s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role</a:t>
            </a:r>
            <a:r>
              <a:rPr lang="fi-FI"/>
              <a:t> of </a:t>
            </a:r>
            <a:r>
              <a:rPr lang="fi-FI" err="1"/>
              <a:t>one</a:t>
            </a:r>
            <a:r>
              <a:rPr lang="fi-FI"/>
              <a:t>-per-p in f-per-p? </a:t>
            </a:r>
            <a:r>
              <a:rPr lang="fi-FI" err="1"/>
              <a:t>It’s</a:t>
            </a:r>
            <a:r>
              <a:rPr lang="fi-FI"/>
              <a:t> a </a:t>
            </a:r>
            <a:r>
              <a:rPr lang="fi-FI" err="1"/>
              <a:t>weight</a:t>
            </a:r>
            <a:r>
              <a:rPr lang="fi-FI"/>
              <a:t> for f.</a:t>
            </a:r>
          </a:p>
          <a:p>
            <a:endParaRPr lang="fi-FI"/>
          </a:p>
          <a:p>
            <a:r>
              <a:rPr lang="fi-FI"/>
              <a:t>RIS </a:t>
            </a:r>
            <a:r>
              <a:rPr lang="fi-FI" err="1"/>
              <a:t>provides</a:t>
            </a:r>
            <a:r>
              <a:rPr lang="fi-FI"/>
              <a:t> a </a:t>
            </a:r>
            <a:r>
              <a:rPr lang="fi-FI" i="0" err="1"/>
              <a:t>weight</a:t>
            </a:r>
            <a:r>
              <a:rPr lang="fi-FI" i="0"/>
              <a:t> W_X, an </a:t>
            </a:r>
            <a:r>
              <a:rPr lang="fi-FI" i="0" err="1"/>
              <a:t>unbiased</a:t>
            </a:r>
            <a:r>
              <a:rPr lang="fi-FI" i="0"/>
              <a:t> </a:t>
            </a:r>
            <a:r>
              <a:rPr lang="fi-FI" i="0" err="1"/>
              <a:t>contribution</a:t>
            </a:r>
            <a:r>
              <a:rPr lang="fi-FI" i="0"/>
              <a:t> </a:t>
            </a:r>
            <a:r>
              <a:rPr lang="fi-FI" i="0" err="1"/>
              <a:t>weight</a:t>
            </a:r>
            <a:r>
              <a:rPr lang="fi-FI" i="0"/>
              <a:t>, </a:t>
            </a:r>
            <a:r>
              <a:rPr lang="fi-FI" i="0" err="1"/>
              <a:t>that</a:t>
            </a:r>
            <a:r>
              <a:rPr lang="fi-FI" i="0"/>
              <a:t> </a:t>
            </a:r>
            <a:r>
              <a:rPr lang="fi-FI" i="0" err="1"/>
              <a:t>replaces</a:t>
            </a:r>
            <a:r>
              <a:rPr lang="fi-FI" i="0"/>
              <a:t> 1/p.</a:t>
            </a:r>
            <a:br>
              <a:rPr lang="fi-FI" i="0"/>
            </a:br>
            <a:r>
              <a:rPr lang="fi-FI" i="0" err="1"/>
              <a:t>This</a:t>
            </a:r>
            <a:r>
              <a:rPr lang="fi-FI" i="0"/>
              <a:t> </a:t>
            </a:r>
            <a:r>
              <a:rPr lang="fi-FI" i="0" err="1"/>
              <a:t>weight</a:t>
            </a:r>
            <a:r>
              <a:rPr lang="fi-FI" i="0"/>
              <a:t> is an </a:t>
            </a:r>
            <a:r>
              <a:rPr lang="fi-FI" i="0" err="1"/>
              <a:t>unbiased</a:t>
            </a:r>
            <a:r>
              <a:rPr lang="fi-FI" i="0"/>
              <a:t> </a:t>
            </a:r>
            <a:r>
              <a:rPr lang="fi-FI" i="0" err="1"/>
              <a:t>estimate</a:t>
            </a:r>
            <a:r>
              <a:rPr lang="fi-FI" i="0"/>
              <a:t> for </a:t>
            </a:r>
            <a:r>
              <a:rPr lang="fi-FI" i="0" err="1"/>
              <a:t>the</a:t>
            </a:r>
            <a:r>
              <a:rPr lang="fi-FI" i="0"/>
              <a:t> </a:t>
            </a:r>
            <a:r>
              <a:rPr lang="fi-FI" i="0" err="1"/>
              <a:t>reciprocal</a:t>
            </a:r>
            <a:r>
              <a:rPr lang="fi-FI" i="0"/>
              <a:t> PDF, </a:t>
            </a:r>
            <a:r>
              <a:rPr lang="fi-FI" i="0" err="1"/>
              <a:t>with</a:t>
            </a:r>
            <a:r>
              <a:rPr lang="fi-FI" i="0"/>
              <a:t> a </a:t>
            </a:r>
            <a:r>
              <a:rPr lang="fi-FI" i="0" err="1"/>
              <a:t>simple</a:t>
            </a:r>
            <a:r>
              <a:rPr lang="fi-FI" i="0"/>
              <a:t> formula.</a:t>
            </a:r>
          </a:p>
          <a:p>
            <a:endParaRPr lang="fi-FI" i="0"/>
          </a:p>
          <a:p>
            <a:r>
              <a:rPr lang="fi-FI" i="0" err="1"/>
              <a:t>Technically</a:t>
            </a:r>
            <a:r>
              <a:rPr lang="fi-FI" i="0"/>
              <a:t>, W_X is a random </a:t>
            </a:r>
            <a:r>
              <a:rPr lang="fi-FI" i="0" err="1"/>
              <a:t>variable</a:t>
            </a:r>
            <a:r>
              <a:rPr lang="fi-FI" i="0"/>
              <a:t>. </a:t>
            </a:r>
            <a:r>
              <a:rPr lang="fi-FI" i="0" err="1"/>
              <a:t>Knowing</a:t>
            </a:r>
            <a:r>
              <a:rPr lang="fi-FI" i="0"/>
              <a:t> just X is </a:t>
            </a:r>
            <a:r>
              <a:rPr lang="fi-FI" i="0" err="1"/>
              <a:t>not</a:t>
            </a:r>
            <a:r>
              <a:rPr lang="fi-FI" i="0"/>
              <a:t> </a:t>
            </a:r>
            <a:r>
              <a:rPr lang="fi-FI" i="0" err="1"/>
              <a:t>enough</a:t>
            </a:r>
            <a:r>
              <a:rPr lang="fi-FI" i="0"/>
              <a:t> to </a:t>
            </a:r>
            <a:r>
              <a:rPr lang="fi-FI" i="0" err="1"/>
              <a:t>evaluate</a:t>
            </a:r>
            <a:r>
              <a:rPr lang="fi-FI" i="0"/>
              <a:t> W_X, </a:t>
            </a:r>
            <a:r>
              <a:rPr lang="fi-FI" i="0" err="1"/>
              <a:t>so</a:t>
            </a:r>
            <a:r>
              <a:rPr lang="fi-FI" i="0"/>
              <a:t> </a:t>
            </a:r>
            <a:r>
              <a:rPr lang="fi-FI" i="0" err="1"/>
              <a:t>it’s</a:t>
            </a:r>
            <a:r>
              <a:rPr lang="fi-FI" i="0"/>
              <a:t> </a:t>
            </a:r>
            <a:r>
              <a:rPr lang="fi-FI" b="1" i="0" err="1"/>
              <a:t>not</a:t>
            </a:r>
            <a:r>
              <a:rPr lang="fi-FI" b="1" i="0"/>
              <a:t> </a:t>
            </a:r>
            <a:r>
              <a:rPr lang="fi-FI" i="0"/>
              <a:t>a </a:t>
            </a:r>
            <a:r>
              <a:rPr lang="fi-FI" i="0" err="1"/>
              <a:t>function</a:t>
            </a:r>
            <a:r>
              <a:rPr lang="fi-FI" i="0"/>
              <a:t> W of X.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9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This W_X replaces 1/p in Monte Carlo integration, and f/p(X) becomes f * W_X, allowing integration. This contribution f(X) W_X is unbiased, which explains the name </a:t>
            </a:r>
            <a:r>
              <a:rPr lang="fi-FI" i="1"/>
              <a:t>unbiased contribution weight</a:t>
            </a:r>
            <a:r>
              <a:rPr lang="fi-FI" i="0"/>
              <a:t>.</a:t>
            </a:r>
          </a:p>
          <a:p>
            <a:r>
              <a:rPr lang="fi-FI" i="0"/>
              <a:t>In RIS, unbiased contribution weights have a very simple formula, and they evaluate to 1/p(X) </a:t>
            </a:r>
            <a:r>
              <a:rPr lang="fi-FI" i="1"/>
              <a:t>on expectation</a:t>
            </a:r>
            <a:r>
              <a:rPr lang="fi-FI" i="0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26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In RIS,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take</a:t>
            </a:r>
            <a:r>
              <a:rPr lang="fi-FI"/>
              <a:t> as input </a:t>
            </a:r>
            <a:r>
              <a:rPr lang="fi-FI" err="1"/>
              <a:t>samples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X_1 to X_M. Here, </a:t>
            </a:r>
            <a:r>
              <a:rPr lang="fi-FI" err="1"/>
              <a:t>we</a:t>
            </a:r>
            <a:r>
              <a:rPr lang="fi-FI"/>
              <a:t> ”</a:t>
            </a:r>
            <a:r>
              <a:rPr lang="fi-FI" err="1"/>
              <a:t>generate</a:t>
            </a:r>
            <a:r>
              <a:rPr lang="fi-FI"/>
              <a:t>” </a:t>
            </a:r>
            <a:r>
              <a:rPr lang="fi-FI" err="1"/>
              <a:t>them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fly</a:t>
            </a:r>
            <a:r>
              <a:rPr lang="fi-FI"/>
              <a:t>, </a:t>
            </a:r>
            <a:r>
              <a:rPr lang="fi-FI" err="1"/>
              <a:t>but</a:t>
            </a:r>
            <a:r>
              <a:rPr lang="fi-FI"/>
              <a:t> </a:t>
            </a:r>
            <a:r>
              <a:rPr lang="fi-FI" err="1"/>
              <a:t>this</a:t>
            </a:r>
            <a:r>
              <a:rPr lang="fi-FI"/>
              <a:t> ”</a:t>
            </a:r>
            <a:r>
              <a:rPr lang="fi-FI" err="1"/>
              <a:t>generation</a:t>
            </a:r>
            <a:r>
              <a:rPr lang="fi-FI"/>
              <a:t>” </a:t>
            </a:r>
            <a:r>
              <a:rPr lang="fi-FI" err="1"/>
              <a:t>could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, for </a:t>
            </a:r>
            <a:r>
              <a:rPr lang="fi-FI" err="1"/>
              <a:t>example</a:t>
            </a:r>
            <a:r>
              <a:rPr lang="fi-FI"/>
              <a:t>, </a:t>
            </a:r>
            <a:r>
              <a:rPr lang="fi-FI" err="1"/>
              <a:t>looking</a:t>
            </a:r>
            <a:r>
              <a:rPr lang="fi-FI"/>
              <a:t> </a:t>
            </a:r>
            <a:r>
              <a:rPr lang="fi-FI" err="1"/>
              <a:t>them</a:t>
            </a:r>
            <a:r>
              <a:rPr lang="fi-FI"/>
              <a:t> </a:t>
            </a:r>
            <a:r>
              <a:rPr lang="fi-FI" err="1"/>
              <a:t>up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an </a:t>
            </a:r>
            <a:r>
              <a:rPr lang="fi-FI" err="1"/>
              <a:t>array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51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Next,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evaluate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resampling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.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need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target</a:t>
            </a:r>
            <a:r>
              <a:rPr lang="fi-FI"/>
              <a:t> </a:t>
            </a:r>
            <a:r>
              <a:rPr lang="fi-FI" err="1"/>
              <a:t>function</a:t>
            </a:r>
            <a:r>
              <a:rPr lang="fi-FI"/>
              <a:t> p-</a:t>
            </a:r>
            <a:r>
              <a:rPr lang="fi-FI" err="1"/>
              <a:t>hat</a:t>
            </a:r>
            <a:r>
              <a:rPr lang="fi-FI"/>
              <a:t> at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location</a:t>
            </a:r>
            <a:r>
              <a:rPr lang="fi-FI"/>
              <a:t>, </a:t>
            </a:r>
            <a:r>
              <a:rPr lang="fi-FI" err="1"/>
              <a:t>multiplied</a:t>
            </a:r>
            <a:r>
              <a:rPr lang="fi-FI"/>
              <a:t> </a:t>
            </a: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unbiased</a:t>
            </a:r>
            <a:r>
              <a:rPr lang="fi-FI"/>
              <a:t> </a:t>
            </a:r>
            <a:r>
              <a:rPr lang="fi-FI" err="1"/>
              <a:t>contribution</a:t>
            </a:r>
            <a:r>
              <a:rPr lang="fi-FI"/>
              <a:t> </a:t>
            </a:r>
            <a:r>
              <a:rPr lang="fi-FI" err="1"/>
              <a:t>weight</a:t>
            </a:r>
            <a:r>
              <a:rPr lang="fi-FI"/>
              <a:t>. If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know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PDF of </a:t>
            </a:r>
            <a:r>
              <a:rPr lang="fi-FI" err="1"/>
              <a:t>X_i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just </a:t>
            </a:r>
            <a:r>
              <a:rPr lang="fi-FI" err="1"/>
              <a:t>use</a:t>
            </a:r>
            <a:r>
              <a:rPr lang="fi-FI"/>
              <a:t> </a:t>
            </a:r>
            <a:r>
              <a:rPr lang="fi-FI" err="1"/>
              <a:t>its</a:t>
            </a:r>
            <a:r>
              <a:rPr lang="fi-FI"/>
              <a:t> </a:t>
            </a:r>
            <a:r>
              <a:rPr lang="fi-FI" err="1"/>
              <a:t>reciprocal</a:t>
            </a:r>
            <a:r>
              <a:rPr lang="fi-FI"/>
              <a:t>.</a:t>
            </a:r>
          </a:p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86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It’s</a:t>
            </a:r>
            <a:r>
              <a:rPr lang="fi-FI"/>
              <a:t> </a:t>
            </a:r>
            <a:r>
              <a:rPr lang="fi-FI" err="1"/>
              <a:t>worth</a:t>
            </a:r>
            <a:r>
              <a:rPr lang="fi-FI"/>
              <a:t> </a:t>
            </a:r>
            <a:r>
              <a:rPr lang="fi-FI" err="1"/>
              <a:t>noting</a:t>
            </a:r>
            <a:r>
              <a:rPr lang="fi-FI"/>
              <a:t> </a:t>
            </a:r>
            <a:r>
              <a:rPr lang="fi-FI" err="1"/>
              <a:t>that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different</a:t>
            </a:r>
            <a:r>
              <a:rPr lang="fi-FI"/>
              <a:t> </a:t>
            </a:r>
            <a:r>
              <a:rPr lang="fi-FI" err="1"/>
              <a:t>candidates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essentially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different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 </a:t>
            </a:r>
            <a:r>
              <a:rPr lang="fi-FI" err="1"/>
              <a:t>strategies</a:t>
            </a:r>
            <a:r>
              <a:rPr lang="fi-FI"/>
              <a:t>. </a:t>
            </a:r>
            <a:r>
              <a:rPr lang="fi-FI" err="1"/>
              <a:t>Whenever</a:t>
            </a:r>
            <a:r>
              <a:rPr lang="fi-FI"/>
              <a:t>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use</a:t>
            </a:r>
            <a:r>
              <a:rPr lang="fi-FI"/>
              <a:t> </a:t>
            </a:r>
            <a:r>
              <a:rPr lang="fi-FI" err="1"/>
              <a:t>multiple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 </a:t>
            </a:r>
            <a:r>
              <a:rPr lang="fi-FI" err="1"/>
              <a:t>strategies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need</a:t>
            </a:r>
            <a:r>
              <a:rPr lang="fi-FI"/>
              <a:t> </a:t>
            </a:r>
            <a:r>
              <a:rPr lang="fi-FI" err="1"/>
              <a:t>multiple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34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Hence</a:t>
            </a:r>
            <a:r>
              <a:rPr lang="fi-FI"/>
              <a:t>,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resampling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 </a:t>
            </a:r>
            <a:r>
              <a:rPr lang="fi-FI" err="1"/>
              <a:t>must</a:t>
            </a:r>
            <a:r>
              <a:rPr lang="fi-FI"/>
              <a:t> </a:t>
            </a:r>
            <a:r>
              <a:rPr lang="fi-FI" err="1"/>
              <a:t>also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multiplied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MIS </a:t>
            </a:r>
            <a:r>
              <a:rPr lang="fi-FI" err="1"/>
              <a:t>weight</a:t>
            </a:r>
            <a:r>
              <a:rPr lang="fi-FI"/>
              <a:t> </a:t>
            </a:r>
            <a:r>
              <a:rPr lang="fi-FI" err="1"/>
              <a:t>m_i</a:t>
            </a:r>
            <a:r>
              <a:rPr lang="fi-FI"/>
              <a:t>. If </a:t>
            </a:r>
            <a:r>
              <a:rPr lang="fi-FI" err="1"/>
              <a:t>all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identically</a:t>
            </a:r>
            <a:r>
              <a:rPr lang="fi-FI"/>
              <a:t> </a:t>
            </a:r>
            <a:r>
              <a:rPr lang="fi-FI" err="1"/>
              <a:t>distributed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use</a:t>
            </a:r>
            <a:r>
              <a:rPr lang="fi-FI"/>
              <a:t> 1/M.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85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Next,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select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output, Y,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candidates</a:t>
            </a:r>
            <a:r>
              <a:rPr lang="fi-FI"/>
              <a:t> </a:t>
            </a:r>
            <a:r>
              <a:rPr lang="fi-FI" err="1"/>
              <a:t>X_i</a:t>
            </a:r>
            <a:r>
              <a:rPr lang="fi-FI"/>
              <a:t>, </a:t>
            </a:r>
            <a:r>
              <a:rPr lang="fi-FI" err="1"/>
              <a:t>proportionally</a:t>
            </a:r>
            <a:r>
              <a:rPr lang="fi-FI"/>
              <a:t> to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resampling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. </a:t>
            </a:r>
            <a:r>
              <a:rPr lang="fi-FI" err="1"/>
              <a:t>See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comprehensive</a:t>
            </a:r>
            <a:r>
              <a:rPr lang="fi-FI"/>
              <a:t> </a:t>
            </a:r>
            <a:r>
              <a:rPr lang="fi-FI" err="1"/>
              <a:t>course</a:t>
            </a:r>
            <a:r>
              <a:rPr lang="fi-FI"/>
              <a:t> </a:t>
            </a:r>
            <a:r>
              <a:rPr lang="fi-FI" err="1"/>
              <a:t>notes</a:t>
            </a:r>
            <a:r>
              <a:rPr lang="fi-FI"/>
              <a:t> for </a:t>
            </a:r>
            <a:r>
              <a:rPr lang="fi-FI" err="1"/>
              <a:t>more</a:t>
            </a:r>
            <a:r>
              <a:rPr lang="fi-FI"/>
              <a:t> </a:t>
            </a:r>
            <a:r>
              <a:rPr lang="fi-FI" err="1"/>
              <a:t>information</a:t>
            </a:r>
            <a:r>
              <a:rPr lang="fi-FI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90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If at </a:t>
            </a:r>
            <a:r>
              <a:rPr lang="fi-FI" err="1"/>
              <a:t>least</a:t>
            </a:r>
            <a:r>
              <a:rPr lang="fi-FI"/>
              <a:t> </a:t>
            </a:r>
            <a:r>
              <a:rPr lang="fi-FI" err="1"/>
              <a:t>one</a:t>
            </a:r>
            <a:r>
              <a:rPr lang="fi-FI"/>
              <a:t> </a:t>
            </a:r>
            <a:r>
              <a:rPr lang="fi-FI" err="1"/>
              <a:t>resampling</a:t>
            </a:r>
            <a:r>
              <a:rPr lang="fi-FI"/>
              <a:t> </a:t>
            </a:r>
            <a:r>
              <a:rPr lang="fi-FI" err="1"/>
              <a:t>weight</a:t>
            </a:r>
            <a:r>
              <a:rPr lang="fi-FI"/>
              <a:t> </a:t>
            </a:r>
            <a:r>
              <a:rPr lang="fi-FI" err="1"/>
              <a:t>was</a:t>
            </a:r>
            <a:r>
              <a:rPr lang="fi-FI"/>
              <a:t> </a:t>
            </a:r>
            <a:r>
              <a:rPr lang="fi-FI" err="1"/>
              <a:t>positive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save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chosen</a:t>
            </a:r>
            <a:r>
              <a:rPr lang="fi-FI"/>
              <a:t> </a:t>
            </a:r>
            <a:r>
              <a:rPr lang="fi-FI" err="1"/>
              <a:t>candidate</a:t>
            </a:r>
            <a:r>
              <a:rPr lang="fi-FI"/>
              <a:t> </a:t>
            </a:r>
            <a:r>
              <a:rPr lang="fi-FI" err="1"/>
              <a:t>sample</a:t>
            </a:r>
            <a:r>
              <a:rPr lang="fi-FI"/>
              <a:t> and </a:t>
            </a:r>
            <a:r>
              <a:rPr lang="fi-FI" err="1"/>
              <a:t>evaluate</a:t>
            </a:r>
            <a:r>
              <a:rPr lang="fi-FI"/>
              <a:t> </a:t>
            </a:r>
            <a:r>
              <a:rPr lang="fi-FI" err="1"/>
              <a:t>its</a:t>
            </a:r>
            <a:r>
              <a:rPr lang="fi-FI"/>
              <a:t> </a:t>
            </a:r>
            <a:r>
              <a:rPr lang="fi-FI" err="1"/>
              <a:t>contribution</a:t>
            </a:r>
            <a:r>
              <a:rPr lang="fi-FI"/>
              <a:t> </a:t>
            </a:r>
            <a:r>
              <a:rPr lang="fi-FI" err="1"/>
              <a:t>weight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8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It’s</a:t>
            </a:r>
            <a:r>
              <a:rPr lang="fi-FI"/>
              <a:t> </a:t>
            </a:r>
            <a:r>
              <a:rPr lang="fi-FI" err="1"/>
              <a:t>possible</a:t>
            </a:r>
            <a:r>
              <a:rPr lang="fi-FI"/>
              <a:t> </a:t>
            </a:r>
            <a:r>
              <a:rPr lang="fi-FI" err="1"/>
              <a:t>that</a:t>
            </a:r>
            <a:r>
              <a:rPr lang="fi-FI"/>
              <a:t> </a:t>
            </a:r>
            <a:r>
              <a:rPr lang="fi-FI" err="1"/>
              <a:t>all</a:t>
            </a:r>
            <a:r>
              <a:rPr lang="fi-FI"/>
              <a:t> </a:t>
            </a:r>
            <a:r>
              <a:rPr lang="fi-FI" err="1"/>
              <a:t>X_i</a:t>
            </a:r>
            <a:r>
              <a:rPr lang="fi-FI"/>
              <a:t> </a:t>
            </a:r>
            <a:r>
              <a:rPr lang="fi-FI" err="1"/>
              <a:t>had</a:t>
            </a:r>
            <a:r>
              <a:rPr lang="fi-FI"/>
              <a:t> </a:t>
            </a:r>
            <a:r>
              <a:rPr lang="fi-FI" err="1"/>
              <a:t>pHat</a:t>
            </a:r>
            <a:r>
              <a:rPr lang="fi-FI"/>
              <a:t> </a:t>
            </a:r>
            <a:r>
              <a:rPr lang="fi-FI" err="1"/>
              <a:t>zero</a:t>
            </a:r>
            <a:r>
              <a:rPr lang="fi-FI"/>
              <a:t> – </a:t>
            </a:r>
            <a:r>
              <a:rPr lang="fi-FI" err="1"/>
              <a:t>then</a:t>
            </a:r>
            <a:r>
              <a:rPr lang="fi-FI"/>
              <a:t> no </a:t>
            </a:r>
            <a:r>
              <a:rPr lang="fi-FI" err="1"/>
              <a:t>sample</a:t>
            </a:r>
            <a:r>
              <a:rPr lang="fi-FI"/>
              <a:t> is </a:t>
            </a:r>
            <a:r>
              <a:rPr lang="fi-FI" err="1"/>
              <a:t>chosen</a:t>
            </a:r>
            <a:r>
              <a:rPr lang="fi-FI"/>
              <a:t> and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return</a:t>
            </a:r>
            <a:r>
              <a:rPr lang="fi-FI"/>
              <a:t> a </a:t>
            </a:r>
            <a:r>
              <a:rPr lang="fi-FI" err="1"/>
              <a:t>null</a:t>
            </a:r>
            <a:r>
              <a:rPr lang="fi-FI"/>
              <a:t>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that</a:t>
            </a:r>
            <a:r>
              <a:rPr lang="fi-FI"/>
              <a:t> </a:t>
            </a:r>
            <a:r>
              <a:rPr lang="fi-FI" err="1"/>
              <a:t>evaluates</a:t>
            </a:r>
            <a:r>
              <a:rPr lang="fi-FI"/>
              <a:t> to </a:t>
            </a:r>
            <a:r>
              <a:rPr lang="fi-FI" err="1"/>
              <a:t>zero</a:t>
            </a:r>
            <a:r>
              <a:rPr lang="fi-FI"/>
              <a:t> and </a:t>
            </a:r>
            <a:r>
              <a:rPr lang="fi-FI" err="1"/>
              <a:t>has</a:t>
            </a:r>
            <a:r>
              <a:rPr lang="fi-FI"/>
              <a:t> no </a:t>
            </a:r>
            <a:r>
              <a:rPr lang="fi-FI" err="1"/>
              <a:t>weight</a:t>
            </a:r>
            <a:r>
              <a:rPr lang="fi-FI"/>
              <a:t>. 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56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Next, a </a:t>
            </a:r>
            <a:r>
              <a:rPr lang="fi-FI" err="1"/>
              <a:t>note</a:t>
            </a:r>
            <a:r>
              <a:rPr lang="fi-FI"/>
              <a:t> </a:t>
            </a:r>
            <a:r>
              <a:rPr lang="fi-FI" err="1"/>
              <a:t>about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formulation</a:t>
            </a:r>
            <a:r>
              <a:rPr lang="fi-FI"/>
              <a:t> –some of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might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</a:t>
            </a:r>
            <a:r>
              <a:rPr lang="fi-FI" err="1"/>
              <a:t>read</a:t>
            </a:r>
            <a:r>
              <a:rPr lang="fi-FI"/>
              <a:t> </a:t>
            </a:r>
            <a:r>
              <a:rPr lang="fi-FI" err="1"/>
              <a:t>earlier</a:t>
            </a:r>
            <a:r>
              <a:rPr lang="fi-FI"/>
              <a:t> </a:t>
            </a:r>
            <a:r>
              <a:rPr lang="fi-FI" err="1"/>
              <a:t>ReSTIR</a:t>
            </a:r>
            <a:r>
              <a:rPr lang="fi-FI"/>
              <a:t> </a:t>
            </a:r>
            <a:r>
              <a:rPr lang="fi-FI" err="1"/>
              <a:t>papers</a:t>
            </a:r>
            <a:r>
              <a:rPr lang="fi-FI"/>
              <a:t>, </a:t>
            </a:r>
            <a:r>
              <a:rPr lang="fi-FI" err="1"/>
              <a:t>which</a:t>
            </a:r>
            <a:r>
              <a:rPr lang="fi-FI"/>
              <a:t> </a:t>
            </a:r>
            <a:r>
              <a:rPr lang="fi-FI" err="1"/>
              <a:t>might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</a:t>
            </a:r>
            <a:r>
              <a:rPr lang="fi-FI" err="1"/>
              <a:t>used</a:t>
            </a:r>
            <a:r>
              <a:rPr lang="fi-FI"/>
              <a:t> a </a:t>
            </a:r>
            <a:r>
              <a:rPr lang="fi-FI" err="1"/>
              <a:t>slightly</a:t>
            </a:r>
            <a:r>
              <a:rPr lang="fi-FI"/>
              <a:t> </a:t>
            </a:r>
            <a:r>
              <a:rPr lang="fi-FI" err="1"/>
              <a:t>different</a:t>
            </a:r>
            <a:r>
              <a:rPr lang="fi-FI"/>
              <a:t> </a:t>
            </a:r>
            <a:r>
              <a:rPr lang="fi-FI" err="1"/>
              <a:t>formulation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1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Resampled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, RIS, is a </a:t>
            </a:r>
            <a:r>
              <a:rPr lang="fi-FI" err="1"/>
              <a:t>machine</a:t>
            </a:r>
            <a:r>
              <a:rPr lang="fi-FI"/>
              <a:t> </a:t>
            </a:r>
            <a:r>
              <a:rPr lang="fi-FI" err="1"/>
              <a:t>that</a:t>
            </a:r>
            <a:r>
              <a:rPr lang="fi-FI"/>
              <a:t> </a:t>
            </a:r>
            <a:r>
              <a:rPr lang="fi-FI" err="1"/>
              <a:t>produces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 </a:t>
            </a:r>
            <a:r>
              <a:rPr lang="fi-FI" err="1"/>
              <a:t>approximately</a:t>
            </a:r>
            <a:r>
              <a:rPr lang="fi-FI"/>
              <a:t> </a:t>
            </a:r>
            <a:r>
              <a:rPr lang="fi-FI" err="1"/>
              <a:t>proportionally</a:t>
            </a:r>
            <a:r>
              <a:rPr lang="fi-FI"/>
              <a:t> to a </a:t>
            </a:r>
            <a:r>
              <a:rPr lang="fi-FI" err="1"/>
              <a:t>user-given</a:t>
            </a:r>
            <a:r>
              <a:rPr lang="fi-FI"/>
              <a:t> </a:t>
            </a:r>
            <a:r>
              <a:rPr lang="fi-FI" err="1"/>
              <a:t>target</a:t>
            </a:r>
            <a:r>
              <a:rPr lang="fi-FI"/>
              <a:t> </a:t>
            </a:r>
            <a:r>
              <a:rPr lang="fi-FI" err="1"/>
              <a:t>function</a:t>
            </a:r>
            <a:r>
              <a:rPr lang="fi-FI"/>
              <a:t>.</a:t>
            </a:r>
            <a:br>
              <a:rPr lang="fi-FI"/>
            </a:br>
            <a:endParaRPr lang="fi-FI"/>
          </a:p>
          <a:p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give</a:t>
            </a:r>
            <a:r>
              <a:rPr lang="fi-FI"/>
              <a:t> it a </a:t>
            </a:r>
            <a:r>
              <a:rPr lang="fi-FI" err="1"/>
              <a:t>sequence</a:t>
            </a:r>
            <a:r>
              <a:rPr lang="fi-FI"/>
              <a:t> of </a:t>
            </a:r>
            <a:r>
              <a:rPr lang="fi-FI" err="1"/>
              <a:t>samples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X_1 to </a:t>
            </a:r>
            <a:r>
              <a:rPr lang="fi-FI" err="1"/>
              <a:t>X_m</a:t>
            </a:r>
            <a:r>
              <a:rPr lang="fi-FI"/>
              <a:t>, and it, </a:t>
            </a: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weighted</a:t>
            </a:r>
            <a:r>
              <a:rPr lang="fi-FI"/>
              <a:t> random </a:t>
            </a:r>
            <a:r>
              <a:rPr lang="fi-FI" err="1"/>
              <a:t>sampling</a:t>
            </a:r>
            <a:r>
              <a:rPr lang="fi-FI"/>
              <a:t>, </a:t>
            </a:r>
            <a:r>
              <a:rPr lang="fi-FI" err="1"/>
              <a:t>returns</a:t>
            </a:r>
            <a:r>
              <a:rPr lang="fi-FI"/>
              <a:t> us </a:t>
            </a:r>
            <a:r>
              <a:rPr lang="fi-FI" err="1"/>
              <a:t>one</a:t>
            </a:r>
            <a:r>
              <a:rPr lang="fi-FI"/>
              <a:t> of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inputs</a:t>
            </a:r>
            <a:r>
              <a:rPr lang="fi-FI"/>
              <a:t>, to </a:t>
            </a:r>
            <a:r>
              <a:rPr lang="fi-FI" err="1"/>
              <a:t>produce</a:t>
            </a:r>
            <a:r>
              <a:rPr lang="fi-FI"/>
              <a:t> </a:t>
            </a:r>
            <a:r>
              <a:rPr lang="fi-FI" err="1"/>
              <a:t>one</a:t>
            </a:r>
            <a:r>
              <a:rPr lang="fi-FI"/>
              <a:t> </a:t>
            </a:r>
            <a:r>
              <a:rPr lang="fi-FI" err="1"/>
              <a:t>better-distributed</a:t>
            </a:r>
            <a:r>
              <a:rPr lang="fi-FI"/>
              <a:t> </a:t>
            </a:r>
            <a:r>
              <a:rPr lang="fi-FI" err="1"/>
              <a:t>sample</a:t>
            </a:r>
            <a:r>
              <a:rPr lang="fi-FI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60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ReSTIR</a:t>
            </a:r>
            <a:r>
              <a:rPr lang="fi-FI"/>
              <a:t> papers before </a:t>
            </a:r>
            <a:r>
              <a:rPr lang="fi-FI" dirty="0" err="1"/>
              <a:t>Generalized</a:t>
            </a:r>
            <a:r>
              <a:rPr lang="fi-FI" dirty="0"/>
              <a:t> RIS </a:t>
            </a:r>
            <a:r>
              <a:rPr lang="fi-FI" dirty="0" err="1"/>
              <a:t>used</a:t>
            </a:r>
            <a:r>
              <a:rPr lang="fi-FI" dirty="0"/>
              <a:t> a </a:t>
            </a:r>
            <a:r>
              <a:rPr lang="fi-FI" dirty="0" err="1"/>
              <a:t>formulation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a 1/M </a:t>
            </a:r>
            <a:r>
              <a:rPr lang="fi-FI" dirty="0" err="1"/>
              <a:t>weight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contribution</a:t>
            </a:r>
            <a:r>
              <a:rPr lang="fi-FI" dirty="0"/>
              <a:t> </a:t>
            </a:r>
            <a:r>
              <a:rPr lang="fi-FI" dirty="0" err="1"/>
              <a:t>weight</a:t>
            </a:r>
            <a:r>
              <a:rPr lang="fi-FI" dirty="0"/>
              <a:t> formula, </a:t>
            </a:r>
            <a:r>
              <a:rPr lang="fi-FI" dirty="0" err="1"/>
              <a:t>which</a:t>
            </a:r>
            <a:r>
              <a:rPr lang="fi-FI" dirty="0"/>
              <a:t> </a:t>
            </a:r>
            <a:r>
              <a:rPr lang="fi-FI" dirty="0" err="1"/>
              <a:t>treats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division as an ”</a:t>
            </a:r>
            <a:r>
              <a:rPr lang="fi-FI" dirty="0" err="1"/>
              <a:t>averaging</a:t>
            </a:r>
            <a:r>
              <a:rPr lang="fi-FI" dirty="0"/>
              <a:t> </a:t>
            </a:r>
            <a:r>
              <a:rPr lang="fi-FI" dirty="0" err="1"/>
              <a:t>factor</a:t>
            </a:r>
            <a:r>
              <a:rPr lang="fi-FI" dirty="0"/>
              <a:t>”.</a:t>
            </a:r>
          </a:p>
          <a:p>
            <a:endParaRPr lang="fi-FI" dirty="0"/>
          </a:p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recommend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move</a:t>
            </a:r>
            <a:r>
              <a:rPr lang="fi-FI" dirty="0"/>
              <a:t> on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modern</a:t>
            </a:r>
            <a:r>
              <a:rPr lang="fi-FI" dirty="0"/>
              <a:t> </a:t>
            </a:r>
            <a:r>
              <a:rPr lang="fi-FI" dirty="0" err="1"/>
              <a:t>formulation</a:t>
            </a:r>
            <a:r>
              <a:rPr lang="fi-FI" dirty="0"/>
              <a:t>: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proper</a:t>
            </a:r>
            <a:r>
              <a:rPr lang="fi-FI" dirty="0"/>
              <a:t> </a:t>
            </a:r>
            <a:r>
              <a:rPr lang="fi-FI" dirty="0" err="1"/>
              <a:t>interpretation</a:t>
            </a:r>
            <a:r>
              <a:rPr lang="fi-FI" dirty="0"/>
              <a:t> of </a:t>
            </a:r>
            <a:r>
              <a:rPr lang="fi-FI" dirty="0" err="1"/>
              <a:t>this</a:t>
            </a:r>
            <a:r>
              <a:rPr lang="fi-FI" dirty="0"/>
              <a:t> 1/M </a:t>
            </a:r>
            <a:r>
              <a:rPr lang="fi-FI" dirty="0" err="1"/>
              <a:t>weight</a:t>
            </a:r>
            <a:r>
              <a:rPr lang="fi-FI" dirty="0"/>
              <a:t> is a MIS </a:t>
            </a:r>
            <a:r>
              <a:rPr lang="fi-FI" dirty="0" err="1"/>
              <a:t>weight</a:t>
            </a:r>
            <a:r>
              <a:rPr lang="fi-FI" dirty="0"/>
              <a:t>; </a:t>
            </a:r>
            <a:r>
              <a:rPr lang="fi-FI" dirty="0" err="1"/>
              <a:t>its</a:t>
            </a:r>
            <a:r>
              <a:rPr lang="fi-FI" dirty="0"/>
              <a:t> </a:t>
            </a:r>
            <a:r>
              <a:rPr lang="fi-FI" dirty="0" err="1"/>
              <a:t>proper</a:t>
            </a:r>
            <a:r>
              <a:rPr lang="fi-FI" dirty="0"/>
              <a:t> </a:t>
            </a:r>
            <a:r>
              <a:rPr lang="fi-FI" dirty="0" err="1"/>
              <a:t>place</a:t>
            </a:r>
            <a:r>
              <a:rPr lang="fi-FI" dirty="0"/>
              <a:t> is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resampling</a:t>
            </a:r>
            <a:r>
              <a:rPr lang="fi-FI" dirty="0"/>
              <a:t> </a:t>
            </a:r>
            <a:r>
              <a:rPr lang="fi-FI" dirty="0" err="1"/>
              <a:t>weight</a:t>
            </a:r>
            <a:r>
              <a:rPr lang="fi-FI" dirty="0"/>
              <a:t> </a:t>
            </a:r>
            <a:r>
              <a:rPr lang="fi-FI" dirty="0" err="1"/>
              <a:t>lowercase-w_i</a:t>
            </a:r>
            <a:r>
              <a:rPr lang="fi-FI" dirty="0"/>
              <a:t>, and it is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present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contribution</a:t>
            </a:r>
            <a:r>
              <a:rPr lang="fi-FI" dirty="0"/>
              <a:t> </a:t>
            </a:r>
            <a:r>
              <a:rPr lang="fi-FI" dirty="0" err="1"/>
              <a:t>weight</a:t>
            </a:r>
            <a:r>
              <a:rPr lang="fi-FI" dirty="0"/>
              <a:t> formula.</a:t>
            </a:r>
          </a:p>
          <a:p>
            <a:endParaRPr lang="fi-FI" dirty="0"/>
          </a:p>
          <a:p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choice</a:t>
            </a:r>
            <a:r>
              <a:rPr lang="fi-FI" dirty="0"/>
              <a:t> </a:t>
            </a:r>
            <a:r>
              <a:rPr lang="fi-FI" dirty="0" err="1"/>
              <a:t>significantly</a:t>
            </a:r>
            <a:r>
              <a:rPr lang="fi-FI" dirty="0"/>
              <a:t> </a:t>
            </a:r>
            <a:r>
              <a:rPr lang="fi-FI" dirty="0" err="1"/>
              <a:t>simplifies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math</a:t>
            </a:r>
            <a:r>
              <a:rPr lang="fi-FI" dirty="0"/>
              <a:t> as it </a:t>
            </a:r>
            <a:r>
              <a:rPr lang="fi-FI" dirty="0" err="1"/>
              <a:t>reduces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amount</a:t>
            </a:r>
            <a:r>
              <a:rPr lang="fi-FI" dirty="0"/>
              <a:t> of </a:t>
            </a:r>
            <a:r>
              <a:rPr lang="fi-FI" dirty="0" err="1"/>
              <a:t>unnecessary</a:t>
            </a:r>
            <a:r>
              <a:rPr lang="fi-FI" dirty="0"/>
              <a:t> 1/M </a:t>
            </a:r>
            <a:r>
              <a:rPr lang="fi-FI" dirty="0" err="1"/>
              <a:t>weights</a:t>
            </a:r>
            <a:r>
              <a:rPr lang="fi-FI" dirty="0"/>
              <a:t> </a:t>
            </a:r>
            <a:r>
              <a:rPr lang="fi-FI" dirty="0" err="1"/>
              <a:t>cluttering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formulas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11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Next, </a:t>
            </a:r>
            <a:r>
              <a:rPr lang="fi-FI" err="1"/>
              <a:t>I’ll</a:t>
            </a:r>
            <a:r>
              <a:rPr lang="fi-FI"/>
              <a:t> </a:t>
            </a:r>
            <a:r>
              <a:rPr lang="fi-FI" err="1"/>
              <a:t>try</a:t>
            </a:r>
            <a:r>
              <a:rPr lang="fi-FI"/>
              <a:t> to </a:t>
            </a:r>
            <a:r>
              <a:rPr lang="fi-FI" err="1"/>
              <a:t>build</a:t>
            </a:r>
            <a:r>
              <a:rPr lang="fi-FI"/>
              <a:t> some intuition </a:t>
            </a:r>
            <a:r>
              <a:rPr lang="fi-FI" err="1"/>
              <a:t>about</a:t>
            </a:r>
            <a:r>
              <a:rPr lang="fi-FI"/>
              <a:t> RIS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two</a:t>
            </a:r>
            <a:r>
              <a:rPr lang="fi-FI"/>
              <a:t> </a:t>
            </a:r>
            <a:r>
              <a:rPr lang="fi-FI" err="1"/>
              <a:t>perspectives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75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, </a:t>
            </a:r>
            <a:r>
              <a:rPr lang="fi-FI" err="1"/>
              <a:t>meaning</a:t>
            </a:r>
            <a:r>
              <a:rPr lang="fi-FI"/>
              <a:t>, it </a:t>
            </a:r>
            <a:r>
              <a:rPr lang="fi-FI" err="1"/>
              <a:t>merges</a:t>
            </a:r>
            <a:r>
              <a:rPr lang="fi-FI"/>
              <a:t> </a:t>
            </a:r>
            <a:r>
              <a:rPr lang="fi-FI" err="1"/>
              <a:t>multiple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 into </a:t>
            </a:r>
            <a:r>
              <a:rPr lang="fi-FI" err="1"/>
              <a:t>one</a:t>
            </a:r>
            <a:r>
              <a:rPr lang="fi-FI"/>
              <a:t>. And it is </a:t>
            </a:r>
            <a:r>
              <a:rPr lang="fi-FI" err="1"/>
              <a:t>also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, </a:t>
            </a:r>
            <a:r>
              <a:rPr lang="fi-FI" err="1"/>
              <a:t>meaning</a:t>
            </a:r>
            <a:r>
              <a:rPr lang="fi-FI"/>
              <a:t>, it </a:t>
            </a:r>
            <a:r>
              <a:rPr lang="fi-FI" err="1"/>
              <a:t>produces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an </a:t>
            </a:r>
            <a:r>
              <a:rPr lang="fi-FI" err="1"/>
              <a:t>improved</a:t>
            </a:r>
            <a:r>
              <a:rPr lang="fi-FI"/>
              <a:t>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distribution</a:t>
            </a:r>
            <a:r>
              <a:rPr lang="fi-FI"/>
              <a:t>.</a:t>
            </a:r>
          </a:p>
          <a:p>
            <a:endParaRPr lang="fi-FI"/>
          </a:p>
          <a:p>
            <a:r>
              <a:rPr lang="fi-FI" err="1"/>
              <a:t>Let</a:t>
            </a:r>
            <a:r>
              <a:rPr lang="fi-FI"/>
              <a:t> us </a:t>
            </a:r>
            <a:r>
              <a:rPr lang="fi-FI" err="1"/>
              <a:t>start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52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I’ll walk you through an example that shows first, how the RIS algorithm works in practice, and second, how it performs sample aggregation.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67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integrate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1D </a:t>
            </a:r>
            <a:r>
              <a:rPr lang="fi-FI" err="1"/>
              <a:t>function</a:t>
            </a:r>
            <a:r>
              <a:rPr lang="fi-FI"/>
              <a:t> on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right</a:t>
            </a:r>
            <a:r>
              <a:rPr lang="fi-FI"/>
              <a:t> </a:t>
            </a:r>
            <a:r>
              <a:rPr lang="fi-FI" i="1" err="1"/>
              <a:t>with</a:t>
            </a:r>
            <a:r>
              <a:rPr lang="fi-FI" i="1"/>
              <a:t> a single RIS output Y.</a:t>
            </a:r>
          </a:p>
          <a:p>
            <a:endParaRPr lang="fi-FI" i="1"/>
          </a:p>
          <a:p>
            <a:r>
              <a:rPr lang="fi-FI" i="0" err="1"/>
              <a:t>We</a:t>
            </a:r>
            <a:r>
              <a:rPr lang="fi-FI" i="0"/>
              <a:t> </a:t>
            </a:r>
            <a:r>
              <a:rPr lang="fi-FI" i="0" err="1"/>
              <a:t>take</a:t>
            </a:r>
            <a:r>
              <a:rPr lang="fi-FI" i="0"/>
              <a:t> M </a:t>
            </a:r>
            <a:r>
              <a:rPr lang="fi-FI" i="0" err="1"/>
              <a:t>identically</a:t>
            </a:r>
            <a:r>
              <a:rPr lang="fi-FI" i="0"/>
              <a:t> </a:t>
            </a:r>
            <a:r>
              <a:rPr lang="fi-FI" i="0" err="1"/>
              <a:t>distributed</a:t>
            </a:r>
            <a:r>
              <a:rPr lang="fi-FI" i="0"/>
              <a:t> </a:t>
            </a:r>
            <a:r>
              <a:rPr lang="fi-FI" i="0" err="1"/>
              <a:t>candidates</a:t>
            </a:r>
            <a:r>
              <a:rPr lang="fi-FI" i="0"/>
              <a:t> </a:t>
            </a:r>
            <a:r>
              <a:rPr lang="fi-FI" i="0" err="1"/>
              <a:t>X_i</a:t>
            </a:r>
            <a:r>
              <a:rPr lang="fi-FI" i="0"/>
              <a:t>, </a:t>
            </a:r>
            <a:r>
              <a:rPr lang="fi-FI" i="0" err="1"/>
              <a:t>select</a:t>
            </a:r>
            <a:r>
              <a:rPr lang="fi-FI" i="0"/>
              <a:t> </a:t>
            </a:r>
            <a:r>
              <a:rPr lang="fi-FI" i="0" err="1"/>
              <a:t>one</a:t>
            </a:r>
            <a:r>
              <a:rPr lang="fi-FI" i="0"/>
              <a:t> </a:t>
            </a:r>
            <a:r>
              <a:rPr lang="fi-FI" i="0" err="1"/>
              <a:t>with</a:t>
            </a:r>
            <a:r>
              <a:rPr lang="fi-FI" i="0"/>
              <a:t> RIS, and </a:t>
            </a:r>
            <a:r>
              <a:rPr lang="fi-FI" i="0" err="1"/>
              <a:t>evaluate</a:t>
            </a:r>
            <a:r>
              <a:rPr lang="fi-FI" i="0"/>
              <a:t> </a:t>
            </a:r>
            <a:r>
              <a:rPr lang="fi-FI" i="0" err="1"/>
              <a:t>the</a:t>
            </a:r>
            <a:r>
              <a:rPr lang="fi-FI" i="0"/>
              <a:t> </a:t>
            </a:r>
            <a:r>
              <a:rPr lang="fi-FI" i="0" err="1"/>
              <a:t>contribution</a:t>
            </a:r>
            <a:r>
              <a:rPr lang="fi-FI" i="0"/>
              <a:t> </a:t>
            </a:r>
            <a:r>
              <a:rPr lang="fi-FI" i="0" err="1"/>
              <a:t>weight</a:t>
            </a:r>
            <a:r>
              <a:rPr lang="fi-FI" i="0"/>
              <a:t>.</a:t>
            </a:r>
          </a:p>
          <a:p>
            <a:r>
              <a:rPr lang="fi-FI" i="0" err="1"/>
              <a:t>We</a:t>
            </a:r>
            <a:r>
              <a:rPr lang="fi-FI" i="0"/>
              <a:t> </a:t>
            </a:r>
            <a:r>
              <a:rPr lang="fi-FI" i="0" err="1"/>
              <a:t>then</a:t>
            </a:r>
            <a:r>
              <a:rPr lang="fi-FI" i="0"/>
              <a:t> </a:t>
            </a:r>
            <a:r>
              <a:rPr lang="fi-FI" i="0" err="1"/>
              <a:t>use</a:t>
            </a:r>
            <a:r>
              <a:rPr lang="fi-FI" i="0"/>
              <a:t> </a:t>
            </a:r>
            <a:r>
              <a:rPr lang="fi-FI" i="0" err="1"/>
              <a:t>the</a:t>
            </a:r>
            <a:r>
              <a:rPr lang="fi-FI" i="0"/>
              <a:t> </a:t>
            </a:r>
            <a:r>
              <a:rPr lang="fi-FI" i="0" err="1"/>
              <a:t>estimator</a:t>
            </a:r>
            <a:r>
              <a:rPr lang="fi-FI" i="0"/>
              <a:t> f(Y) W_Y, </a:t>
            </a:r>
            <a:r>
              <a:rPr lang="fi-FI" i="0" err="1"/>
              <a:t>where</a:t>
            </a:r>
            <a:r>
              <a:rPr lang="fi-FI" i="0"/>
              <a:t> W_Y </a:t>
            </a:r>
            <a:r>
              <a:rPr lang="fi-FI" i="0" err="1"/>
              <a:t>replaces</a:t>
            </a:r>
            <a:r>
              <a:rPr lang="fi-FI" i="0"/>
              <a:t> </a:t>
            </a:r>
            <a:r>
              <a:rPr lang="fi-FI" i="0" err="1"/>
              <a:t>the</a:t>
            </a:r>
            <a:r>
              <a:rPr lang="fi-FI" i="0"/>
              <a:t> division </a:t>
            </a:r>
            <a:r>
              <a:rPr lang="fi-FI" i="0" err="1"/>
              <a:t>by</a:t>
            </a:r>
            <a:r>
              <a:rPr lang="fi-FI" i="0"/>
              <a:t> PDF, to </a:t>
            </a:r>
            <a:r>
              <a:rPr lang="fi-FI" i="0" err="1"/>
              <a:t>estimate</a:t>
            </a:r>
            <a:r>
              <a:rPr lang="fi-FI" i="0"/>
              <a:t> </a:t>
            </a:r>
            <a:r>
              <a:rPr lang="fi-FI" i="0" err="1"/>
              <a:t>the</a:t>
            </a:r>
            <a:r>
              <a:rPr lang="fi-FI" i="0"/>
              <a:t> </a:t>
            </a:r>
            <a:r>
              <a:rPr lang="fi-FI" i="0" err="1"/>
              <a:t>integral</a:t>
            </a:r>
            <a:r>
              <a:rPr lang="fi-FI" i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41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First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take</a:t>
            </a:r>
            <a:r>
              <a:rPr lang="fi-FI"/>
              <a:t> M </a:t>
            </a:r>
            <a:r>
              <a:rPr lang="fi-FI" err="1"/>
              <a:t>samples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5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Then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evaluate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resampling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20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Since</a:t>
            </a:r>
            <a:r>
              <a:rPr lang="fi-FI"/>
              <a:t> </a:t>
            </a:r>
            <a:r>
              <a:rPr lang="fi-FI" err="1"/>
              <a:t>all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identically</a:t>
            </a:r>
            <a:r>
              <a:rPr lang="fi-FI"/>
              <a:t> </a:t>
            </a:r>
            <a:r>
              <a:rPr lang="fi-FI" err="1"/>
              <a:t>distributed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use</a:t>
            </a:r>
            <a:r>
              <a:rPr lang="fi-FI"/>
              <a:t> MIS </a:t>
            </a:r>
            <a:r>
              <a:rPr lang="fi-FI" err="1"/>
              <a:t>weights</a:t>
            </a:r>
            <a:r>
              <a:rPr lang="fi-FI"/>
              <a:t> 1/M.</a:t>
            </a:r>
          </a:p>
          <a:p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choose</a:t>
            </a:r>
            <a:r>
              <a:rPr lang="fi-FI"/>
              <a:t> to </a:t>
            </a:r>
            <a:r>
              <a:rPr lang="fi-FI" err="1"/>
              <a:t>use</a:t>
            </a:r>
            <a:r>
              <a:rPr lang="fi-FI"/>
              <a:t> f as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target</a:t>
            </a:r>
            <a:r>
              <a:rPr lang="fi-FI"/>
              <a:t> </a:t>
            </a:r>
            <a:r>
              <a:rPr lang="fi-FI" err="1"/>
              <a:t>function</a:t>
            </a:r>
            <a:r>
              <a:rPr lang="fi-FI"/>
              <a:t> p-</a:t>
            </a:r>
            <a:r>
              <a:rPr lang="fi-FI" err="1"/>
              <a:t>hat</a:t>
            </a:r>
            <a:r>
              <a:rPr lang="fi-FI"/>
              <a:t>; </a:t>
            </a:r>
            <a:r>
              <a:rPr lang="fi-FI" err="1"/>
              <a:t>that’s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best</a:t>
            </a:r>
            <a:r>
              <a:rPr lang="fi-FI"/>
              <a:t> </a:t>
            </a:r>
            <a:r>
              <a:rPr lang="fi-FI" err="1"/>
              <a:t>choice</a:t>
            </a:r>
            <a:r>
              <a:rPr lang="fi-FI"/>
              <a:t> </a:t>
            </a:r>
            <a:r>
              <a:rPr lang="fi-FI" err="1"/>
              <a:t>quality-wise</a:t>
            </a:r>
            <a:r>
              <a:rPr lang="fi-FI"/>
              <a:t>, </a:t>
            </a:r>
            <a:r>
              <a:rPr lang="fi-FI" err="1"/>
              <a:t>although</a:t>
            </a:r>
            <a:r>
              <a:rPr lang="fi-FI"/>
              <a:t> </a:t>
            </a:r>
            <a:r>
              <a:rPr lang="fi-FI" err="1"/>
              <a:t>sometimes</a:t>
            </a:r>
            <a:r>
              <a:rPr lang="fi-FI"/>
              <a:t> it </a:t>
            </a:r>
            <a:r>
              <a:rPr lang="fi-FI" err="1"/>
              <a:t>could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too</a:t>
            </a:r>
            <a:r>
              <a:rPr lang="fi-FI"/>
              <a:t> </a:t>
            </a:r>
            <a:r>
              <a:rPr lang="fi-FI" err="1"/>
              <a:t>expensive</a:t>
            </a:r>
            <a:r>
              <a:rPr lang="fi-FI"/>
              <a:t>.</a:t>
            </a:r>
          </a:p>
          <a:p>
            <a:r>
              <a:rPr lang="fi-FI" err="1"/>
              <a:t>Since</a:t>
            </a:r>
            <a:r>
              <a:rPr lang="fi-FI"/>
              <a:t>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know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PDF,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use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reciprocal</a:t>
            </a:r>
            <a:r>
              <a:rPr lang="fi-FI"/>
              <a:t> PDF as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contribution</a:t>
            </a:r>
            <a:r>
              <a:rPr lang="fi-FI"/>
              <a:t> </a:t>
            </a:r>
            <a:r>
              <a:rPr lang="fi-FI" err="1"/>
              <a:t>weight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76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Then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choose</a:t>
            </a:r>
            <a:r>
              <a:rPr lang="fi-FI"/>
              <a:t> Y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candidates</a:t>
            </a:r>
            <a:r>
              <a:rPr lang="fi-FI"/>
              <a:t> </a:t>
            </a:r>
            <a:r>
              <a:rPr lang="fi-FI" err="1"/>
              <a:t>proportionally</a:t>
            </a:r>
            <a:r>
              <a:rPr lang="fi-FI"/>
              <a:t> to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resampling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388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Now</a:t>
            </a:r>
            <a:r>
              <a:rPr lang="fi-FI"/>
              <a:t> </a:t>
            </a:r>
            <a:r>
              <a:rPr lang="fi-FI" err="1"/>
              <a:t>that</a:t>
            </a:r>
            <a:r>
              <a:rPr lang="fi-FI"/>
              <a:t>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Y,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need</a:t>
            </a:r>
            <a:r>
              <a:rPr lang="fi-FI"/>
              <a:t> </a:t>
            </a:r>
            <a:r>
              <a:rPr lang="fi-FI" err="1"/>
              <a:t>its</a:t>
            </a:r>
            <a:r>
              <a:rPr lang="fi-FI"/>
              <a:t> </a:t>
            </a:r>
            <a:r>
              <a:rPr lang="fi-FI" err="1"/>
              <a:t>unbiased</a:t>
            </a:r>
            <a:r>
              <a:rPr lang="fi-FI"/>
              <a:t> </a:t>
            </a:r>
            <a:r>
              <a:rPr lang="fi-FI" err="1"/>
              <a:t>contribution</a:t>
            </a:r>
            <a:r>
              <a:rPr lang="fi-FI"/>
              <a:t> </a:t>
            </a:r>
            <a:r>
              <a:rPr lang="fi-FI" err="1"/>
              <a:t>weight</a:t>
            </a:r>
            <a:r>
              <a:rPr lang="fi-FI"/>
              <a:t>, </a:t>
            </a:r>
            <a:r>
              <a:rPr lang="fi-FI" err="1"/>
              <a:t>since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PDF </a:t>
            </a:r>
            <a:r>
              <a:rPr lang="fi-FI" err="1"/>
              <a:t>cannot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evaluated</a:t>
            </a:r>
            <a:r>
              <a:rPr lang="fi-FI"/>
              <a:t>. </a:t>
            </a:r>
            <a:r>
              <a:rPr lang="fi-FI" err="1"/>
              <a:t>The</a:t>
            </a:r>
            <a:r>
              <a:rPr lang="fi-FI"/>
              <a:t> formula is </a:t>
            </a:r>
            <a:r>
              <a:rPr lang="fi-FI" err="1"/>
              <a:t>very</a:t>
            </a:r>
            <a:r>
              <a:rPr lang="fi-FI"/>
              <a:t> </a:t>
            </a:r>
            <a:r>
              <a:rPr lang="fi-FI" err="1"/>
              <a:t>simple</a:t>
            </a:r>
            <a:r>
              <a:rPr lang="fi-FI"/>
              <a:t>: 1/</a:t>
            </a:r>
            <a:r>
              <a:rPr lang="fi-FI" err="1"/>
              <a:t>phat</a:t>
            </a:r>
            <a:r>
              <a:rPr lang="fi-FI"/>
              <a:t> </a:t>
            </a:r>
            <a:r>
              <a:rPr lang="fi-FI" err="1"/>
              <a:t>times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weight</a:t>
            </a:r>
            <a:r>
              <a:rPr lang="fi-FI"/>
              <a:t> </a:t>
            </a:r>
            <a:r>
              <a:rPr lang="fi-FI" err="1"/>
              <a:t>sum</a:t>
            </a:r>
            <a:r>
              <a:rPr lang="fi-FI"/>
              <a:t>.</a:t>
            </a:r>
            <a:br>
              <a:rPr lang="fi-FI"/>
            </a:br>
            <a:endParaRPr lang="fi-FI"/>
          </a:p>
          <a:p>
            <a:r>
              <a:rPr lang="fi-FI"/>
              <a:t>If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know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old</a:t>
            </a:r>
            <a:r>
              <a:rPr lang="fi-FI"/>
              <a:t> </a:t>
            </a:r>
            <a:r>
              <a:rPr lang="fi-FI" err="1"/>
              <a:t>ReSTIR</a:t>
            </a:r>
            <a:r>
              <a:rPr lang="fi-FI"/>
              <a:t> </a:t>
            </a:r>
            <a:r>
              <a:rPr lang="fi-FI" err="1"/>
              <a:t>papers</a:t>
            </a:r>
            <a:r>
              <a:rPr lang="fi-FI"/>
              <a:t>, </a:t>
            </a:r>
            <a:r>
              <a:rPr lang="fi-FI" err="1"/>
              <a:t>note</a:t>
            </a:r>
            <a:r>
              <a:rPr lang="fi-FI"/>
              <a:t> </a:t>
            </a:r>
            <a:r>
              <a:rPr lang="fi-FI" err="1"/>
              <a:t>that</a:t>
            </a:r>
            <a:r>
              <a:rPr lang="fi-FI"/>
              <a:t> </a:t>
            </a:r>
            <a:r>
              <a:rPr lang="fi-FI" err="1"/>
              <a:t>there</a:t>
            </a:r>
            <a:r>
              <a:rPr lang="fi-FI"/>
              <a:t> is no division </a:t>
            </a:r>
            <a:r>
              <a:rPr lang="fi-FI" err="1"/>
              <a:t>by</a:t>
            </a:r>
            <a:r>
              <a:rPr lang="fi-FI"/>
              <a:t> M in </a:t>
            </a:r>
            <a:r>
              <a:rPr lang="fi-FI" err="1"/>
              <a:t>the</a:t>
            </a:r>
            <a:r>
              <a:rPr lang="fi-FI"/>
              <a:t> formula, </a:t>
            </a:r>
            <a:r>
              <a:rPr lang="fi-FI" err="1"/>
              <a:t>because</a:t>
            </a:r>
            <a:r>
              <a:rPr lang="fi-FI"/>
              <a:t> MIS </a:t>
            </a:r>
            <a:r>
              <a:rPr lang="fi-FI" err="1"/>
              <a:t>weights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included</a:t>
            </a:r>
            <a:r>
              <a:rPr lang="fi-FI"/>
              <a:t> in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resampling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9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Here, </a:t>
            </a:r>
            <a:r>
              <a:rPr lang="fi-FI" err="1"/>
              <a:t>we</a:t>
            </a:r>
            <a:r>
              <a:rPr lang="fi-FI"/>
              <a:t> show a </a:t>
            </a:r>
            <a:r>
              <a:rPr lang="fi-FI" err="1"/>
              <a:t>target</a:t>
            </a:r>
            <a:r>
              <a:rPr lang="fi-FI"/>
              <a:t> </a:t>
            </a:r>
            <a:r>
              <a:rPr lang="fi-FI" err="1"/>
              <a:t>distribution</a:t>
            </a:r>
            <a:r>
              <a:rPr lang="fi-FI"/>
              <a:t> in </a:t>
            </a:r>
            <a:r>
              <a:rPr lang="fi-FI" err="1"/>
              <a:t>blue</a:t>
            </a:r>
            <a:r>
              <a:rPr lang="fi-FI"/>
              <a:t>, and </a:t>
            </a:r>
            <a:r>
              <a:rPr lang="fi-FI" err="1"/>
              <a:t>two</a:t>
            </a:r>
            <a:r>
              <a:rPr lang="fi-FI"/>
              <a:t> input </a:t>
            </a:r>
            <a:r>
              <a:rPr lang="fi-FI" err="1"/>
              <a:t>samples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uniform</a:t>
            </a:r>
            <a:r>
              <a:rPr lang="fi-FI"/>
              <a:t> PDF in </a:t>
            </a:r>
            <a:r>
              <a:rPr lang="fi-FI" err="1"/>
              <a:t>red</a:t>
            </a:r>
            <a:r>
              <a:rPr lang="fi-FI"/>
              <a:t>, as an </a:t>
            </a:r>
            <a:r>
              <a:rPr lang="fi-FI" err="1"/>
              <a:t>example</a:t>
            </a:r>
            <a:r>
              <a:rPr lang="fi-FI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apply</a:t>
            </a:r>
            <a:r>
              <a:rPr lang="fi-FI"/>
              <a:t> RIS and </a:t>
            </a:r>
            <a:r>
              <a:rPr lang="fi-FI" err="1"/>
              <a:t>see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output </a:t>
            </a:r>
            <a:r>
              <a:rPr lang="fi-FI" err="1"/>
              <a:t>distribution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60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use</a:t>
            </a:r>
            <a:r>
              <a:rPr lang="fi-FI"/>
              <a:t> f as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target</a:t>
            </a:r>
            <a:r>
              <a:rPr lang="fi-FI"/>
              <a:t> </a:t>
            </a:r>
            <a:r>
              <a:rPr lang="fi-FI" err="1"/>
              <a:t>function</a:t>
            </a:r>
            <a:r>
              <a:rPr lang="fi-FI"/>
              <a:t>, and </a:t>
            </a:r>
            <a:r>
              <a:rPr lang="fi-FI" err="1"/>
              <a:t>substitute</a:t>
            </a:r>
            <a:r>
              <a:rPr lang="fi-FI"/>
              <a:t> </a:t>
            </a:r>
            <a:r>
              <a:rPr lang="fi-FI" err="1"/>
              <a:t>our</a:t>
            </a:r>
            <a:r>
              <a:rPr lang="fi-FI"/>
              <a:t> </a:t>
            </a:r>
            <a:r>
              <a:rPr lang="fi-FI" err="1"/>
              <a:t>resampling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8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Evaluating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estimator</a:t>
            </a:r>
            <a:r>
              <a:rPr lang="fi-FI"/>
              <a:t> f(Y) W_Y,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get</a:t>
            </a:r>
            <a:r>
              <a:rPr lang="fi-FI"/>
              <a:t> a </a:t>
            </a:r>
            <a:r>
              <a:rPr lang="fi-FI" err="1"/>
              <a:t>familiar</a:t>
            </a:r>
            <a:r>
              <a:rPr lang="fi-FI"/>
              <a:t> formula: </a:t>
            </a:r>
            <a:r>
              <a:rPr lang="fi-FI" err="1"/>
              <a:t>the</a:t>
            </a:r>
            <a:r>
              <a:rPr lang="fi-FI"/>
              <a:t> Monte Carlo </a:t>
            </a:r>
            <a:r>
              <a:rPr lang="fi-FI" err="1"/>
              <a:t>estimator</a:t>
            </a:r>
            <a:r>
              <a:rPr lang="fi-FI"/>
              <a:t> of </a:t>
            </a:r>
            <a:r>
              <a:rPr lang="fi-FI" err="1"/>
              <a:t>the</a:t>
            </a:r>
            <a:r>
              <a:rPr lang="fi-FI"/>
              <a:t> M </a:t>
            </a:r>
            <a:r>
              <a:rPr lang="fi-FI" err="1"/>
              <a:t>identically</a:t>
            </a:r>
            <a:r>
              <a:rPr lang="fi-FI"/>
              <a:t> </a:t>
            </a:r>
            <a:r>
              <a:rPr lang="fi-FI" err="1"/>
              <a:t>distributed</a:t>
            </a:r>
            <a:r>
              <a:rPr lang="fi-FI"/>
              <a:t> </a:t>
            </a:r>
            <a:r>
              <a:rPr lang="fi-FI" err="1"/>
              <a:t>candidates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!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58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pause</a:t>
            </a:r>
            <a:r>
              <a:rPr lang="fi-FI"/>
              <a:t> for a </a:t>
            </a:r>
            <a:r>
              <a:rPr lang="fi-FI" err="1"/>
              <a:t>while</a:t>
            </a:r>
            <a:r>
              <a:rPr lang="fi-FI"/>
              <a:t> –</a:t>
            </a:r>
          </a:p>
          <a:p>
            <a:endParaRPr lang="fi-FI"/>
          </a:p>
          <a:p>
            <a:r>
              <a:rPr lang="fi-FI" err="1"/>
              <a:t>The</a:t>
            </a:r>
            <a:r>
              <a:rPr lang="fi-FI"/>
              <a:t> ONE RIS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produces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same</a:t>
            </a:r>
            <a:r>
              <a:rPr lang="fi-FI"/>
              <a:t> </a:t>
            </a:r>
            <a:r>
              <a:rPr lang="fi-FI" err="1"/>
              <a:t>result</a:t>
            </a:r>
            <a:r>
              <a:rPr lang="fi-FI"/>
              <a:t> as </a:t>
            </a:r>
            <a:r>
              <a:rPr lang="fi-FI" err="1"/>
              <a:t>the</a:t>
            </a:r>
            <a:r>
              <a:rPr lang="fi-FI"/>
              <a:t> M input </a:t>
            </a:r>
            <a:r>
              <a:rPr lang="fi-FI" err="1"/>
              <a:t>samples</a:t>
            </a:r>
            <a:r>
              <a:rPr lang="fi-FI"/>
              <a:t>.</a:t>
            </a:r>
          </a:p>
          <a:p>
            <a:endParaRPr lang="fi-FI"/>
          </a:p>
          <a:p>
            <a:r>
              <a:rPr lang="fi-FI"/>
              <a:t>RIS </a:t>
            </a:r>
            <a:r>
              <a:rPr lang="fi-FI" err="1"/>
              <a:t>aggregates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inputs</a:t>
            </a:r>
            <a:r>
              <a:rPr lang="fi-FI"/>
              <a:t> into </a:t>
            </a:r>
            <a:r>
              <a:rPr lang="fi-FI" err="1"/>
              <a:t>one</a:t>
            </a:r>
            <a:r>
              <a:rPr lang="fi-FI"/>
              <a:t> </a:t>
            </a:r>
            <a:r>
              <a:rPr lang="fi-FI" err="1"/>
              <a:t>sample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0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So, we got one sample that’s as good as the inputs combined!</a:t>
            </a:r>
          </a:p>
          <a:p>
            <a:endParaRPr lang="fi-FI"/>
          </a:p>
          <a:p>
            <a:r>
              <a:rPr lang="fi-FI"/>
              <a:t>How can that be? The explanation is that the weighted selection by RIS improves the PDF of the output sample, and this is reflected in the UCW.</a:t>
            </a:r>
          </a:p>
          <a:p>
            <a:endParaRPr lang="fi-FI"/>
          </a:p>
          <a:p>
            <a:r>
              <a:rPr lang="fi-FI"/>
              <a:t>This makes RIS into an aggregation machine!</a:t>
            </a:r>
          </a:p>
          <a:p>
            <a:endParaRPr lang="fi-FI"/>
          </a:p>
          <a:p>
            <a:r>
              <a:rPr lang="fi-FI"/>
              <a:t>Note, though, that we get best results with pHat = f; otherwise, there is some inefficiency from the varying ratio of f and pHat.</a:t>
            </a:r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978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leads</a:t>
            </a:r>
            <a:r>
              <a:rPr lang="fi-FI"/>
              <a:t> us to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second</a:t>
            </a:r>
            <a:r>
              <a:rPr lang="fi-FI"/>
              <a:t> </a:t>
            </a:r>
            <a:r>
              <a:rPr lang="fi-FI" err="1"/>
              <a:t>part</a:t>
            </a:r>
            <a:r>
              <a:rPr lang="fi-FI"/>
              <a:t>, </a:t>
            </a:r>
            <a:r>
              <a:rPr lang="fi-FI" err="1"/>
              <a:t>that</a:t>
            </a:r>
            <a:r>
              <a:rPr lang="fi-FI"/>
              <a:t> RIS is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, </a:t>
            </a:r>
            <a:r>
              <a:rPr lang="fi-FI" err="1"/>
              <a:t>that</a:t>
            </a:r>
            <a:r>
              <a:rPr lang="fi-FI"/>
              <a:t> is, it </a:t>
            </a:r>
            <a:r>
              <a:rPr lang="fi-FI" err="1"/>
              <a:t>improves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distribution</a:t>
            </a:r>
            <a:r>
              <a:rPr lang="fi-FI"/>
              <a:t>.</a:t>
            </a:r>
            <a:br>
              <a:rPr lang="fi-FI"/>
            </a:br>
            <a:r>
              <a:rPr lang="fi-FI" err="1"/>
              <a:t>We</a:t>
            </a:r>
            <a:r>
              <a:rPr lang="fi-FI"/>
              <a:t> just </a:t>
            </a:r>
            <a:r>
              <a:rPr lang="fi-FI" err="1"/>
              <a:t>saw</a:t>
            </a:r>
            <a:r>
              <a:rPr lang="fi-FI"/>
              <a:t> </a:t>
            </a:r>
            <a:r>
              <a:rPr lang="fi-FI" err="1"/>
              <a:t>how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 </a:t>
            </a:r>
            <a:r>
              <a:rPr lang="fi-FI" err="1"/>
              <a:t>explains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, </a:t>
            </a:r>
            <a:r>
              <a:rPr lang="fi-FI" err="1"/>
              <a:t>but</a:t>
            </a:r>
            <a:r>
              <a:rPr lang="fi-FI"/>
              <a:t> </a:t>
            </a:r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visualize</a:t>
            </a:r>
            <a:r>
              <a:rPr lang="fi-FI"/>
              <a:t> </a:t>
            </a:r>
            <a:r>
              <a:rPr lang="fi-FI" err="1"/>
              <a:t>using</a:t>
            </a:r>
            <a:r>
              <a:rPr lang="fi-FI"/>
              <a:t> RIS for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 </a:t>
            </a:r>
            <a:r>
              <a:rPr lang="fi-FI" err="1"/>
              <a:t>by</a:t>
            </a:r>
            <a:r>
              <a:rPr lang="fi-FI"/>
              <a:t> an </a:t>
            </a:r>
            <a:r>
              <a:rPr lang="fi-FI" err="1"/>
              <a:t>example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78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One of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first</a:t>
            </a:r>
            <a:r>
              <a:rPr lang="fi-FI"/>
              <a:t> </a:t>
            </a:r>
            <a:r>
              <a:rPr lang="fi-FI" err="1"/>
              <a:t>uses</a:t>
            </a:r>
            <a:r>
              <a:rPr lang="fi-FI"/>
              <a:t> of RIS </a:t>
            </a:r>
            <a:r>
              <a:rPr lang="fi-FI" err="1"/>
              <a:t>was</a:t>
            </a:r>
            <a:r>
              <a:rPr lang="fi-FI"/>
              <a:t> ”</a:t>
            </a:r>
            <a:r>
              <a:rPr lang="fi-FI" err="1"/>
              <a:t>blind</a:t>
            </a:r>
            <a:r>
              <a:rPr lang="fi-FI"/>
              <a:t>” </a:t>
            </a:r>
            <a:r>
              <a:rPr lang="fi-FI" err="1"/>
              <a:t>or</a:t>
            </a:r>
            <a:r>
              <a:rPr lang="fi-FI"/>
              <a:t> ”</a:t>
            </a:r>
            <a:r>
              <a:rPr lang="fi-FI" err="1"/>
              <a:t>automatic</a:t>
            </a:r>
            <a:r>
              <a:rPr lang="fi-FI"/>
              <a:t>” BSDF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, in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sense</a:t>
            </a:r>
            <a:r>
              <a:rPr lang="fi-FI"/>
              <a:t> </a:t>
            </a:r>
            <a:r>
              <a:rPr lang="fi-FI" err="1"/>
              <a:t>that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same</a:t>
            </a:r>
            <a:r>
              <a:rPr lang="fi-FI"/>
              <a:t> </a:t>
            </a:r>
            <a:r>
              <a:rPr lang="fi-FI" err="1"/>
              <a:t>code</a:t>
            </a:r>
            <a:r>
              <a:rPr lang="fi-FI"/>
              <a:t> </a:t>
            </a:r>
            <a:r>
              <a:rPr lang="fi-FI" err="1"/>
              <a:t>implements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 for </a:t>
            </a:r>
            <a:r>
              <a:rPr lang="fi-FI" i="1" err="1"/>
              <a:t>any</a:t>
            </a:r>
            <a:r>
              <a:rPr lang="fi-FI" i="1"/>
              <a:t> </a:t>
            </a:r>
            <a:r>
              <a:rPr lang="fi-FI" i="0"/>
              <a:t>BSDF. </a:t>
            </a:r>
            <a:r>
              <a:rPr lang="fi-FI" i="0" err="1"/>
              <a:t>All</a:t>
            </a:r>
            <a:r>
              <a:rPr lang="fi-FI" i="0"/>
              <a:t> </a:t>
            </a:r>
            <a:r>
              <a:rPr lang="fi-FI" i="0" err="1"/>
              <a:t>we</a:t>
            </a:r>
            <a:r>
              <a:rPr lang="fi-FI" i="0"/>
              <a:t> </a:t>
            </a:r>
            <a:r>
              <a:rPr lang="fi-FI" i="0" err="1"/>
              <a:t>need</a:t>
            </a:r>
            <a:r>
              <a:rPr lang="fi-FI" i="0"/>
              <a:t> is </a:t>
            </a:r>
            <a:r>
              <a:rPr lang="fi-FI" i="0" err="1"/>
              <a:t>the</a:t>
            </a:r>
            <a:r>
              <a:rPr lang="fi-FI" i="0"/>
              <a:t> </a:t>
            </a:r>
            <a:r>
              <a:rPr lang="fi-FI" i="0" err="1"/>
              <a:t>ability</a:t>
            </a:r>
            <a:r>
              <a:rPr lang="fi-FI" i="0"/>
              <a:t> to </a:t>
            </a:r>
            <a:r>
              <a:rPr lang="fi-FI" i="0" err="1"/>
              <a:t>evaluate</a:t>
            </a:r>
            <a:r>
              <a:rPr lang="fi-FI" i="0"/>
              <a:t> </a:t>
            </a:r>
            <a:r>
              <a:rPr lang="fi-FI" i="0" err="1"/>
              <a:t>the</a:t>
            </a:r>
            <a:r>
              <a:rPr lang="fi-FI" i="0"/>
              <a:t> BSDF.</a:t>
            </a:r>
          </a:p>
          <a:p>
            <a:endParaRPr lang="fi-FI" i="0"/>
          </a:p>
          <a:p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demonstrate</a:t>
            </a:r>
            <a:r>
              <a:rPr lang="fi-FI"/>
              <a:t>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producing</a:t>
            </a:r>
            <a:r>
              <a:rPr lang="fi-FI"/>
              <a:t> </a:t>
            </a:r>
            <a:r>
              <a:rPr lang="fi-FI" err="1"/>
              <a:t>well-distributed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 for a </a:t>
            </a:r>
            <a:r>
              <a:rPr lang="fi-FI" err="1"/>
              <a:t>complicated</a:t>
            </a:r>
            <a:r>
              <a:rPr lang="fi-FI"/>
              <a:t> BSDF.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method</a:t>
            </a:r>
            <a:r>
              <a:rPr lang="fi-FI"/>
              <a:t> is </a:t>
            </a:r>
            <a:r>
              <a:rPr lang="fi-FI" err="1"/>
              <a:t>very</a:t>
            </a:r>
            <a:r>
              <a:rPr lang="fi-FI"/>
              <a:t> </a:t>
            </a:r>
            <a:r>
              <a:rPr lang="fi-FI" err="1"/>
              <a:t>easy</a:t>
            </a:r>
            <a:r>
              <a:rPr lang="fi-FI"/>
              <a:t>, </a:t>
            </a:r>
            <a:r>
              <a:rPr lang="fi-FI" err="1"/>
              <a:t>although</a:t>
            </a:r>
            <a:r>
              <a:rPr lang="fi-FI"/>
              <a:t> it </a:t>
            </a:r>
            <a:r>
              <a:rPr lang="fi-FI" err="1"/>
              <a:t>could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less</a:t>
            </a:r>
            <a:r>
              <a:rPr lang="fi-FI"/>
              <a:t> </a:t>
            </a:r>
            <a:r>
              <a:rPr lang="fi-FI" err="1"/>
              <a:t>efficient</a:t>
            </a:r>
            <a:r>
              <a:rPr lang="fi-FI"/>
              <a:t> </a:t>
            </a:r>
            <a:r>
              <a:rPr lang="fi-FI" err="1"/>
              <a:t>than</a:t>
            </a:r>
            <a:r>
              <a:rPr lang="fi-FI"/>
              <a:t> </a:t>
            </a:r>
            <a:r>
              <a:rPr lang="fi-FI" err="1"/>
              <a:t>specialized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samplers</a:t>
            </a:r>
            <a:r>
              <a:rPr lang="fi-FI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70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Just generate multiple direction candiates with some PDF.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927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Resample one of them, Y, proportionally to the resampling weights. We can use for example BSDF times cosine as the target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41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Once we have the sample, we evaluate its unbiased contribution weight and use in in place of the unknown reciprocal PDF.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57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In practice, efficient RIS requires cost sharing, amortization, e.g., between pixels or frames, or using a cheap proxy target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5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This</a:t>
            </a:r>
            <a:r>
              <a:rPr lang="fi-FI"/>
              <a:t> is </a:t>
            </a:r>
            <a:r>
              <a:rPr lang="fi-FI" err="1"/>
              <a:t>the</a:t>
            </a:r>
            <a:r>
              <a:rPr lang="fi-FI"/>
              <a:t> PDF of </a:t>
            </a:r>
            <a:r>
              <a:rPr lang="fi-FI" err="1"/>
              <a:t>the</a:t>
            </a:r>
            <a:r>
              <a:rPr lang="fi-FI"/>
              <a:t> RIS output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two</a:t>
            </a:r>
            <a:r>
              <a:rPr lang="fi-FI"/>
              <a:t> </a:t>
            </a:r>
            <a:r>
              <a:rPr lang="fi-FI" err="1"/>
              <a:t>candidates</a:t>
            </a:r>
            <a:r>
              <a:rPr lang="fi-FI"/>
              <a:t>. </a:t>
            </a:r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increase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count</a:t>
            </a:r>
            <a:r>
              <a:rPr lang="fi-FI"/>
              <a:t> </a:t>
            </a:r>
            <a:r>
              <a:rPr lang="fi-FI" err="1"/>
              <a:t>more</a:t>
            </a:r>
            <a:r>
              <a:rPr lang="fi-FI"/>
              <a:t>… 4… 8… 16… 32… 64… 128. It </a:t>
            </a:r>
            <a:r>
              <a:rPr lang="fi-FI" err="1"/>
              <a:t>seems</a:t>
            </a:r>
            <a:r>
              <a:rPr lang="fi-FI"/>
              <a:t> to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working</a:t>
            </a:r>
            <a:r>
              <a:rPr lang="fi-FI"/>
              <a:t>!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result</a:t>
            </a:r>
            <a:r>
              <a:rPr lang="fi-FI"/>
              <a:t> PDF </a:t>
            </a:r>
            <a:r>
              <a:rPr lang="fi-FI" err="1"/>
              <a:t>converges</a:t>
            </a:r>
            <a:r>
              <a:rPr lang="fi-FI"/>
              <a:t> </a:t>
            </a:r>
            <a:r>
              <a:rPr lang="fi-FI" err="1"/>
              <a:t>towards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target</a:t>
            </a:r>
            <a:r>
              <a:rPr lang="fi-FI"/>
              <a:t>!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254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Next, </a:t>
            </a:r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a </a:t>
            </a:r>
            <a:r>
              <a:rPr lang="fi-FI" err="1"/>
              <a:t>closer</a:t>
            </a:r>
            <a:r>
              <a:rPr lang="fi-FI"/>
              <a:t> look at MIS </a:t>
            </a:r>
            <a:r>
              <a:rPr lang="fi-FI" err="1"/>
              <a:t>weights</a:t>
            </a:r>
            <a:r>
              <a:rPr lang="fi-FI"/>
              <a:t> and </a:t>
            </a:r>
            <a:r>
              <a:rPr lang="fi-FI" err="1"/>
              <a:t>how</a:t>
            </a:r>
            <a:r>
              <a:rPr lang="fi-FI"/>
              <a:t> </a:t>
            </a:r>
            <a:r>
              <a:rPr lang="fi-FI" err="1"/>
              <a:t>they</a:t>
            </a:r>
            <a:r>
              <a:rPr lang="fi-FI"/>
              <a:t> help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convergence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879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see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convergence</a:t>
            </a:r>
            <a:r>
              <a:rPr lang="fi-FI"/>
              <a:t> </a:t>
            </a:r>
            <a:r>
              <a:rPr lang="fi-FI" err="1"/>
              <a:t>animation</a:t>
            </a:r>
            <a:r>
              <a:rPr lang="fi-FI"/>
              <a:t> of RIS </a:t>
            </a:r>
            <a:r>
              <a:rPr lang="fi-FI" err="1"/>
              <a:t>again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301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... As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see</a:t>
            </a:r>
            <a:r>
              <a:rPr lang="fi-FI"/>
              <a:t>, it </a:t>
            </a:r>
            <a:r>
              <a:rPr lang="fi-FI" err="1"/>
              <a:t>still</a:t>
            </a:r>
            <a:r>
              <a:rPr lang="fi-FI"/>
              <a:t> </a:t>
            </a:r>
            <a:r>
              <a:rPr lang="fi-FI" err="1"/>
              <a:t>converges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974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However, in this case the candidates were identically distributed. What if they are not?</a:t>
            </a:r>
          </a:p>
          <a:p>
            <a:endParaRPr lang="fi-FI"/>
          </a:p>
          <a:p>
            <a:r>
              <a:rPr lang="fi-FI"/>
              <a:t>Then we can’t use the 1/M weights like before.</a:t>
            </a:r>
          </a:p>
          <a:p>
            <a:endParaRPr lang="fi-FI"/>
          </a:p>
          <a:p>
            <a:r>
              <a:rPr lang="fi-FI"/>
              <a:t>Why is that? Why bother?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756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Well, </a:t>
            </a:r>
            <a:r>
              <a:rPr lang="fi-FI" err="1"/>
              <a:t>because</a:t>
            </a:r>
            <a:r>
              <a:rPr lang="fi-FI"/>
              <a:t>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result</a:t>
            </a:r>
            <a:r>
              <a:rPr lang="fi-FI"/>
              <a:t> in non-</a:t>
            </a:r>
            <a:r>
              <a:rPr lang="fi-FI" err="1"/>
              <a:t>convergence</a:t>
            </a:r>
            <a:r>
              <a:rPr lang="fi-FI"/>
              <a:t> and </a:t>
            </a:r>
            <a:r>
              <a:rPr lang="fi-FI" err="1"/>
              <a:t>bias</a:t>
            </a:r>
            <a:r>
              <a:rPr lang="fi-FI"/>
              <a:t>, just </a:t>
            </a:r>
            <a:r>
              <a:rPr lang="fi-FI" err="1"/>
              <a:t>like</a:t>
            </a:r>
            <a:r>
              <a:rPr lang="fi-FI"/>
              <a:t> </a:t>
            </a:r>
            <a:r>
              <a:rPr lang="fi-FI" err="1"/>
              <a:t>neglecting</a:t>
            </a:r>
            <a:r>
              <a:rPr lang="fi-FI"/>
              <a:t> MIS </a:t>
            </a:r>
            <a:r>
              <a:rPr lang="fi-FI" err="1"/>
              <a:t>weights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in </a:t>
            </a:r>
            <a:r>
              <a:rPr lang="fi-FI" err="1"/>
              <a:t>standard</a:t>
            </a:r>
            <a:r>
              <a:rPr lang="fi-FI"/>
              <a:t> Monte Carlo </a:t>
            </a:r>
            <a:r>
              <a:rPr lang="fi-FI" err="1"/>
              <a:t>integration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133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candidates cover different parts of the integration domain.</a:t>
            </a:r>
          </a:p>
          <a:p>
            <a:r>
              <a:rPr lang="en-US"/>
              <a:t>&lt;c&gt;We get overlaps, and 1/M weights lead to double-counting.</a:t>
            </a:r>
          </a:p>
          <a:p>
            <a:r>
              <a:rPr lang="en-US"/>
              <a:t>&lt;c&gt;We must normalize with proper resampling MIS weights.</a:t>
            </a:r>
          </a:p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593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Talbot proposed using </a:t>
            </a:r>
            <a:r>
              <a:rPr lang="en-US" err="1"/>
              <a:t>Veach’s</a:t>
            </a:r>
            <a:r>
              <a:rPr lang="en-US"/>
              <a:t> balance heuristic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726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In </a:t>
            </a:r>
            <a:r>
              <a:rPr lang="fi-FI" err="1"/>
              <a:t>ReSTIR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chain</a:t>
            </a:r>
            <a:r>
              <a:rPr lang="fi-FI"/>
              <a:t> </a:t>
            </a:r>
            <a:r>
              <a:rPr lang="fi-FI" err="1"/>
              <a:t>multiple</a:t>
            </a:r>
            <a:r>
              <a:rPr lang="fi-FI"/>
              <a:t> </a:t>
            </a:r>
            <a:r>
              <a:rPr lang="fi-FI" err="1"/>
              <a:t>applications</a:t>
            </a:r>
            <a:r>
              <a:rPr lang="fi-FI"/>
              <a:t> of RIS.</a:t>
            </a:r>
            <a:br>
              <a:rPr lang="fi-FI"/>
            </a:br>
            <a:r>
              <a:rPr lang="fi-FI" err="1"/>
              <a:t>That</a:t>
            </a:r>
            <a:r>
              <a:rPr lang="fi-FI"/>
              <a:t> is,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 </a:t>
            </a:r>
            <a:r>
              <a:rPr lang="fi-FI" err="1"/>
              <a:t>come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RIS.</a:t>
            </a:r>
          </a:p>
          <a:p>
            <a:endParaRPr lang="fi-FI"/>
          </a:p>
          <a:p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resampling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easy</a:t>
            </a:r>
            <a:r>
              <a:rPr lang="fi-FI"/>
              <a:t> to </a:t>
            </a:r>
            <a:r>
              <a:rPr lang="fi-FI" err="1"/>
              <a:t>compute</a:t>
            </a:r>
            <a:r>
              <a:rPr lang="fi-FI"/>
              <a:t> –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same</a:t>
            </a:r>
            <a:r>
              <a:rPr lang="fi-FI"/>
              <a:t> formula </a:t>
            </a:r>
            <a:r>
              <a:rPr lang="fi-FI" err="1"/>
              <a:t>works</a:t>
            </a:r>
            <a:r>
              <a:rPr lang="fi-FI"/>
              <a:t>.</a:t>
            </a:r>
          </a:p>
          <a:p>
            <a:endParaRPr lang="fi-FI"/>
          </a:p>
          <a:p>
            <a:r>
              <a:rPr lang="fi-FI" err="1"/>
              <a:t>But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balance</a:t>
            </a:r>
            <a:r>
              <a:rPr lang="fi-FI"/>
              <a:t> </a:t>
            </a:r>
            <a:r>
              <a:rPr lang="fi-FI" err="1"/>
              <a:t>heuristic</a:t>
            </a:r>
            <a:r>
              <a:rPr lang="fi-FI"/>
              <a:t> </a:t>
            </a:r>
            <a:r>
              <a:rPr lang="fi-FI" err="1"/>
              <a:t>requires</a:t>
            </a:r>
            <a:r>
              <a:rPr lang="fi-FI"/>
              <a:t> </a:t>
            </a:r>
            <a:r>
              <a:rPr lang="fi-FI" err="1"/>
              <a:t>PDFs</a:t>
            </a:r>
            <a:r>
              <a:rPr lang="fi-FI"/>
              <a:t>, </a:t>
            </a:r>
            <a:r>
              <a:rPr lang="fi-FI" err="1"/>
              <a:t>which</a:t>
            </a:r>
            <a:r>
              <a:rPr lang="fi-FI"/>
              <a:t>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don’t</a:t>
            </a:r>
            <a:r>
              <a:rPr lang="fi-FI"/>
              <a:t> </a:t>
            </a:r>
            <a:r>
              <a:rPr lang="fi-FI" err="1"/>
              <a:t>know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749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But</a:t>
            </a:r>
            <a:r>
              <a:rPr lang="fi-FI"/>
              <a:t>, </a:t>
            </a:r>
            <a:r>
              <a:rPr lang="fi-FI" err="1"/>
              <a:t>since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candidates</a:t>
            </a:r>
            <a:r>
              <a:rPr lang="fi-FI"/>
              <a:t> </a:t>
            </a:r>
            <a:r>
              <a:rPr lang="fi-FI" err="1"/>
              <a:t>come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RIS, </a:t>
            </a:r>
            <a:r>
              <a:rPr lang="fi-FI" err="1"/>
              <a:t>they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</a:t>
            </a:r>
            <a:r>
              <a:rPr lang="fi-FI" err="1"/>
              <a:t>their</a:t>
            </a:r>
            <a:r>
              <a:rPr lang="fi-FI"/>
              <a:t> </a:t>
            </a:r>
            <a:r>
              <a:rPr lang="fi-FI" err="1"/>
              <a:t>own</a:t>
            </a:r>
            <a:r>
              <a:rPr lang="fi-FI"/>
              <a:t> </a:t>
            </a:r>
            <a:r>
              <a:rPr lang="fi-FI" err="1"/>
              <a:t>target</a:t>
            </a:r>
            <a:r>
              <a:rPr lang="fi-FI"/>
              <a:t> </a:t>
            </a:r>
            <a:r>
              <a:rPr lang="fi-FI" err="1"/>
              <a:t>functions</a:t>
            </a:r>
            <a:r>
              <a:rPr lang="fi-FI"/>
              <a:t>, </a:t>
            </a:r>
            <a:r>
              <a:rPr lang="fi-FI" err="1"/>
              <a:t>pHat</a:t>
            </a:r>
            <a:r>
              <a:rPr lang="fi-FI"/>
              <a:t>-i, and </a:t>
            </a:r>
            <a:r>
              <a:rPr lang="fi-FI" err="1"/>
              <a:t>their</a:t>
            </a:r>
            <a:r>
              <a:rPr lang="fi-FI"/>
              <a:t> </a:t>
            </a:r>
            <a:r>
              <a:rPr lang="fi-FI" err="1"/>
              <a:t>PDFs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approximately</a:t>
            </a:r>
            <a:r>
              <a:rPr lang="fi-FI"/>
              <a:t> </a:t>
            </a:r>
            <a:r>
              <a:rPr lang="fi-FI" err="1"/>
              <a:t>proportional</a:t>
            </a:r>
            <a:r>
              <a:rPr lang="fi-FI"/>
              <a:t> to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target</a:t>
            </a:r>
            <a:r>
              <a:rPr lang="fi-FI"/>
              <a:t> </a:t>
            </a:r>
            <a:r>
              <a:rPr lang="fi-FI" err="1"/>
              <a:t>functions</a:t>
            </a:r>
            <a:r>
              <a:rPr lang="fi-FI"/>
              <a:t>.</a:t>
            </a:r>
          </a:p>
          <a:p>
            <a:endParaRPr lang="fi-FI"/>
          </a:p>
          <a:p>
            <a:r>
              <a:rPr lang="fi-FI" err="1"/>
              <a:t>Hence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use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target</a:t>
            </a:r>
            <a:r>
              <a:rPr lang="fi-FI"/>
              <a:t> </a:t>
            </a:r>
            <a:r>
              <a:rPr lang="fi-FI" err="1"/>
              <a:t>functions</a:t>
            </a:r>
            <a:r>
              <a:rPr lang="fi-FI"/>
              <a:t> </a:t>
            </a:r>
            <a:r>
              <a:rPr lang="fi-FI" err="1"/>
              <a:t>pHat</a:t>
            </a:r>
            <a:r>
              <a:rPr lang="fi-FI"/>
              <a:t>-i as </a:t>
            </a:r>
            <a:r>
              <a:rPr lang="fi-FI" err="1"/>
              <a:t>proxies</a:t>
            </a:r>
            <a:r>
              <a:rPr lang="fi-FI"/>
              <a:t> for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PDFs</a:t>
            </a:r>
            <a:r>
              <a:rPr lang="fi-FI"/>
              <a:t>.</a:t>
            </a:r>
          </a:p>
          <a:p>
            <a:endParaRPr lang="fi-FI"/>
          </a:p>
          <a:p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gives</a:t>
            </a:r>
            <a:r>
              <a:rPr lang="fi-FI"/>
              <a:t> us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generalized</a:t>
            </a:r>
            <a:r>
              <a:rPr lang="fi-FI"/>
              <a:t> </a:t>
            </a:r>
            <a:r>
              <a:rPr lang="fi-FI" err="1"/>
              <a:t>balance</a:t>
            </a:r>
            <a:r>
              <a:rPr lang="fi-FI"/>
              <a:t> </a:t>
            </a:r>
            <a:r>
              <a:rPr lang="fi-FI" err="1"/>
              <a:t>heuristic</a:t>
            </a:r>
            <a:r>
              <a:rPr lang="fi-FI"/>
              <a:t>, </a:t>
            </a:r>
            <a:r>
              <a:rPr lang="fi-FI" err="1"/>
              <a:t>using</a:t>
            </a:r>
            <a:r>
              <a:rPr lang="fi-FI"/>
              <a:t> </a:t>
            </a:r>
            <a:r>
              <a:rPr lang="fi-FI" err="1"/>
              <a:t>pHats</a:t>
            </a:r>
            <a:r>
              <a:rPr lang="fi-FI"/>
              <a:t> in </a:t>
            </a:r>
            <a:r>
              <a:rPr lang="fi-FI" err="1"/>
              <a:t>place</a:t>
            </a:r>
            <a:r>
              <a:rPr lang="fi-FI"/>
              <a:t> of </a:t>
            </a:r>
            <a:r>
              <a:rPr lang="fi-FI" err="1"/>
              <a:t>PDFs</a:t>
            </a:r>
            <a:r>
              <a:rPr lang="fi-FI"/>
              <a:t>.</a:t>
            </a:r>
            <a:br>
              <a:rPr lang="fi-FI"/>
            </a:br>
            <a:r>
              <a:rPr lang="fi-FI" err="1"/>
              <a:t>This</a:t>
            </a:r>
            <a:r>
              <a:rPr lang="fi-FI"/>
              <a:t> is </a:t>
            </a:r>
            <a:r>
              <a:rPr lang="fi-FI" err="1"/>
              <a:t>not</a:t>
            </a:r>
            <a:r>
              <a:rPr lang="fi-FI"/>
              <a:t> a </a:t>
            </a:r>
            <a:r>
              <a:rPr lang="fi-FI" err="1"/>
              <a:t>perfect</a:t>
            </a:r>
            <a:r>
              <a:rPr lang="fi-FI"/>
              <a:t> </a:t>
            </a:r>
            <a:r>
              <a:rPr lang="fi-FI" err="1"/>
              <a:t>solution</a:t>
            </a:r>
            <a:r>
              <a:rPr lang="fi-FI"/>
              <a:t> </a:t>
            </a:r>
            <a:r>
              <a:rPr lang="fi-FI" err="1"/>
              <a:t>due</a:t>
            </a:r>
            <a:r>
              <a:rPr lang="fi-FI"/>
              <a:t> to, e.g., </a:t>
            </a:r>
            <a:r>
              <a:rPr lang="fi-FI" err="1"/>
              <a:t>different</a:t>
            </a:r>
            <a:r>
              <a:rPr lang="fi-FI"/>
              <a:t> </a:t>
            </a:r>
            <a:r>
              <a:rPr lang="fi-FI" err="1"/>
              <a:t>normalizations</a:t>
            </a:r>
            <a:r>
              <a:rPr lang="fi-FI"/>
              <a:t> of </a:t>
            </a:r>
            <a:r>
              <a:rPr lang="fi-FI" err="1"/>
              <a:t>pHats</a:t>
            </a:r>
            <a:r>
              <a:rPr lang="fi-FI"/>
              <a:t>, </a:t>
            </a:r>
            <a:r>
              <a:rPr lang="fi-FI" err="1"/>
              <a:t>but</a:t>
            </a:r>
            <a:r>
              <a:rPr lang="fi-FI"/>
              <a:t> it </a:t>
            </a:r>
            <a:r>
              <a:rPr lang="fi-FI" err="1"/>
              <a:t>does</a:t>
            </a:r>
            <a:r>
              <a:rPr lang="fi-FI"/>
              <a:t> </a:t>
            </a:r>
            <a:r>
              <a:rPr lang="fi-FI" err="1"/>
              <a:t>remove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bias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529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If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candidates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identically</a:t>
            </a:r>
            <a:r>
              <a:rPr lang="fi-FI"/>
              <a:t> </a:t>
            </a:r>
            <a:r>
              <a:rPr lang="fi-FI" err="1"/>
              <a:t>distributed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use</a:t>
            </a:r>
            <a:r>
              <a:rPr lang="fi-FI"/>
              <a:t> 1/M MIS </a:t>
            </a:r>
            <a:r>
              <a:rPr lang="fi-FI" err="1"/>
              <a:t>weights</a:t>
            </a:r>
            <a:r>
              <a:rPr lang="fi-FI"/>
              <a:t>, </a:t>
            </a:r>
            <a:r>
              <a:rPr lang="fi-FI" err="1"/>
              <a:t>which</a:t>
            </a:r>
            <a:r>
              <a:rPr lang="fi-FI"/>
              <a:t> is </a:t>
            </a:r>
            <a:r>
              <a:rPr lang="fi-FI" err="1"/>
              <a:t>nice</a:t>
            </a:r>
            <a:r>
              <a:rPr lang="fi-FI"/>
              <a:t> and </a:t>
            </a:r>
            <a:r>
              <a:rPr lang="fi-FI" err="1"/>
              <a:t>cheap</a:t>
            </a:r>
            <a:r>
              <a:rPr lang="fi-FI"/>
              <a:t>.</a:t>
            </a:r>
          </a:p>
          <a:p>
            <a:endParaRPr lang="fi-FI"/>
          </a:p>
          <a:p>
            <a:r>
              <a:rPr lang="fi-FI"/>
              <a:t>If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candidates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differently</a:t>
            </a:r>
            <a:r>
              <a:rPr lang="fi-FI"/>
              <a:t> </a:t>
            </a:r>
            <a:r>
              <a:rPr lang="fi-FI" err="1"/>
              <a:t>distributed</a:t>
            </a:r>
            <a:r>
              <a:rPr lang="fi-FI"/>
              <a:t> </a:t>
            </a:r>
            <a:r>
              <a:rPr lang="fi-FI" err="1"/>
              <a:t>but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same</a:t>
            </a:r>
            <a:r>
              <a:rPr lang="fi-FI"/>
              <a:t> </a:t>
            </a:r>
            <a:r>
              <a:rPr lang="fi-FI" err="1"/>
              <a:t>supports</a:t>
            </a:r>
            <a:r>
              <a:rPr lang="fi-FI"/>
              <a:t> – </a:t>
            </a:r>
            <a:r>
              <a:rPr lang="fi-FI" err="1"/>
              <a:t>each</a:t>
            </a:r>
            <a:r>
              <a:rPr lang="fi-FI"/>
              <a:t> </a:t>
            </a:r>
            <a:r>
              <a:rPr lang="fi-FI" err="1"/>
              <a:t>individually</a:t>
            </a:r>
            <a:r>
              <a:rPr lang="fi-FI"/>
              <a:t> </a:t>
            </a:r>
            <a:r>
              <a:rPr lang="fi-FI" err="1"/>
              <a:t>covers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target</a:t>
            </a:r>
            <a:r>
              <a:rPr lang="fi-FI"/>
              <a:t> </a:t>
            </a:r>
            <a:r>
              <a:rPr lang="fi-FI" err="1"/>
              <a:t>function</a:t>
            </a:r>
            <a:r>
              <a:rPr lang="fi-FI"/>
              <a:t> – </a:t>
            </a:r>
            <a:r>
              <a:rPr lang="fi-FI" err="1"/>
              <a:t>then</a:t>
            </a:r>
            <a:r>
              <a:rPr lang="fi-FI"/>
              <a:t> 1/M </a:t>
            </a:r>
            <a:r>
              <a:rPr lang="fi-FI" err="1"/>
              <a:t>weights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unbiased</a:t>
            </a:r>
            <a:r>
              <a:rPr lang="fi-FI"/>
              <a:t>, </a:t>
            </a:r>
            <a:r>
              <a:rPr lang="fi-FI" err="1"/>
              <a:t>but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result</a:t>
            </a:r>
            <a:r>
              <a:rPr lang="fi-FI"/>
              <a:t> in </a:t>
            </a:r>
            <a:r>
              <a:rPr lang="fi-FI" err="1"/>
              <a:t>singular</a:t>
            </a:r>
            <a:r>
              <a:rPr lang="fi-FI"/>
              <a:t> </a:t>
            </a:r>
            <a:r>
              <a:rPr lang="fi-FI" err="1"/>
              <a:t>outliers</a:t>
            </a:r>
            <a:r>
              <a:rPr lang="fi-FI"/>
              <a:t> </a:t>
            </a:r>
            <a:r>
              <a:rPr lang="fi-FI" err="1"/>
              <a:t>if</a:t>
            </a:r>
            <a:r>
              <a:rPr lang="fi-FI"/>
              <a:t> </a:t>
            </a:r>
            <a:r>
              <a:rPr lang="fi-FI" err="1"/>
              <a:t>any</a:t>
            </a:r>
            <a:r>
              <a:rPr lang="fi-FI"/>
              <a:t> PDF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low</a:t>
            </a:r>
            <a:r>
              <a:rPr lang="fi-FI"/>
              <a:t>.</a:t>
            </a:r>
          </a:p>
          <a:p>
            <a:endParaRPr lang="fi-FI"/>
          </a:p>
          <a:p>
            <a:r>
              <a:rPr lang="fi-FI" err="1"/>
              <a:t>This</a:t>
            </a:r>
            <a:r>
              <a:rPr lang="fi-FI"/>
              <a:t> is </a:t>
            </a:r>
            <a:r>
              <a:rPr lang="fi-FI" err="1"/>
              <a:t>really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same</a:t>
            </a:r>
            <a:r>
              <a:rPr lang="fi-FI"/>
              <a:t> as in </a:t>
            </a:r>
            <a:r>
              <a:rPr lang="fi-FI" err="1"/>
              <a:t>integration</a:t>
            </a:r>
            <a:r>
              <a:rPr lang="fi-FI"/>
              <a:t>: </a:t>
            </a:r>
            <a:r>
              <a:rPr lang="fi-FI" err="1"/>
              <a:t>if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PDFs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very</a:t>
            </a:r>
            <a:r>
              <a:rPr lang="fi-FI"/>
              <a:t> </a:t>
            </a:r>
            <a:r>
              <a:rPr lang="fi-FI" err="1"/>
              <a:t>different</a:t>
            </a:r>
            <a:r>
              <a:rPr lang="fi-FI"/>
              <a:t>,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should</a:t>
            </a:r>
            <a:r>
              <a:rPr lang="fi-FI"/>
              <a:t> </a:t>
            </a:r>
            <a:r>
              <a:rPr lang="fi-FI" err="1"/>
              <a:t>use</a:t>
            </a:r>
            <a:r>
              <a:rPr lang="fi-FI"/>
              <a:t> </a:t>
            </a:r>
            <a:r>
              <a:rPr lang="fi-FI" err="1"/>
              <a:t>proper</a:t>
            </a:r>
            <a:r>
              <a:rPr lang="fi-FI"/>
              <a:t> MIS </a:t>
            </a:r>
            <a:r>
              <a:rPr lang="fi-FI" err="1"/>
              <a:t>like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balance</a:t>
            </a:r>
            <a:r>
              <a:rPr lang="fi-FI"/>
              <a:t> </a:t>
            </a:r>
            <a:r>
              <a:rPr lang="fi-FI" err="1"/>
              <a:t>heuristic</a:t>
            </a:r>
            <a:r>
              <a:rPr lang="fi-FI"/>
              <a:t> </a:t>
            </a:r>
            <a:r>
              <a:rPr lang="fi-FI" err="1"/>
              <a:t>instead</a:t>
            </a:r>
            <a:r>
              <a:rPr lang="fi-FI"/>
              <a:t> of </a:t>
            </a:r>
            <a:r>
              <a:rPr lang="fi-FI" err="1"/>
              <a:t>constant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75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now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a look at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concepts</a:t>
            </a:r>
            <a:r>
              <a:rPr lang="fi-FI"/>
              <a:t>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deal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in RIS.</a:t>
            </a:r>
          </a:p>
          <a:p>
            <a:endParaRPr lang="fi-FI"/>
          </a:p>
          <a:p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user-given</a:t>
            </a:r>
            <a:r>
              <a:rPr lang="fi-FI"/>
              <a:t> </a:t>
            </a:r>
            <a:r>
              <a:rPr lang="fi-FI" i="1" err="1"/>
              <a:t>target</a:t>
            </a:r>
            <a:r>
              <a:rPr lang="fi-FI" i="1"/>
              <a:t> </a:t>
            </a:r>
            <a:r>
              <a:rPr lang="fi-FI" i="1" err="1"/>
              <a:t>function</a:t>
            </a:r>
            <a:r>
              <a:rPr lang="fi-FI"/>
              <a:t> p-</a:t>
            </a:r>
            <a:r>
              <a:rPr lang="fi-FI" err="1"/>
              <a:t>hat</a:t>
            </a:r>
            <a:r>
              <a:rPr lang="fi-FI"/>
              <a:t>, </a:t>
            </a:r>
            <a:r>
              <a:rPr lang="fi-FI" err="1"/>
              <a:t>which</a:t>
            </a:r>
            <a:r>
              <a:rPr lang="fi-FI"/>
              <a:t> is </a:t>
            </a:r>
            <a:r>
              <a:rPr lang="fi-FI" err="1"/>
              <a:t>unnormalized</a:t>
            </a:r>
            <a:r>
              <a:rPr lang="fi-FI"/>
              <a:t>, and is </a:t>
            </a:r>
            <a:r>
              <a:rPr lang="fi-FI" err="1"/>
              <a:t>used</a:t>
            </a:r>
            <a:r>
              <a:rPr lang="fi-FI"/>
              <a:t> for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selection</a:t>
            </a:r>
            <a:r>
              <a:rPr lang="fi-FI"/>
              <a:t> </a:t>
            </a:r>
            <a:r>
              <a:rPr lang="fi-FI" err="1"/>
              <a:t>probabilities</a:t>
            </a:r>
            <a:r>
              <a:rPr lang="fi-FI"/>
              <a:t>.</a:t>
            </a:r>
          </a:p>
          <a:p>
            <a:endParaRPr lang="fi-FI"/>
          </a:p>
          <a:p>
            <a:r>
              <a:rPr lang="fi-FI" err="1"/>
              <a:t>Its</a:t>
            </a:r>
            <a:r>
              <a:rPr lang="fi-FI"/>
              <a:t> </a:t>
            </a:r>
            <a:r>
              <a:rPr lang="fi-FI" err="1"/>
              <a:t>normalized</a:t>
            </a:r>
            <a:r>
              <a:rPr lang="fi-FI"/>
              <a:t> version is </a:t>
            </a:r>
            <a:r>
              <a:rPr lang="fi-FI" err="1"/>
              <a:t>the</a:t>
            </a:r>
            <a:r>
              <a:rPr lang="fi-FI" i="1"/>
              <a:t> </a:t>
            </a:r>
            <a:r>
              <a:rPr lang="fi-FI" i="1" err="1"/>
              <a:t>target</a:t>
            </a:r>
            <a:r>
              <a:rPr lang="fi-FI" i="1"/>
              <a:t> PDF</a:t>
            </a:r>
            <a:r>
              <a:rPr lang="fi-FI" i="0"/>
              <a:t> </a:t>
            </a:r>
            <a:r>
              <a:rPr lang="fi-FI" i="0" err="1"/>
              <a:t>we</a:t>
            </a:r>
            <a:r>
              <a:rPr lang="fi-FI" i="0"/>
              <a:t> </a:t>
            </a:r>
            <a:r>
              <a:rPr lang="fi-FI" i="0" err="1"/>
              <a:t>already</a:t>
            </a:r>
            <a:r>
              <a:rPr lang="fi-FI" i="0"/>
              <a:t> </a:t>
            </a:r>
            <a:r>
              <a:rPr lang="fi-FI" i="0" err="1"/>
              <a:t>met</a:t>
            </a:r>
            <a:r>
              <a:rPr lang="fi-FI" i="0"/>
              <a:t>, </a:t>
            </a:r>
            <a:r>
              <a:rPr lang="fi-FI" i="0" err="1"/>
              <a:t>which</a:t>
            </a:r>
            <a:r>
              <a:rPr lang="fi-FI" i="0"/>
              <a:t> </a:t>
            </a:r>
            <a:r>
              <a:rPr lang="fi-FI" i="0" err="1"/>
              <a:t>integrates</a:t>
            </a:r>
            <a:r>
              <a:rPr lang="fi-FI" i="0"/>
              <a:t> to 1, and is </a:t>
            </a:r>
            <a:r>
              <a:rPr lang="fi-FI" i="0" err="1"/>
              <a:t>thus</a:t>
            </a:r>
            <a:r>
              <a:rPr lang="fi-FI" i="0"/>
              <a:t> </a:t>
            </a:r>
            <a:r>
              <a:rPr lang="fi-FI" i="0" err="1"/>
              <a:t>generally</a:t>
            </a:r>
            <a:r>
              <a:rPr lang="fi-FI" i="0"/>
              <a:t> </a:t>
            </a:r>
            <a:r>
              <a:rPr lang="fi-FI" i="0" err="1"/>
              <a:t>unknown</a:t>
            </a:r>
            <a:r>
              <a:rPr lang="fi-FI" i="0"/>
              <a:t>. </a:t>
            </a:r>
            <a:r>
              <a:rPr lang="fi-FI" i="0" err="1"/>
              <a:t>With</a:t>
            </a:r>
            <a:r>
              <a:rPr lang="fi-FI" i="0"/>
              <a:t> </a:t>
            </a:r>
            <a:r>
              <a:rPr lang="fi-FI" i="0" err="1"/>
              <a:t>more</a:t>
            </a:r>
            <a:r>
              <a:rPr lang="fi-FI" i="0"/>
              <a:t> and </a:t>
            </a:r>
            <a:r>
              <a:rPr lang="fi-FI" i="0" err="1"/>
              <a:t>more</a:t>
            </a:r>
            <a:r>
              <a:rPr lang="fi-FI" i="0"/>
              <a:t> </a:t>
            </a:r>
            <a:r>
              <a:rPr lang="fi-FI" i="0" err="1"/>
              <a:t>candidate</a:t>
            </a:r>
            <a:r>
              <a:rPr lang="fi-FI" i="0"/>
              <a:t> </a:t>
            </a:r>
            <a:r>
              <a:rPr lang="fi-FI" i="0" err="1"/>
              <a:t>samples</a:t>
            </a:r>
            <a:r>
              <a:rPr lang="fi-FI" i="0"/>
              <a:t>, </a:t>
            </a:r>
            <a:r>
              <a:rPr lang="fi-FI" i="0" err="1"/>
              <a:t>the</a:t>
            </a:r>
            <a:r>
              <a:rPr lang="fi-FI" i="0"/>
              <a:t> PDF of </a:t>
            </a:r>
            <a:r>
              <a:rPr lang="fi-FI" i="0" err="1"/>
              <a:t>the</a:t>
            </a:r>
            <a:r>
              <a:rPr lang="fi-FI" i="0"/>
              <a:t> RIS output </a:t>
            </a:r>
            <a:r>
              <a:rPr lang="fi-FI" i="0" err="1"/>
              <a:t>will</a:t>
            </a:r>
            <a:r>
              <a:rPr lang="fi-FI" i="0"/>
              <a:t> </a:t>
            </a:r>
            <a:r>
              <a:rPr lang="fi-FI" i="0" err="1"/>
              <a:t>approximate</a:t>
            </a:r>
            <a:r>
              <a:rPr lang="fi-FI" i="0"/>
              <a:t> p-bar </a:t>
            </a:r>
            <a:r>
              <a:rPr lang="fi-FI" i="0" err="1"/>
              <a:t>better</a:t>
            </a:r>
            <a:r>
              <a:rPr lang="fi-FI" i="0"/>
              <a:t> and </a:t>
            </a:r>
            <a:r>
              <a:rPr lang="fi-FI" i="0" err="1"/>
              <a:t>better</a:t>
            </a:r>
            <a:r>
              <a:rPr lang="fi-FI" i="0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371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Using the generalized balance heuristic recovers convergence and removes bias.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465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To </a:t>
            </a:r>
            <a:r>
              <a:rPr lang="fi-FI" err="1"/>
              <a:t>summarize</a:t>
            </a:r>
            <a:r>
              <a:rPr lang="fi-FI"/>
              <a:t> </a:t>
            </a:r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</a:t>
            </a:r>
            <a:r>
              <a:rPr lang="fi-FI" err="1"/>
              <a:t>learned</a:t>
            </a:r>
            <a:r>
              <a:rPr lang="fi-FI"/>
              <a:t>,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035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RIS </a:t>
            </a:r>
            <a:r>
              <a:rPr lang="fi-FI" dirty="0" err="1"/>
              <a:t>aggregates</a:t>
            </a:r>
            <a:r>
              <a:rPr lang="fi-FI" dirty="0"/>
              <a:t> M </a:t>
            </a:r>
            <a:r>
              <a:rPr lang="fi-FI" dirty="0" err="1"/>
              <a:t>samples</a:t>
            </a:r>
            <a:r>
              <a:rPr lang="fi-FI" dirty="0"/>
              <a:t> into </a:t>
            </a:r>
            <a:r>
              <a:rPr lang="fi-FI" dirty="0" err="1"/>
              <a:t>one</a:t>
            </a:r>
            <a:endParaRPr lang="fi-FI" dirty="0"/>
          </a:p>
          <a:p>
            <a:r>
              <a:rPr lang="fi-FI" dirty="0" err="1"/>
              <a:t>The</a:t>
            </a:r>
            <a:r>
              <a:rPr lang="fi-FI" dirty="0"/>
              <a:t> PDF is </a:t>
            </a:r>
            <a:r>
              <a:rPr lang="fi-FI" dirty="0" err="1"/>
              <a:t>intractable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that’s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a </a:t>
            </a:r>
            <a:r>
              <a:rPr lang="fi-FI" dirty="0" err="1"/>
              <a:t>problem</a:t>
            </a:r>
            <a:r>
              <a:rPr lang="fi-FI" dirty="0"/>
              <a:t>: </a:t>
            </a:r>
            <a:r>
              <a:rPr lang="fi-FI" dirty="0" err="1"/>
              <a:t>unbiased</a:t>
            </a:r>
            <a:r>
              <a:rPr lang="fi-FI" dirty="0"/>
              <a:t> </a:t>
            </a:r>
            <a:r>
              <a:rPr lang="fi-FI" dirty="0" err="1"/>
              <a:t>contribution</a:t>
            </a:r>
            <a:r>
              <a:rPr lang="fi-FI" dirty="0"/>
              <a:t> </a:t>
            </a:r>
            <a:r>
              <a:rPr lang="fi-FI" dirty="0" err="1"/>
              <a:t>weights</a:t>
            </a:r>
            <a:r>
              <a:rPr lang="fi-FI" dirty="0"/>
              <a:t> </a:t>
            </a:r>
            <a:r>
              <a:rPr lang="fi-FI" dirty="0" err="1"/>
              <a:t>replace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reciprocal</a:t>
            </a:r>
            <a:r>
              <a:rPr lang="fi-FI" dirty="0"/>
              <a:t> PDF</a:t>
            </a:r>
          </a:p>
          <a:p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balance</a:t>
            </a:r>
            <a:r>
              <a:rPr lang="fi-FI" dirty="0"/>
              <a:t> </a:t>
            </a:r>
            <a:r>
              <a:rPr lang="fi-FI" dirty="0" err="1"/>
              <a:t>heuristic</a:t>
            </a:r>
            <a:r>
              <a:rPr lang="fi-FI" dirty="0"/>
              <a:t>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samples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identically</a:t>
            </a:r>
            <a:r>
              <a:rPr lang="fi-FI" dirty="0"/>
              <a:t> </a:t>
            </a:r>
            <a:r>
              <a:rPr lang="fi-FI" dirty="0" err="1"/>
              <a:t>distributed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6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On a </a:t>
            </a:r>
            <a:r>
              <a:rPr lang="fi-FI" dirty="0" err="1"/>
              <a:t>high</a:t>
            </a:r>
            <a:r>
              <a:rPr lang="fi-FI" dirty="0"/>
              <a:t> </a:t>
            </a:r>
            <a:r>
              <a:rPr lang="fi-FI" dirty="0" err="1"/>
              <a:t>level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</a:t>
            </a:r>
            <a:r>
              <a:rPr lang="fi-FI" dirty="0" err="1"/>
              <a:t>gives</a:t>
            </a:r>
            <a:r>
              <a:rPr lang="fi-FI" dirty="0"/>
              <a:t> RIS a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unnormalized</a:t>
            </a:r>
            <a:r>
              <a:rPr lang="fi-FI" dirty="0"/>
              <a:t> </a:t>
            </a:r>
            <a:r>
              <a:rPr lang="fi-FI" dirty="0" err="1"/>
              <a:t>target</a:t>
            </a:r>
            <a:r>
              <a:rPr lang="fi-FI" dirty="0"/>
              <a:t> </a:t>
            </a:r>
            <a:r>
              <a:rPr lang="fi-FI" dirty="0" err="1"/>
              <a:t>function</a:t>
            </a:r>
            <a:r>
              <a:rPr lang="fi-FI" dirty="0"/>
              <a:t>, </a:t>
            </a:r>
            <a:r>
              <a:rPr lang="fi-FI" dirty="0" err="1"/>
              <a:t>cyan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right</a:t>
            </a:r>
            <a:r>
              <a:rPr lang="fi-FI" dirty="0"/>
              <a:t>, and a </a:t>
            </a:r>
            <a:r>
              <a:rPr lang="fi-FI" dirty="0" err="1"/>
              <a:t>sequence</a:t>
            </a:r>
            <a:r>
              <a:rPr lang="fi-FI" dirty="0"/>
              <a:t> of </a:t>
            </a:r>
            <a:r>
              <a:rPr lang="fi-FI" dirty="0" err="1"/>
              <a:t>candidate</a:t>
            </a:r>
            <a:r>
              <a:rPr lang="fi-FI" dirty="0"/>
              <a:t> </a:t>
            </a:r>
            <a:r>
              <a:rPr lang="fi-FI" dirty="0" err="1"/>
              <a:t>samples</a:t>
            </a:r>
            <a:r>
              <a:rPr lang="fi-FI" dirty="0"/>
              <a:t>.</a:t>
            </a:r>
          </a:p>
          <a:p>
            <a:r>
              <a:rPr lang="fi-FI" dirty="0"/>
              <a:t>RIS </a:t>
            </a:r>
            <a:r>
              <a:rPr lang="fi-FI" dirty="0" err="1"/>
              <a:t>evaluates</a:t>
            </a:r>
            <a:r>
              <a:rPr lang="fi-FI" i="1" dirty="0"/>
              <a:t> </a:t>
            </a:r>
            <a:r>
              <a:rPr lang="fi-FI" i="1" dirty="0" err="1"/>
              <a:t>resampling</a:t>
            </a:r>
            <a:r>
              <a:rPr lang="fi-FI" i="1" dirty="0"/>
              <a:t> </a:t>
            </a:r>
            <a:r>
              <a:rPr lang="fi-FI" i="1" dirty="0" err="1"/>
              <a:t>weights</a:t>
            </a:r>
            <a:r>
              <a:rPr lang="fi-FI" i="1" dirty="0"/>
              <a:t> </a:t>
            </a:r>
            <a:r>
              <a:rPr lang="fi-FI" i="0" dirty="0" err="1"/>
              <a:t>lowercase</a:t>
            </a:r>
            <a:r>
              <a:rPr lang="fi-FI" i="0" dirty="0"/>
              <a:t> </a:t>
            </a:r>
            <a:r>
              <a:rPr lang="fi-FI" i="0" dirty="0" err="1"/>
              <a:t>w_i</a:t>
            </a:r>
            <a:r>
              <a:rPr lang="fi-FI" i="0" dirty="0"/>
              <a:t>, </a:t>
            </a:r>
            <a:r>
              <a:rPr lang="fi-FI" i="0" dirty="0" err="1"/>
              <a:t>proportional</a:t>
            </a:r>
            <a:r>
              <a:rPr lang="fi-FI" i="0" dirty="0"/>
              <a:t> to </a:t>
            </a:r>
            <a:r>
              <a:rPr lang="fi-FI" i="0" dirty="0" err="1"/>
              <a:t>the</a:t>
            </a:r>
            <a:r>
              <a:rPr lang="fi-FI" i="0" dirty="0"/>
              <a:t> </a:t>
            </a:r>
            <a:r>
              <a:rPr lang="fi-FI" i="0" dirty="0" err="1"/>
              <a:t>target</a:t>
            </a:r>
            <a:r>
              <a:rPr lang="fi-FI" i="0" dirty="0"/>
              <a:t> </a:t>
            </a:r>
            <a:r>
              <a:rPr lang="fi-FI" i="0" dirty="0" err="1"/>
              <a:t>function</a:t>
            </a:r>
            <a:r>
              <a:rPr lang="fi-FI" i="0" dirty="0"/>
              <a:t>, for </a:t>
            </a:r>
            <a:r>
              <a:rPr lang="fi-FI" i="0" dirty="0" err="1"/>
              <a:t>all</a:t>
            </a:r>
            <a:r>
              <a:rPr lang="fi-FI" i="0" dirty="0"/>
              <a:t> </a:t>
            </a:r>
            <a:r>
              <a:rPr lang="fi-FI" i="0" dirty="0" err="1"/>
              <a:t>candidates</a:t>
            </a:r>
            <a:r>
              <a:rPr lang="fi-FI" i="0" dirty="0"/>
              <a:t>, and </a:t>
            </a:r>
            <a:r>
              <a:rPr lang="fi-FI" i="0" dirty="0" err="1"/>
              <a:t>returns</a:t>
            </a:r>
            <a:r>
              <a:rPr lang="fi-FI" i="0" dirty="0"/>
              <a:t> </a:t>
            </a:r>
            <a:r>
              <a:rPr lang="fi-FI" i="0" dirty="0" err="1"/>
              <a:t>one</a:t>
            </a:r>
            <a:r>
              <a:rPr lang="fi-FI" i="0" dirty="0"/>
              <a:t> of </a:t>
            </a:r>
            <a:r>
              <a:rPr lang="fi-FI" i="0" dirty="0" err="1"/>
              <a:t>the</a:t>
            </a:r>
            <a:r>
              <a:rPr lang="fi-FI" i="0" dirty="0"/>
              <a:t> </a:t>
            </a:r>
            <a:r>
              <a:rPr lang="fi-FI" i="0" dirty="0" err="1"/>
              <a:t>candidates</a:t>
            </a:r>
            <a:r>
              <a:rPr lang="fi-FI" i="0" dirty="0"/>
              <a:t> </a:t>
            </a:r>
            <a:r>
              <a:rPr lang="fi-FI" i="0" dirty="0" err="1"/>
              <a:t>randomly</a:t>
            </a:r>
            <a:r>
              <a:rPr lang="fi-FI" i="0" dirty="0"/>
              <a:t>, </a:t>
            </a:r>
            <a:r>
              <a:rPr lang="fi-FI" i="0" dirty="0" err="1"/>
              <a:t>proportionally</a:t>
            </a:r>
            <a:r>
              <a:rPr lang="fi-FI" i="0" dirty="0"/>
              <a:t> to </a:t>
            </a:r>
            <a:r>
              <a:rPr lang="fi-FI" i="0" dirty="0" err="1"/>
              <a:t>the</a:t>
            </a:r>
            <a:r>
              <a:rPr lang="fi-FI" i="0" dirty="0"/>
              <a:t> </a:t>
            </a:r>
            <a:r>
              <a:rPr lang="fi-FI" i="0" dirty="0" err="1"/>
              <a:t>resampling</a:t>
            </a:r>
            <a:r>
              <a:rPr lang="fi-FI" i="0" dirty="0"/>
              <a:t> </a:t>
            </a:r>
            <a:r>
              <a:rPr lang="fi-FI" i="0" dirty="0" err="1"/>
              <a:t>weights</a:t>
            </a:r>
            <a:r>
              <a:rPr lang="fi-FI" i="0" dirty="0"/>
              <a:t>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5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Some of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may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familiar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path</a:t>
            </a:r>
            <a:r>
              <a:rPr lang="fi-FI"/>
              <a:t> </a:t>
            </a:r>
            <a:r>
              <a:rPr lang="fi-FI" err="1"/>
              <a:t>guiding</a:t>
            </a:r>
            <a:r>
              <a:rPr lang="fi-FI"/>
              <a:t>. </a:t>
            </a:r>
            <a:r>
              <a:rPr lang="fi-FI" err="1"/>
              <a:t>Resampled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 </a:t>
            </a:r>
            <a:r>
              <a:rPr lang="fi-FI" err="1"/>
              <a:t>resembles</a:t>
            </a:r>
            <a:r>
              <a:rPr lang="fi-FI"/>
              <a:t> it in some </a:t>
            </a:r>
            <a:r>
              <a:rPr lang="fi-FI" err="1"/>
              <a:t>ways</a:t>
            </a:r>
            <a:r>
              <a:rPr lang="fi-FI"/>
              <a:t>, </a:t>
            </a:r>
            <a:r>
              <a:rPr lang="fi-FI" err="1"/>
              <a:t>but</a:t>
            </a:r>
            <a:r>
              <a:rPr lang="fi-FI"/>
              <a:t> is </a:t>
            </a:r>
            <a:r>
              <a:rPr lang="fi-FI" err="1"/>
              <a:t>also</a:t>
            </a:r>
            <a:r>
              <a:rPr lang="fi-FI"/>
              <a:t> </a:t>
            </a:r>
            <a:r>
              <a:rPr lang="fi-FI" err="1"/>
              <a:t>quite</a:t>
            </a:r>
            <a:r>
              <a:rPr lang="fi-FI"/>
              <a:t> </a:t>
            </a:r>
            <a:r>
              <a:rPr lang="fi-FI" err="1"/>
              <a:t>different</a:t>
            </a:r>
            <a:r>
              <a:rPr lang="fi-FI"/>
              <a:t> in some </a:t>
            </a:r>
            <a:r>
              <a:rPr lang="fi-FI" err="1"/>
              <a:t>ways</a:t>
            </a:r>
            <a:r>
              <a:rPr lang="fi-FI"/>
              <a:t>.</a:t>
            </a:r>
          </a:p>
          <a:p>
            <a:endParaRPr lang="fi-FI"/>
          </a:p>
          <a:p>
            <a:r>
              <a:rPr lang="fi-FI"/>
              <a:t>Like </a:t>
            </a:r>
            <a:r>
              <a:rPr lang="fi-FI" err="1"/>
              <a:t>path</a:t>
            </a:r>
            <a:r>
              <a:rPr lang="fi-FI"/>
              <a:t> </a:t>
            </a:r>
            <a:r>
              <a:rPr lang="fi-FI" err="1"/>
              <a:t>guiding</a:t>
            </a:r>
            <a:r>
              <a:rPr lang="fi-FI"/>
              <a:t>, RIS </a:t>
            </a:r>
            <a:r>
              <a:rPr lang="fi-FI" err="1"/>
              <a:t>takes</a:t>
            </a:r>
            <a:r>
              <a:rPr lang="fi-FI"/>
              <a:t> as input </a:t>
            </a:r>
            <a:r>
              <a:rPr lang="fi-FI" err="1"/>
              <a:t>continuous</a:t>
            </a:r>
            <a:r>
              <a:rPr lang="fi-FI"/>
              <a:t> random </a:t>
            </a:r>
            <a:r>
              <a:rPr lang="fi-FI" err="1"/>
              <a:t>variables</a:t>
            </a:r>
            <a:r>
              <a:rPr lang="fi-FI"/>
              <a:t>.</a:t>
            </a:r>
            <a:br>
              <a:rPr lang="fi-FI"/>
            </a:br>
            <a:r>
              <a:rPr lang="fi-FI"/>
              <a:t>It </a:t>
            </a:r>
            <a:r>
              <a:rPr lang="fi-FI" err="1"/>
              <a:t>then</a:t>
            </a:r>
            <a:r>
              <a:rPr lang="fi-FI"/>
              <a:t> </a:t>
            </a:r>
            <a:r>
              <a:rPr lang="fi-FI" err="1"/>
              <a:t>cleverly</a:t>
            </a:r>
            <a:r>
              <a:rPr lang="fi-FI"/>
              <a:t> </a:t>
            </a:r>
            <a:r>
              <a:rPr lang="fi-FI" err="1"/>
              <a:t>picks</a:t>
            </a:r>
            <a:r>
              <a:rPr lang="fi-FI"/>
              <a:t> </a:t>
            </a:r>
            <a:r>
              <a:rPr lang="fi-FI" err="1"/>
              <a:t>one</a:t>
            </a:r>
            <a:r>
              <a:rPr lang="fi-FI"/>
              <a:t> of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inputs</a:t>
            </a:r>
            <a:r>
              <a:rPr lang="fi-FI"/>
              <a:t>, and </a:t>
            </a:r>
            <a:r>
              <a:rPr lang="fi-FI" err="1"/>
              <a:t>outputs</a:t>
            </a:r>
            <a:r>
              <a:rPr lang="fi-FI"/>
              <a:t> it.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result</a:t>
            </a:r>
            <a:r>
              <a:rPr lang="fi-FI"/>
              <a:t> is a </a:t>
            </a:r>
            <a:r>
              <a:rPr lang="fi-FI" err="1"/>
              <a:t>continuous</a:t>
            </a:r>
            <a:r>
              <a:rPr lang="fi-FI"/>
              <a:t> random </a:t>
            </a:r>
            <a:r>
              <a:rPr lang="fi-FI" err="1"/>
              <a:t>variable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an </a:t>
            </a:r>
            <a:r>
              <a:rPr lang="fi-FI" err="1"/>
              <a:t>improved</a:t>
            </a:r>
            <a:r>
              <a:rPr lang="fi-FI"/>
              <a:t> PDF.</a:t>
            </a:r>
          </a:p>
          <a:p>
            <a:endParaRPr lang="fi-FI"/>
          </a:p>
          <a:p>
            <a:r>
              <a:rPr lang="fi-FI" err="1"/>
              <a:t>Path</a:t>
            </a:r>
            <a:r>
              <a:rPr lang="fi-FI"/>
              <a:t> </a:t>
            </a:r>
            <a:r>
              <a:rPr lang="fi-FI" err="1"/>
              <a:t>guiding</a:t>
            </a:r>
            <a:r>
              <a:rPr lang="fi-FI"/>
              <a:t> </a:t>
            </a:r>
            <a:r>
              <a:rPr lang="fi-FI" err="1"/>
              <a:t>also</a:t>
            </a:r>
            <a:r>
              <a:rPr lang="fi-FI"/>
              <a:t> </a:t>
            </a:r>
            <a:r>
              <a:rPr lang="fi-FI" err="1"/>
              <a:t>takes</a:t>
            </a:r>
            <a:r>
              <a:rPr lang="fi-FI"/>
              <a:t> as input as a </a:t>
            </a:r>
            <a:r>
              <a:rPr lang="fi-FI" err="1"/>
              <a:t>sequence</a:t>
            </a:r>
            <a:r>
              <a:rPr lang="fi-FI"/>
              <a:t> of </a:t>
            </a:r>
            <a:r>
              <a:rPr lang="fi-FI" err="1"/>
              <a:t>continuous</a:t>
            </a:r>
            <a:r>
              <a:rPr lang="fi-FI"/>
              <a:t> random </a:t>
            </a:r>
            <a:r>
              <a:rPr lang="fi-FI" err="1"/>
              <a:t>variables</a:t>
            </a:r>
            <a:r>
              <a:rPr lang="fi-FI"/>
              <a:t>. It </a:t>
            </a:r>
            <a:r>
              <a:rPr lang="fi-FI" err="1"/>
              <a:t>then</a:t>
            </a:r>
            <a:r>
              <a:rPr lang="fi-FI"/>
              <a:t> </a:t>
            </a:r>
            <a:r>
              <a:rPr lang="fi-FI" err="1"/>
              <a:t>fits</a:t>
            </a:r>
            <a:r>
              <a:rPr lang="fi-FI"/>
              <a:t> a PDF to </a:t>
            </a:r>
            <a:r>
              <a:rPr lang="fi-FI" err="1"/>
              <a:t>them</a:t>
            </a:r>
            <a:r>
              <a:rPr lang="fi-FI"/>
              <a:t>, and </a:t>
            </a:r>
            <a:r>
              <a:rPr lang="fi-FI" err="1"/>
              <a:t>ouputs</a:t>
            </a:r>
            <a:r>
              <a:rPr lang="fi-FI"/>
              <a:t> a </a:t>
            </a:r>
            <a:r>
              <a:rPr lang="fi-FI" err="1"/>
              <a:t>new</a:t>
            </a:r>
            <a:r>
              <a:rPr lang="fi-FI"/>
              <a:t>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improved</a:t>
            </a:r>
            <a:r>
              <a:rPr lang="fi-FI"/>
              <a:t> PDF.</a:t>
            </a:r>
          </a:p>
          <a:p>
            <a:endParaRPr lang="fi-FI"/>
          </a:p>
          <a:p>
            <a:r>
              <a:rPr lang="fi-FI" err="1"/>
              <a:t>The</a:t>
            </a:r>
            <a:r>
              <a:rPr lang="fi-FI"/>
              <a:t> output is </a:t>
            </a:r>
            <a:r>
              <a:rPr lang="fi-FI" err="1"/>
              <a:t>similarly</a:t>
            </a:r>
            <a:r>
              <a:rPr lang="fi-FI"/>
              <a:t> a </a:t>
            </a:r>
            <a:r>
              <a:rPr lang="fi-FI" err="1"/>
              <a:t>continuous</a:t>
            </a:r>
            <a:r>
              <a:rPr lang="fi-FI"/>
              <a:t> random </a:t>
            </a:r>
            <a:r>
              <a:rPr lang="fi-FI" err="1"/>
              <a:t>variable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an </a:t>
            </a:r>
            <a:r>
              <a:rPr lang="fi-FI" err="1"/>
              <a:t>improved</a:t>
            </a:r>
            <a:r>
              <a:rPr lang="fi-FI"/>
              <a:t> PDF.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40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key</a:t>
            </a:r>
            <a:r>
              <a:rPr lang="fi-FI"/>
              <a:t> </a:t>
            </a:r>
            <a:r>
              <a:rPr lang="fi-FI" err="1"/>
              <a:t>difference</a:t>
            </a:r>
            <a:r>
              <a:rPr lang="fi-FI"/>
              <a:t> is </a:t>
            </a:r>
            <a:r>
              <a:rPr lang="fi-FI" err="1"/>
              <a:t>that</a:t>
            </a:r>
            <a:r>
              <a:rPr lang="fi-FI"/>
              <a:t> RIS </a:t>
            </a:r>
            <a:r>
              <a:rPr lang="fi-FI" err="1"/>
              <a:t>skips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PDF </a:t>
            </a:r>
            <a:r>
              <a:rPr lang="fi-FI" err="1"/>
              <a:t>fitting</a:t>
            </a:r>
            <a:r>
              <a:rPr lang="fi-FI"/>
              <a:t> – </a:t>
            </a:r>
            <a:r>
              <a:rPr lang="fi-FI" err="1"/>
              <a:t>which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nice</a:t>
            </a:r>
            <a:r>
              <a:rPr lang="fi-FI"/>
              <a:t>, </a:t>
            </a:r>
            <a:r>
              <a:rPr lang="fi-FI" err="1"/>
              <a:t>since</a:t>
            </a:r>
            <a:r>
              <a:rPr lang="fi-FI"/>
              <a:t> </a:t>
            </a:r>
            <a:r>
              <a:rPr lang="fi-FI" err="1"/>
              <a:t>fitting</a:t>
            </a:r>
            <a:r>
              <a:rPr lang="fi-FI"/>
              <a:t> a PDF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hard</a:t>
            </a:r>
            <a:r>
              <a:rPr lang="fi-FI"/>
              <a:t> </a:t>
            </a:r>
            <a:r>
              <a:rPr lang="fi-FI" err="1"/>
              <a:t>if</a:t>
            </a:r>
            <a:r>
              <a:rPr lang="fi-FI"/>
              <a:t>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only</a:t>
            </a:r>
            <a:r>
              <a:rPr lang="fi-FI"/>
              <a:t> </a:t>
            </a:r>
            <a:r>
              <a:rPr lang="fi-FI" err="1"/>
              <a:t>have</a:t>
            </a:r>
            <a:r>
              <a:rPr lang="fi-FI"/>
              <a:t> </a:t>
            </a:r>
            <a:r>
              <a:rPr lang="fi-FI" err="1"/>
              <a:t>few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.</a:t>
            </a:r>
          </a:p>
          <a:p>
            <a:r>
              <a:rPr lang="fi-FI" err="1"/>
              <a:t>But</a:t>
            </a:r>
            <a:r>
              <a:rPr lang="fi-FI"/>
              <a:t> </a:t>
            </a:r>
            <a:r>
              <a:rPr lang="fi-FI" err="1"/>
              <a:t>since</a:t>
            </a:r>
            <a:r>
              <a:rPr lang="fi-FI"/>
              <a:t> RIS </a:t>
            </a:r>
            <a:r>
              <a:rPr lang="fi-FI" err="1"/>
              <a:t>reuses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, it </a:t>
            </a:r>
            <a:r>
              <a:rPr lang="fi-FI" err="1"/>
              <a:t>can’t</a:t>
            </a:r>
            <a:r>
              <a:rPr lang="fi-FI"/>
              <a:t> </a:t>
            </a:r>
            <a:r>
              <a:rPr lang="fi-FI" err="1"/>
              <a:t>create</a:t>
            </a:r>
            <a:r>
              <a:rPr lang="fi-FI"/>
              <a:t> </a:t>
            </a:r>
            <a:r>
              <a:rPr lang="fi-FI" err="1"/>
              <a:t>unlimited</a:t>
            </a:r>
            <a:r>
              <a:rPr lang="fi-FI"/>
              <a:t> </a:t>
            </a:r>
            <a:r>
              <a:rPr lang="fi-FI" err="1"/>
              <a:t>new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a </a:t>
            </a:r>
            <a:r>
              <a:rPr lang="fi-FI" err="1"/>
              <a:t>once-learned</a:t>
            </a:r>
            <a:r>
              <a:rPr lang="fi-FI"/>
              <a:t> </a:t>
            </a:r>
            <a:r>
              <a:rPr lang="fi-FI" err="1"/>
              <a:t>distribution</a:t>
            </a:r>
            <a:r>
              <a:rPr lang="fi-FI"/>
              <a:t>, </a:t>
            </a:r>
            <a:r>
              <a:rPr lang="fi-FI" err="1"/>
              <a:t>like</a:t>
            </a:r>
            <a:r>
              <a:rPr lang="fi-FI"/>
              <a:t> </a:t>
            </a:r>
            <a:r>
              <a:rPr lang="fi-FI" err="1"/>
              <a:t>path</a:t>
            </a:r>
            <a:r>
              <a:rPr lang="fi-FI"/>
              <a:t> </a:t>
            </a:r>
            <a:r>
              <a:rPr lang="fi-FI" err="1"/>
              <a:t>guiding</a:t>
            </a:r>
            <a:r>
              <a:rPr lang="fi-FI"/>
              <a:t>.</a:t>
            </a:r>
          </a:p>
          <a:p>
            <a:endParaRPr lang="fi-FI"/>
          </a:p>
          <a:p>
            <a:r>
              <a:rPr lang="fi-FI" err="1"/>
              <a:t>Instead</a:t>
            </a:r>
            <a:r>
              <a:rPr lang="fi-FI"/>
              <a:t>, RIS </a:t>
            </a:r>
            <a:r>
              <a:rPr lang="fi-FI" i="1" err="1"/>
              <a:t>aggregates</a:t>
            </a:r>
            <a:r>
              <a:rPr lang="fi-FI" i="0"/>
              <a:t> </a:t>
            </a:r>
            <a:r>
              <a:rPr lang="fi-FI" i="0" err="1"/>
              <a:t>the</a:t>
            </a:r>
            <a:r>
              <a:rPr lang="fi-FI" i="0"/>
              <a:t> </a:t>
            </a:r>
            <a:r>
              <a:rPr lang="fi-FI" i="0" err="1"/>
              <a:t>candidate</a:t>
            </a:r>
            <a:r>
              <a:rPr lang="fi-FI" i="0"/>
              <a:t> </a:t>
            </a:r>
            <a:r>
              <a:rPr lang="fi-FI" i="0" err="1"/>
              <a:t>samples</a:t>
            </a:r>
            <a:r>
              <a:rPr lang="fi-FI" i="0"/>
              <a:t> into </a:t>
            </a:r>
            <a:r>
              <a:rPr lang="fi-FI" i="0" err="1"/>
              <a:t>one</a:t>
            </a:r>
            <a:r>
              <a:rPr lang="fi-FI" i="0"/>
              <a:t> </a:t>
            </a:r>
            <a:r>
              <a:rPr lang="fi-FI" i="0" err="1"/>
              <a:t>with</a:t>
            </a:r>
            <a:r>
              <a:rPr lang="fi-FI" i="0"/>
              <a:t> a </a:t>
            </a:r>
            <a:r>
              <a:rPr lang="fi-FI" i="0" err="1"/>
              <a:t>better</a:t>
            </a:r>
            <a:r>
              <a:rPr lang="fi-FI" i="0"/>
              <a:t> </a:t>
            </a:r>
            <a:r>
              <a:rPr lang="fi-FI" i="0" err="1"/>
              <a:t>probability</a:t>
            </a:r>
            <a:r>
              <a:rPr lang="fi-FI" i="0"/>
              <a:t> </a:t>
            </a:r>
            <a:r>
              <a:rPr lang="fi-FI" i="0" err="1"/>
              <a:t>density</a:t>
            </a:r>
            <a:r>
              <a:rPr lang="fi-FI" i="0"/>
              <a:t>.</a:t>
            </a:r>
          </a:p>
          <a:p>
            <a:r>
              <a:rPr lang="fi-FI" i="0"/>
              <a:t>In a </a:t>
            </a:r>
            <a:r>
              <a:rPr lang="fi-FI" i="0" err="1"/>
              <a:t>sense</a:t>
            </a:r>
            <a:r>
              <a:rPr lang="fi-FI" i="0"/>
              <a:t>, RIS </a:t>
            </a:r>
            <a:r>
              <a:rPr lang="fi-FI" i="1" err="1"/>
              <a:t>filters</a:t>
            </a:r>
            <a:r>
              <a:rPr lang="fi-FI" i="1"/>
              <a:t> </a:t>
            </a:r>
            <a:r>
              <a:rPr lang="fi-FI" i="1" err="1"/>
              <a:t>distributions</a:t>
            </a:r>
            <a:r>
              <a:rPr lang="fi-FI" i="0"/>
              <a:t>, </a:t>
            </a:r>
            <a:r>
              <a:rPr lang="fi-FI" i="0" err="1"/>
              <a:t>or</a:t>
            </a:r>
            <a:r>
              <a:rPr lang="fi-FI" i="0"/>
              <a:t> </a:t>
            </a:r>
            <a:r>
              <a:rPr lang="fi-FI" i="0" err="1"/>
              <a:t>PDFs</a:t>
            </a:r>
            <a:r>
              <a:rPr lang="fi-FI" i="0"/>
              <a:t>.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56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But there is a catch: the PDF of the resampling result is intractable, it can not be evaluated in real-time, as it’s a complicated multidimensional integral.</a:t>
            </a:r>
          </a:p>
          <a:p>
            <a:endParaRPr lang="fi-FI"/>
          </a:p>
          <a:p>
            <a:r>
              <a:rPr lang="fi-FI"/>
              <a:t>So if we don’t know the PDF, how can we integrate?</a:t>
            </a:r>
          </a:p>
          <a:p>
            <a:r>
              <a:rPr lang="fi-FI"/>
              <a:t>We know that Monte Carlo integration requires dividing f by p to estimate the integral of f… right?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8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8AE2CBE-313A-956A-4E0C-F917CC545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4829" y="4618566"/>
            <a:ext cx="8388193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4829" y="3807155"/>
            <a:ext cx="8388193" cy="661720"/>
          </a:xfrm>
          <a:noFill/>
        </p:spPr>
        <p:txBody>
          <a:bodyPr wrap="square" lIns="182880" tIns="45720" rIns="182880" bIns="0" anchor="b" anchorCtr="0">
            <a:no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 userDrawn="1"/>
        </p:nvSpPr>
        <p:spPr>
          <a:xfrm>
            <a:off x="6761069" y="1118619"/>
            <a:ext cx="4369784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100" b="0" spc="50" baseline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167" y="820335"/>
            <a:ext cx="4369784" cy="1027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F1510-9A5B-B74B-0748-E512233827CA}"/>
              </a:ext>
            </a:extLst>
          </p:cNvPr>
          <p:cNvSpPr txBox="1"/>
          <p:nvPr userDrawn="1"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5695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56611-E258-0344-9650-18FA1585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C0DEEE-7914-9BE3-1104-4DB0C49EF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652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56AAD1-AF05-1B6F-7083-231AE3393D44}"/>
              </a:ext>
            </a:extLst>
          </p:cNvPr>
          <p:cNvSpPr/>
          <p:nvPr userDrawn="1"/>
        </p:nvSpPr>
        <p:spPr>
          <a:xfrm>
            <a:off x="1" y="-4712"/>
            <a:ext cx="12191999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FF872-DEC3-9608-DAA1-416E84654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634" y="428651"/>
            <a:ext cx="1957849" cy="460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4A434-DC17-FD48-E960-AD24699A0B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2639" y="5149048"/>
            <a:ext cx="734048" cy="8433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F554CE-D75D-6B4D-E949-1161F64CA54B}"/>
              </a:ext>
            </a:extLst>
          </p:cNvPr>
          <p:cNvSpPr/>
          <p:nvPr userDrawn="1"/>
        </p:nvSpPr>
        <p:spPr>
          <a:xfrm>
            <a:off x="0" y="6205491"/>
            <a:ext cx="12192000" cy="6525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331EA5-143E-8640-CF63-E4E86F6D5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spc="0">
                <a:solidFill>
                  <a:schemeClr val="accent4"/>
                </a:solidFill>
              </a:defRPr>
            </a:lvl1pPr>
          </a:lstStyle>
          <a:p>
            <a:fld id="{897AE9FA-3F8D-0D45-ABEA-B1C7A7244A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2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AE2CBE-313A-956A-4E0C-F917CC545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516" y="3683041"/>
            <a:ext cx="7196506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516" y="2529328"/>
            <a:ext cx="7196505" cy="984885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6100" b="1" i="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 userDrawn="1"/>
        </p:nvSpPr>
        <p:spPr>
          <a:xfrm>
            <a:off x="8302465" y="223966"/>
            <a:ext cx="3499563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spc="50" baseline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1767" y="1129964"/>
            <a:ext cx="2597421" cy="61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B2328-643C-7641-0D07-872AD2DA567A}"/>
              </a:ext>
            </a:extLst>
          </p:cNvPr>
          <p:cNvSpPr txBox="1"/>
          <p:nvPr userDrawn="1"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9814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A4EDCD-EC5C-1462-3695-64B82B8C5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32561" y="3804384"/>
            <a:ext cx="6541757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2561" y="2863657"/>
            <a:ext cx="6541757" cy="822498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 userDrawn="1"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 userDrawn="1"/>
        </p:nvSpPr>
        <p:spPr>
          <a:xfrm>
            <a:off x="8302465" y="223966"/>
            <a:ext cx="3499563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spc="50" baseline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1545" y="1707278"/>
            <a:ext cx="2597421" cy="61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B93FE-D496-8E7D-353E-3EF021FE5CB8}"/>
              </a:ext>
            </a:extLst>
          </p:cNvPr>
          <p:cNvSpPr txBox="1"/>
          <p:nvPr userDrawn="1"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5347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E2E2-D167-EA48-A3B7-E8457B84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40E6-40B3-9841-A4A2-CA99B2CC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3897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5ECD1-D3E2-7D4C-8462-4E2F57C1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4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C391D-E75D-DE45-BB38-022E867E7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7EDB7-7A9A-C047-B20A-95D1C96A3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906AF-FA12-D142-9F73-F1D171262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207" y="2381541"/>
            <a:ext cx="5443273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9817D-092A-D44D-B961-988D454C0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CD0383-3D66-4F2A-E3D6-D56B04BF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2187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7" y="1875213"/>
            <a:ext cx="5440680" cy="3905249"/>
          </a:xfrm>
          <a:prstGeom prst="roundRect">
            <a:avLst>
              <a:gd name="adj" fmla="val 4237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7DAE450-45DB-C040-9EDB-19F5751A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2757DB2-FA19-6246-8101-7CD3EF637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033B7E-8358-6202-9183-0828259B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7" y="1875214"/>
            <a:ext cx="3044208" cy="3905250"/>
          </a:xfrm>
          <a:prstGeom prst="roundRect">
            <a:avLst>
              <a:gd name="adj" fmla="val 5542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62247E0-BC89-794C-A967-5D37D571B7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01731" y="1875213"/>
            <a:ext cx="2170748" cy="1850722"/>
          </a:xfrm>
          <a:prstGeom prst="roundRect">
            <a:avLst>
              <a:gd name="adj" fmla="val 6297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CB143D2-2473-3E45-A248-15CE8B3C99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1731" y="3949069"/>
            <a:ext cx="2170748" cy="1831394"/>
          </a:xfrm>
          <a:prstGeom prst="roundRect">
            <a:avLst>
              <a:gd name="adj" fmla="val 6804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95EC3-B274-E949-A866-C2D2C90FF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5A4AC91-4E0A-A942-A707-B569DE658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C9CE3F-997E-A9D6-9821-21A12C25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5287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75410-4F1A-054F-812D-59E9A8AD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949" y="1871321"/>
            <a:ext cx="6186975" cy="446276"/>
          </a:xfrm>
          <a:noFill/>
        </p:spPr>
        <p:txBody>
          <a:bodyPr wrap="square" lIns="0" bIns="0" anchor="ctr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950" y="2330197"/>
            <a:ext cx="6186975" cy="292388"/>
          </a:xfrm>
          <a:noFill/>
        </p:spPr>
        <p:txBody>
          <a:bodyPr wrap="square" lIns="0" t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68950" y="2864504"/>
            <a:ext cx="6186975" cy="290764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4440" y="1871091"/>
            <a:ext cx="3901058" cy="3901058"/>
          </a:xfrm>
          <a:custGeom>
            <a:avLst/>
            <a:gdLst>
              <a:gd name="connsiteX0" fmla="*/ 1996751 w 3993502"/>
              <a:gd name="connsiteY0" fmla="*/ 0 h 3993502"/>
              <a:gd name="connsiteX1" fmla="*/ 3993502 w 3993502"/>
              <a:gd name="connsiteY1" fmla="*/ 1996751 h 3993502"/>
              <a:gd name="connsiteX2" fmla="*/ 1996751 w 3993502"/>
              <a:gd name="connsiteY2" fmla="*/ 3993502 h 3993502"/>
              <a:gd name="connsiteX3" fmla="*/ 0 w 3993502"/>
              <a:gd name="connsiteY3" fmla="*/ 1996751 h 3993502"/>
              <a:gd name="connsiteX4" fmla="*/ 1996751 w 3993502"/>
              <a:gd name="connsiteY4" fmla="*/ 0 h 399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3993502">
                <a:moveTo>
                  <a:pt x="1996751" y="0"/>
                </a:moveTo>
                <a:cubicBezTo>
                  <a:pt x="3099526" y="0"/>
                  <a:pt x="3993502" y="893976"/>
                  <a:pt x="3993502" y="1996751"/>
                </a:cubicBezTo>
                <a:cubicBezTo>
                  <a:pt x="3993502" y="3099526"/>
                  <a:pt x="3099526" y="3993502"/>
                  <a:pt x="1996751" y="3993502"/>
                </a:cubicBezTo>
                <a:cubicBezTo>
                  <a:pt x="893976" y="3993502"/>
                  <a:pt x="0" y="3099526"/>
                  <a:pt x="0" y="1996751"/>
                </a:cubicBezTo>
                <a:cubicBezTo>
                  <a:pt x="0" y="893976"/>
                  <a:pt x="893976" y="0"/>
                  <a:pt x="199675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8590D-715B-71B7-95C4-2A43A60C2330}"/>
              </a:ext>
            </a:extLst>
          </p:cNvPr>
          <p:cNvSpPr/>
          <p:nvPr userDrawn="1"/>
        </p:nvSpPr>
        <p:spPr>
          <a:xfrm>
            <a:off x="2" y="-4712"/>
            <a:ext cx="5568948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32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C1D4EF6-AC32-1959-9FFE-1909B1638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9164" y="2498223"/>
            <a:ext cx="3089630" cy="628800"/>
          </a:xfrm>
          <a:noFill/>
        </p:spPr>
        <p:txBody>
          <a:bodyPr wrap="square" lIns="0" t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75410-4F1A-054F-812D-59E9A8AD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9617" y="2494845"/>
            <a:ext cx="3067050" cy="632177"/>
          </a:xfrm>
          <a:noFill/>
        </p:spPr>
        <p:txBody>
          <a:bodyPr wrap="square" lIns="0" bIns="0" anchor="b" anchorCtr="0">
            <a:normAutofit/>
          </a:bodyPr>
          <a:lstStyle>
            <a:lvl1pPr>
              <a:lnSpc>
                <a:spcPct val="100000"/>
              </a:lnSpc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9618" y="3184455"/>
            <a:ext cx="3067050" cy="43927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59618" y="3756403"/>
            <a:ext cx="3067050" cy="11542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771" y="2224413"/>
            <a:ext cx="2171962" cy="2171962"/>
          </a:xfrm>
          <a:custGeom>
            <a:avLst/>
            <a:gdLst>
              <a:gd name="connsiteX0" fmla="*/ 1996751 w 3993502"/>
              <a:gd name="connsiteY0" fmla="*/ 0 h 3993502"/>
              <a:gd name="connsiteX1" fmla="*/ 3993502 w 3993502"/>
              <a:gd name="connsiteY1" fmla="*/ 1996751 h 3993502"/>
              <a:gd name="connsiteX2" fmla="*/ 1996751 w 3993502"/>
              <a:gd name="connsiteY2" fmla="*/ 3993502 h 3993502"/>
              <a:gd name="connsiteX3" fmla="*/ 0 w 3993502"/>
              <a:gd name="connsiteY3" fmla="*/ 1996751 h 3993502"/>
              <a:gd name="connsiteX4" fmla="*/ 1996751 w 3993502"/>
              <a:gd name="connsiteY4" fmla="*/ 0 h 399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3993502">
                <a:moveTo>
                  <a:pt x="1996751" y="0"/>
                </a:moveTo>
                <a:cubicBezTo>
                  <a:pt x="3099526" y="0"/>
                  <a:pt x="3993502" y="893976"/>
                  <a:pt x="3993502" y="1996751"/>
                </a:cubicBezTo>
                <a:cubicBezTo>
                  <a:pt x="3993502" y="3099526"/>
                  <a:pt x="3099526" y="3993502"/>
                  <a:pt x="1996751" y="3993502"/>
                </a:cubicBezTo>
                <a:cubicBezTo>
                  <a:pt x="893976" y="3993502"/>
                  <a:pt x="0" y="3099526"/>
                  <a:pt x="0" y="1996751"/>
                </a:cubicBezTo>
                <a:cubicBezTo>
                  <a:pt x="0" y="893976"/>
                  <a:pt x="893976" y="0"/>
                  <a:pt x="199675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5A56A5-61CD-54B3-ED58-C475D08EC583}"/>
              </a:ext>
            </a:extLst>
          </p:cNvPr>
          <p:cNvSpPr/>
          <p:nvPr userDrawn="1"/>
        </p:nvSpPr>
        <p:spPr>
          <a:xfrm>
            <a:off x="2" y="-4712"/>
            <a:ext cx="5568948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C38DB41-C66E-498B-89A2-9DF9F00971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80456" y="3185444"/>
            <a:ext cx="3078338" cy="43828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Position Name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61D2E1-14B6-AD6E-55D3-CC3203457D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80456" y="3757392"/>
            <a:ext cx="3078338" cy="11542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7E55C33-867F-9FD5-1883-3CE6871A32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6609" y="2225402"/>
            <a:ext cx="2171962" cy="2171962"/>
          </a:xfrm>
          <a:custGeom>
            <a:avLst/>
            <a:gdLst>
              <a:gd name="connsiteX0" fmla="*/ 1996751 w 3993502"/>
              <a:gd name="connsiteY0" fmla="*/ 0 h 3993502"/>
              <a:gd name="connsiteX1" fmla="*/ 3993502 w 3993502"/>
              <a:gd name="connsiteY1" fmla="*/ 1996751 h 3993502"/>
              <a:gd name="connsiteX2" fmla="*/ 1996751 w 3993502"/>
              <a:gd name="connsiteY2" fmla="*/ 3993502 h 3993502"/>
              <a:gd name="connsiteX3" fmla="*/ 0 w 3993502"/>
              <a:gd name="connsiteY3" fmla="*/ 1996751 h 3993502"/>
              <a:gd name="connsiteX4" fmla="*/ 1996751 w 3993502"/>
              <a:gd name="connsiteY4" fmla="*/ 0 h 399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3993502">
                <a:moveTo>
                  <a:pt x="1996751" y="0"/>
                </a:moveTo>
                <a:cubicBezTo>
                  <a:pt x="3099526" y="0"/>
                  <a:pt x="3993502" y="893976"/>
                  <a:pt x="3993502" y="1996751"/>
                </a:cubicBezTo>
                <a:cubicBezTo>
                  <a:pt x="3993502" y="3099526"/>
                  <a:pt x="3099526" y="3993502"/>
                  <a:pt x="1996751" y="3993502"/>
                </a:cubicBezTo>
                <a:cubicBezTo>
                  <a:pt x="893976" y="3993502"/>
                  <a:pt x="0" y="3099526"/>
                  <a:pt x="0" y="1996751"/>
                </a:cubicBezTo>
                <a:cubicBezTo>
                  <a:pt x="0" y="893976"/>
                  <a:pt x="893976" y="0"/>
                  <a:pt x="199675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9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7ED438-D08F-E6F2-ADEE-3F02933E35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32639" y="5149048"/>
            <a:ext cx="734048" cy="8433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72DAEB-25A9-894E-8436-908981D9B3F5}"/>
              </a:ext>
            </a:extLst>
          </p:cNvPr>
          <p:cNvSpPr/>
          <p:nvPr userDrawn="1"/>
        </p:nvSpPr>
        <p:spPr>
          <a:xfrm>
            <a:off x="1" y="-4712"/>
            <a:ext cx="12191999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73F7C-4A5D-47DA-2774-00F4C1AB5F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31634" y="428651"/>
            <a:ext cx="1957849" cy="460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562899-BFA3-2B47-AAAB-ECAA859007AD}"/>
              </a:ext>
            </a:extLst>
          </p:cNvPr>
          <p:cNvSpPr/>
          <p:nvPr userDrawn="1"/>
        </p:nvSpPr>
        <p:spPr>
          <a:xfrm>
            <a:off x="0" y="6205491"/>
            <a:ext cx="12192000" cy="6525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EF482-C442-DA4A-B72D-FDCE0967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238F4-37D4-7E45-A5F1-BF2062B05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66900"/>
            <a:ext cx="11342915" cy="389717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962D-0F5D-F744-8FE0-60D8B5D82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spc="0">
                <a:solidFill>
                  <a:schemeClr val="accent4"/>
                </a:solidFill>
              </a:defRPr>
            </a:lvl1pPr>
          </a:lstStyle>
          <a:p>
            <a:fld id="{897AE9FA-3F8D-0D45-ABEA-B1C7A7244A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76119B-B55B-8597-212E-7FB8F680B1B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24774" y="498141"/>
            <a:ext cx="311032" cy="3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5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0" r:id="rId4"/>
    <p:sldLayoutId id="2147483653" r:id="rId5"/>
    <p:sldLayoutId id="2147483661" r:id="rId6"/>
    <p:sldLayoutId id="2147483662" r:id="rId7"/>
    <p:sldLayoutId id="2147483664" r:id="rId8"/>
    <p:sldLayoutId id="2147483663" r:id="rId9"/>
    <p:sldLayoutId id="2147483654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36">
          <p15:clr>
            <a:srgbClr val="F26B43"/>
          </p15:clr>
        </p15:guide>
        <p15:guide id="4" pos="264">
          <p15:clr>
            <a:srgbClr val="F26B43"/>
          </p15:clr>
        </p15:guide>
        <p15:guide id="5" pos="74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1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png"/><Relationship Id="rId5" Type="http://schemas.openxmlformats.org/officeDocument/2006/relationships/image" Target="../media/image33.svg"/><Relationship Id="rId10" Type="http://schemas.openxmlformats.org/officeDocument/2006/relationships/image" Target="../media/image142.png"/><Relationship Id="rId4" Type="http://schemas.openxmlformats.org/officeDocument/2006/relationships/image" Target="../media/image32.png"/><Relationship Id="rId9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43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png"/><Relationship Id="rId5" Type="http://schemas.openxmlformats.org/officeDocument/2006/relationships/image" Target="../media/image33.svg"/><Relationship Id="rId10" Type="http://schemas.openxmlformats.org/officeDocument/2006/relationships/image" Target="../media/image142.png"/><Relationship Id="rId4" Type="http://schemas.openxmlformats.org/officeDocument/2006/relationships/image" Target="../media/image32.png"/><Relationship Id="rId9" Type="http://schemas.openxmlformats.org/officeDocument/2006/relationships/image" Target="../media/image1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4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11" Type="http://schemas.openxmlformats.org/officeDocument/2006/relationships/image" Target="../media/image149.png"/><Relationship Id="rId5" Type="http://schemas.openxmlformats.org/officeDocument/2006/relationships/image" Target="../media/image146.png"/><Relationship Id="rId10" Type="http://schemas.openxmlformats.org/officeDocument/2006/relationships/image" Target="../media/image148.png"/><Relationship Id="rId4" Type="http://schemas.openxmlformats.org/officeDocument/2006/relationships/image" Target="../media/image35.svg"/><Relationship Id="rId9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4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11" Type="http://schemas.openxmlformats.org/officeDocument/2006/relationships/image" Target="../media/image149.png"/><Relationship Id="rId5" Type="http://schemas.openxmlformats.org/officeDocument/2006/relationships/image" Target="../media/image146.png"/><Relationship Id="rId10" Type="http://schemas.openxmlformats.org/officeDocument/2006/relationships/image" Target="../media/image148.png"/><Relationship Id="rId4" Type="http://schemas.openxmlformats.org/officeDocument/2006/relationships/image" Target="../media/image35.svg"/><Relationship Id="rId9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4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11" Type="http://schemas.openxmlformats.org/officeDocument/2006/relationships/image" Target="../media/image149.png"/><Relationship Id="rId5" Type="http://schemas.openxmlformats.org/officeDocument/2006/relationships/image" Target="../media/image146.png"/><Relationship Id="rId10" Type="http://schemas.openxmlformats.org/officeDocument/2006/relationships/image" Target="../media/image148.png"/><Relationship Id="rId4" Type="http://schemas.openxmlformats.org/officeDocument/2006/relationships/image" Target="../media/image35.svg"/><Relationship Id="rId9" Type="http://schemas.openxmlformats.org/officeDocument/2006/relationships/image" Target="../media/image1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4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11" Type="http://schemas.openxmlformats.org/officeDocument/2006/relationships/image" Target="../media/image149.png"/><Relationship Id="rId5" Type="http://schemas.openxmlformats.org/officeDocument/2006/relationships/image" Target="../media/image146.png"/><Relationship Id="rId10" Type="http://schemas.openxmlformats.org/officeDocument/2006/relationships/image" Target="../media/image148.png"/><Relationship Id="rId4" Type="http://schemas.openxmlformats.org/officeDocument/2006/relationships/image" Target="../media/image35.svg"/><Relationship Id="rId9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37.svg"/><Relationship Id="rId9" Type="http://schemas.openxmlformats.org/officeDocument/2006/relationships/image" Target="../media/image1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png"/><Relationship Id="rId11" Type="http://schemas.openxmlformats.org/officeDocument/2006/relationships/image" Target="../media/image159.png"/><Relationship Id="rId5" Type="http://schemas.openxmlformats.org/officeDocument/2006/relationships/image" Target="../media/image152.png"/><Relationship Id="rId10" Type="http://schemas.openxmlformats.org/officeDocument/2006/relationships/image" Target="../media/image158.png"/><Relationship Id="rId4" Type="http://schemas.openxmlformats.org/officeDocument/2006/relationships/image" Target="../media/image37.svg"/><Relationship Id="rId9" Type="http://schemas.openxmlformats.org/officeDocument/2006/relationships/image" Target="../media/image1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png"/><Relationship Id="rId5" Type="http://schemas.openxmlformats.org/officeDocument/2006/relationships/image" Target="../media/image160.png"/><Relationship Id="rId10" Type="http://schemas.openxmlformats.org/officeDocument/2006/relationships/image" Target="../media/image158.png"/><Relationship Id="rId4" Type="http://schemas.openxmlformats.org/officeDocument/2006/relationships/image" Target="../media/image37.svg"/><Relationship Id="rId9" Type="http://schemas.openxmlformats.org/officeDocument/2006/relationships/image" Target="../media/image1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png"/><Relationship Id="rId5" Type="http://schemas.openxmlformats.org/officeDocument/2006/relationships/image" Target="../media/image160.png"/><Relationship Id="rId10" Type="http://schemas.openxmlformats.org/officeDocument/2006/relationships/image" Target="../media/image159.png"/><Relationship Id="rId4" Type="http://schemas.openxmlformats.org/officeDocument/2006/relationships/image" Target="../media/image37.svg"/><Relationship Id="rId9" Type="http://schemas.openxmlformats.org/officeDocument/2006/relationships/image" Target="../media/image1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9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9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40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190.png"/><Relationship Id="rId4" Type="http://schemas.openxmlformats.org/officeDocument/2006/relationships/image" Target="../media/image41.svg"/><Relationship Id="rId9" Type="http://schemas.openxmlformats.org/officeDocument/2006/relationships/image" Target="../media/image1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26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27.png"/><Relationship Id="rId7" Type="http://schemas.openxmlformats.org/officeDocument/2006/relationships/image" Target="../media/image10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11" Type="http://schemas.openxmlformats.org/officeDocument/2006/relationships/image" Target="../media/image2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28.sv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43674F6-3EA4-191A-5EF7-5ADFD92849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Resampled importance sampling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B5F886-6526-1EC8-43D6-075CD554B8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Restir course</a:t>
            </a:r>
          </a:p>
        </p:txBody>
      </p:sp>
    </p:spTree>
    <p:extLst>
      <p:ext uri="{BB962C8B-B14F-4D97-AF65-F5344CB8AC3E}">
        <p14:creationId xmlns:p14="http://schemas.microsoft.com/office/powerpoint/2010/main" val="317860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1/p(x) is a weight – but not the only 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B36137-C336-EAA6-3A15-4BC9D18BE4B1}"/>
                  </a:ext>
                </a:extLst>
              </p:cNvPr>
              <p:cNvSpPr txBox="1"/>
              <p:nvPr/>
            </p:nvSpPr>
            <p:spPr>
              <a:xfrm>
                <a:off x="2891192" y="1867654"/>
                <a:ext cx="6409617" cy="4509311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What’s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den>
                    </m:f>
                  </m:oMath>
                </a14:m>
                <a:r>
                  <a:rPr lang="fi-FI"/>
                  <a:t>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den>
                    </m:f>
                  </m:oMath>
                </a14:m>
                <a:r>
                  <a:rPr lang="fi-FI"/>
                  <a:t>?    </a:t>
                </a:r>
                <a:r>
                  <a:rPr lang="fi-FI" err="1"/>
                  <a:t>It’s</a:t>
                </a:r>
                <a:r>
                  <a:rPr lang="fi-FI"/>
                  <a:t> a </a:t>
                </a:r>
                <a:r>
                  <a:rPr lang="fi-FI" err="1"/>
                  <a:t>weight</a:t>
                </a:r>
                <a:r>
                  <a:rPr lang="fi-FI"/>
                  <a:t> for </a:t>
                </a:r>
                <a14:m>
                  <m:oMath xmlns:m="http://schemas.openxmlformats.org/officeDocument/2006/math">
                    <m:r>
                      <a:rPr lang="fi-FI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i-FI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i-FI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fi-FI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i-FI"/>
                  <a:t>.</a:t>
                </a:r>
              </a:p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endParaRPr lang="fi-FI"/>
              </a:p>
              <a:p>
                <a:pPr>
                  <a:buClr>
                    <a:schemeClr val="accent2"/>
                  </a:buClr>
                </a:pPr>
                <a:r>
                  <a:rPr lang="fi-FI"/>
                  <a:t>RIS </a:t>
                </a:r>
                <a:r>
                  <a:rPr lang="fi-FI" err="1"/>
                  <a:t>provides</a:t>
                </a:r>
                <a:r>
                  <a:rPr lang="fi-FI"/>
                  <a:t> a </a:t>
                </a:r>
                <a:r>
                  <a:rPr lang="fi-FI" err="1"/>
                  <a:t>weight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fi-FI"/>
                  <a:t> </a:t>
                </a:r>
                <a:r>
                  <a:rPr lang="fi-FI" err="1"/>
                  <a:t>that</a:t>
                </a:r>
                <a:r>
                  <a:rPr lang="fi-FI"/>
                  <a:t> </a:t>
                </a:r>
                <a:r>
                  <a:rPr lang="fi-FI" err="1"/>
                  <a:t>replaces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den>
                    </m:f>
                  </m:oMath>
                </a14:m>
                <a:r>
                  <a:rPr lang="fi-FI"/>
                  <a:t>.</a:t>
                </a:r>
              </a:p>
              <a:p>
                <a:pPr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An </a:t>
                </a:r>
                <a:r>
                  <a:rPr lang="fi-FI" i="1" err="1"/>
                  <a:t>unbiased</a:t>
                </a:r>
                <a:r>
                  <a:rPr lang="fi-FI" i="1"/>
                  <a:t> </a:t>
                </a:r>
                <a:r>
                  <a:rPr lang="fi-FI" i="1" err="1"/>
                  <a:t>estimate</a:t>
                </a:r>
                <a:r>
                  <a:rPr lang="fi-FI"/>
                  <a:t> 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den>
                    </m:f>
                  </m:oMath>
                </a14:m>
                <a:r>
                  <a:rPr lang="fi-FI"/>
                  <a:t>, </a:t>
                </a:r>
                <a:r>
                  <a:rPr lang="fi-FI" err="1"/>
                  <a:t>with</a:t>
                </a:r>
                <a:r>
                  <a:rPr lang="fi-FI"/>
                  <a:t> a </a:t>
                </a:r>
                <a:r>
                  <a:rPr lang="fi-FI" err="1"/>
                  <a:t>simple</a:t>
                </a:r>
                <a:r>
                  <a:rPr lang="fi-FI"/>
                  <a:t> formula.</a:t>
                </a:r>
              </a:p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endParaRPr lang="fi-FI"/>
              </a:p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b="1" err="1"/>
                  <a:t>Technically</a:t>
                </a:r>
                <a:r>
                  <a:rPr lang="fi-FI" b="1"/>
                  <a:t>:</a:t>
                </a:r>
                <a:br>
                  <a:rPr lang="fi-FI" b="1"/>
                </a:br>
                <a:r>
                  <a:rPr lang="fi-FI" b="1"/>
                  <a:t>	</a:t>
                </a:r>
                <a:r>
                  <a:rPr lang="fi-FI" i="1"/>
                  <a:t>Random </a:t>
                </a:r>
                <a:r>
                  <a:rPr lang="fi-FI" i="1" err="1"/>
                  <a:t>variable</a:t>
                </a:r>
                <a:r>
                  <a:rPr lang="fi-FI" i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br>
                  <a:rPr lang="fi-FI" b="0" i="1"/>
                </a:br>
                <a:r>
                  <a:rPr lang="fi-FI"/>
                  <a:t>	</a:t>
                </a:r>
                <a:r>
                  <a:rPr lang="fi-FI" err="1"/>
                  <a:t>Knowing</a:t>
                </a:r>
                <a:r>
                  <a:rPr lang="fi-FI"/>
                  <a:t> just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fi-FI"/>
                  <a:t> is </a:t>
                </a:r>
                <a:r>
                  <a:rPr lang="fi-FI" err="1"/>
                  <a:t>not</a:t>
                </a:r>
                <a:r>
                  <a:rPr lang="fi-FI"/>
                  <a:t> </a:t>
                </a:r>
                <a:r>
                  <a:rPr lang="fi-FI" err="1"/>
                  <a:t>enough</a:t>
                </a:r>
                <a:r>
                  <a:rPr lang="fi-FI"/>
                  <a:t> to </a:t>
                </a:r>
                <a:r>
                  <a:rPr lang="fi-FI" err="1"/>
                  <a:t>evaluate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fi-FI"/>
                  <a:t>!</a:t>
                </a:r>
                <a:br>
                  <a:rPr lang="fi-FI"/>
                </a:br>
                <a:r>
                  <a:rPr lang="fi-FI"/>
                  <a:t>	</a:t>
                </a:r>
                <a:r>
                  <a:rPr lang="fi-FI" err="1"/>
                  <a:t>Not</a:t>
                </a:r>
                <a:r>
                  <a:rPr lang="fi-FI"/>
                  <a:t> a </a:t>
                </a:r>
                <a:r>
                  <a:rPr lang="fi-FI" err="1"/>
                  <a:t>function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i="1" dirty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fi-FI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fi-FI"/>
                  <a:t>!</a:t>
                </a:r>
              </a:p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endParaRPr lang="fi-FI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B36137-C336-EAA6-3A15-4BC9D18BE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92" y="1867654"/>
                <a:ext cx="6409617" cy="4509311"/>
              </a:xfrm>
              <a:prstGeom prst="rect">
                <a:avLst/>
              </a:prstGeom>
              <a:blipFill>
                <a:blip r:embed="rId3"/>
                <a:stretch>
                  <a:fillRect l="-2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660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err="1"/>
              <a:t>Unbiased</a:t>
            </a:r>
            <a:r>
              <a:rPr lang="fi-FI"/>
              <a:t> </a:t>
            </a:r>
            <a:r>
              <a:rPr lang="fi-FI" err="1"/>
              <a:t>contribution</a:t>
            </a:r>
            <a:r>
              <a:rPr lang="fi-FI"/>
              <a:t> </a:t>
            </a:r>
            <a:r>
              <a:rPr lang="fi-FI" err="1"/>
              <a:t>weight</a:t>
            </a:r>
            <a:r>
              <a:rPr lang="fi-FI"/>
              <a:t> (UCW)</a:t>
            </a:r>
            <a:br>
              <a:rPr lang="fi-FI"/>
            </a:br>
            <a:r>
              <a:rPr lang="fi-FI" err="1"/>
              <a:t>allows</a:t>
            </a:r>
            <a:r>
              <a:rPr lang="fi-FI"/>
              <a:t> </a:t>
            </a:r>
            <a:r>
              <a:rPr lang="fi-FI" err="1"/>
              <a:t>integration</a:t>
            </a:r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11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23E43F-8777-3D10-E97F-3500EE5998E1}"/>
              </a:ext>
            </a:extLst>
          </p:cNvPr>
          <p:cNvGrpSpPr/>
          <p:nvPr/>
        </p:nvGrpSpPr>
        <p:grpSpPr>
          <a:xfrm>
            <a:off x="6955869" y="2416287"/>
            <a:ext cx="3128482" cy="2158531"/>
            <a:chOff x="1521120" y="2416287"/>
            <a:chExt cx="3128482" cy="215853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5D31572-10D4-E9F4-8C81-724F10EF40D3}"/>
                </a:ext>
              </a:extLst>
            </p:cNvPr>
            <p:cNvGrpSpPr/>
            <p:nvPr/>
          </p:nvGrpSpPr>
          <p:grpSpPr>
            <a:xfrm>
              <a:off x="1703202" y="2416287"/>
              <a:ext cx="2946400" cy="1341170"/>
              <a:chOff x="8415866" y="1780934"/>
              <a:chExt cx="2946400" cy="13411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7622619-A329-B509-D604-39FBCA28B57E}"/>
                      </a:ext>
                    </a:extLst>
                  </p:cNvPr>
                  <p:cNvSpPr txBox="1"/>
                  <p:nvPr/>
                </p:nvSpPr>
                <p:spPr>
                  <a:xfrm>
                    <a:off x="8492065" y="2172229"/>
                    <a:ext cx="2472267" cy="9498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i-FI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num>
                            <m:den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nary>
                            <m:naryPr>
                              <m:limLoc m:val="undOvr"/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4"/>
                                </m:rPr>
                                <a:rPr lang="fi-FI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i-FI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i-FI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i-FI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nary>
                        </m:oMath>
                      </m:oMathPara>
                    </a14:m>
                    <a:endParaRPr lang="en-FI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7622619-A329-B509-D604-39FBCA28B5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92065" y="2172229"/>
                    <a:ext cx="2472267" cy="94987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DA318F-7FD7-0A61-A5C2-060BA5B3080C}"/>
                  </a:ext>
                </a:extLst>
              </p:cNvPr>
              <p:cNvSpPr txBox="1"/>
              <p:nvPr/>
            </p:nvSpPr>
            <p:spPr>
              <a:xfrm>
                <a:off x="8415866" y="1780934"/>
                <a:ext cx="2946400" cy="414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b="1" err="1"/>
                  <a:t>Traditional</a:t>
                </a:r>
                <a:r>
                  <a:rPr lang="fi-FI" b="1"/>
                  <a:t> Monte Carlo:</a:t>
                </a:r>
                <a:endParaRPr lang="fi-FI"/>
              </a:p>
            </p:txBody>
          </p:sp>
        </p:grp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5E5676DB-788B-A0D0-6420-83B2BAC916FC}"/>
                </a:ext>
              </a:extLst>
            </p:cNvPr>
            <p:cNvSpPr/>
            <p:nvPr/>
          </p:nvSpPr>
          <p:spPr>
            <a:xfrm rot="10800000">
              <a:off x="2218645" y="3671189"/>
              <a:ext cx="231820" cy="515155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6EE8B43-D37C-A265-0E8E-2BACC3DDC952}"/>
                </a:ext>
              </a:extLst>
            </p:cNvPr>
            <p:cNvSpPr txBox="1"/>
            <p:nvPr/>
          </p:nvSpPr>
          <p:spPr>
            <a:xfrm>
              <a:off x="1521120" y="4159833"/>
              <a:ext cx="1858690" cy="4149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/>
                <a:t>Unknown in RIS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7563CC-C605-0F23-82E4-C2F93CC6B7A9}"/>
              </a:ext>
            </a:extLst>
          </p:cNvPr>
          <p:cNvGrpSpPr/>
          <p:nvPr/>
        </p:nvGrpSpPr>
        <p:grpSpPr>
          <a:xfrm>
            <a:off x="1215281" y="2416287"/>
            <a:ext cx="4020851" cy="2945015"/>
            <a:chOff x="6576712" y="2416287"/>
            <a:chExt cx="4020851" cy="2945015"/>
          </a:xfrm>
        </p:grpSpPr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1B8B5EF5-0B4C-0A91-B98F-0360DCC38AA3}"/>
                </a:ext>
              </a:extLst>
            </p:cNvPr>
            <p:cNvSpPr/>
            <p:nvPr/>
          </p:nvSpPr>
          <p:spPr>
            <a:xfrm rot="10800000">
              <a:off x="7673042" y="3540161"/>
              <a:ext cx="231820" cy="515155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DC4818-A206-6728-DA9E-4101F037D9CA}"/>
                </a:ext>
              </a:extLst>
            </p:cNvPr>
            <p:cNvSpPr txBox="1"/>
            <p:nvPr/>
          </p:nvSpPr>
          <p:spPr>
            <a:xfrm>
              <a:off x="6576712" y="4055317"/>
              <a:ext cx="3770270" cy="4149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 b="1" err="1"/>
                <a:t>Unbiased</a:t>
              </a:r>
              <a:r>
                <a:rPr lang="fi-FI" b="1"/>
                <a:t> </a:t>
              </a:r>
              <a:r>
                <a:rPr lang="fi-FI" b="1" err="1"/>
                <a:t>contribution</a:t>
              </a:r>
              <a:r>
                <a:rPr lang="fi-FI" b="1"/>
                <a:t> </a:t>
              </a:r>
              <a:r>
                <a:rPr lang="fi-FI" b="1" err="1"/>
                <a:t>weight</a:t>
              </a:r>
              <a:endParaRPr lang="fi-FI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879991-AE9D-6307-50C2-8A26F82D989D}"/>
                </a:ext>
              </a:extLst>
            </p:cNvPr>
            <p:cNvGrpSpPr/>
            <p:nvPr/>
          </p:nvGrpSpPr>
          <p:grpSpPr>
            <a:xfrm>
              <a:off x="6892582" y="2416287"/>
              <a:ext cx="3454400" cy="1341170"/>
              <a:chOff x="8407399" y="1780934"/>
              <a:chExt cx="3454400" cy="13411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0EC4D064-A302-6F83-DBE3-5D9523BFA853}"/>
                      </a:ext>
                    </a:extLst>
                  </p:cNvPr>
                  <p:cNvSpPr txBox="1"/>
                  <p:nvPr/>
                </p:nvSpPr>
                <p:spPr>
                  <a:xfrm>
                    <a:off x="8492065" y="2172229"/>
                    <a:ext cx="2472267" cy="9498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nary>
                            <m:naryPr>
                              <m:limLoc m:val="undOvr"/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4"/>
                                </m:rPr>
                                <a:rPr lang="fi-FI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i-FI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i-FI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i-FI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nary>
                        </m:oMath>
                      </m:oMathPara>
                    </a14:m>
                    <a:endParaRPr lang="en-FI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0EC4D064-A302-6F83-DBE3-5D9523BFA8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92065" y="2172229"/>
                    <a:ext cx="2472267" cy="94987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91AC51-42FF-053B-0EC5-906183146B90}"/>
                  </a:ext>
                </a:extLst>
              </p:cNvPr>
              <p:cNvSpPr txBox="1"/>
              <p:nvPr/>
            </p:nvSpPr>
            <p:spPr>
              <a:xfrm>
                <a:off x="8407399" y="1780934"/>
                <a:ext cx="3454400" cy="414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b="1"/>
                  <a:t>Monte Carlo </a:t>
                </a:r>
                <a:r>
                  <a:rPr lang="fi-FI" b="1" err="1"/>
                  <a:t>with</a:t>
                </a:r>
                <a:r>
                  <a:rPr lang="fi-FI" b="1"/>
                  <a:t> RIS:</a:t>
                </a:r>
                <a:endParaRPr lang="fi-FI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8FD6B30-2D17-C159-3091-EB33AF075F1A}"/>
                    </a:ext>
                  </a:extLst>
                </p:cNvPr>
                <p:cNvSpPr txBox="1"/>
                <p:nvPr/>
              </p:nvSpPr>
              <p:spPr>
                <a:xfrm>
                  <a:off x="7143163" y="4491961"/>
                  <a:ext cx="3454400" cy="8693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spcAft>
                      <a:spcPts val="60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</a:pPr>
                  <a:r>
                    <a:rPr lang="fi-FI" err="1"/>
                    <a:t>Simple</a:t>
                  </a:r>
                  <a:r>
                    <a:rPr lang="fi-FI"/>
                    <a:t> formula</a:t>
                  </a:r>
                </a:p>
                <a:p>
                  <a:pPr marL="285750" indent="-285750">
                    <a:spcAft>
                      <a:spcPts val="60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fi-FI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i-FI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den>
                      </m:f>
                    </m:oMath>
                  </a14:m>
                  <a:r>
                    <a:rPr lang="fi-FI"/>
                    <a:t> </a:t>
                  </a:r>
                  <a:r>
                    <a:rPr lang="fi-FI" i="1"/>
                    <a:t>on </a:t>
                  </a:r>
                  <a:r>
                    <a:rPr lang="fi-FI" i="1" err="1"/>
                    <a:t>expectation</a:t>
                  </a:r>
                  <a:r>
                    <a:rPr lang="fi-FI" i="1"/>
                    <a:t> </a:t>
                  </a:r>
                  <a:r>
                    <a:rPr lang="fi-FI"/>
                    <a:t>(</a:t>
                  </a:r>
                  <a:r>
                    <a:rPr lang="fi-FI" err="1"/>
                    <a:t>given</a:t>
                  </a:r>
                  <a:r>
                    <a:rPr lang="fi-FI"/>
                    <a:t> </a:t>
                  </a:r>
                  <a14:m>
                    <m:oMath xmlns:m="http://schemas.openxmlformats.org/officeDocument/2006/math">
                      <m:r>
                        <a:rPr lang="fi-FI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a14:m>
                  <a:r>
                    <a:rPr lang="fi-FI"/>
                    <a:t>)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8FD6B30-2D17-C159-3091-EB33AF075F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3163" y="4491961"/>
                  <a:ext cx="3454400" cy="869341"/>
                </a:xfrm>
                <a:prstGeom prst="rect">
                  <a:avLst/>
                </a:prstGeom>
                <a:blipFill>
                  <a:blip r:embed="rId5"/>
                  <a:stretch>
                    <a:fillRect l="-1058" t="-4225" b="-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2621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849380-F4B9-0FE8-9F32-865F882E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17" r="40234"/>
          <a:stretch/>
        </p:blipFill>
        <p:spPr>
          <a:xfrm>
            <a:off x="223647" y="1541079"/>
            <a:ext cx="5519755" cy="45089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7562D9-D674-F892-1D06-882F3A4B5BBB}"/>
              </a:ext>
            </a:extLst>
          </p:cNvPr>
          <p:cNvSpPr/>
          <p:nvPr/>
        </p:nvSpPr>
        <p:spPr>
          <a:xfrm>
            <a:off x="253014" y="1939158"/>
            <a:ext cx="11685971" cy="89075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F3AB4-9440-E70F-AD46-343413C0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RIS: </a:t>
            </a:r>
            <a:r>
              <a:rPr lang="fi-FI" err="1"/>
              <a:t>Algorithm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DB389-33AC-159E-5C73-6DC6B816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/>
              <p:nvPr/>
            </p:nvSpPr>
            <p:spPr>
              <a:xfrm>
                <a:off x="5884921" y="1839000"/>
                <a:ext cx="6197600" cy="456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1. </a:t>
                </a:r>
                <a:r>
                  <a:rPr lang="fi-FI"/>
                  <a:t>Take candidates </a:t>
                </a:r>
                <a14:m>
                  <m:oMath xmlns:m="http://schemas.openxmlformats.org/officeDocument/2006/math">
                    <m:r>
                      <a:rPr lang="fi-FI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i-FI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i-FI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i-FI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921" y="1839000"/>
                <a:ext cx="6197600" cy="456535"/>
              </a:xfrm>
              <a:prstGeom prst="rect">
                <a:avLst/>
              </a:prstGeom>
              <a:blipFill>
                <a:blip r:embed="rId4"/>
                <a:stretch>
                  <a:fillRect l="-787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34361F5-FD4F-16B4-1080-E94C0DE79533}"/>
              </a:ext>
            </a:extLst>
          </p:cNvPr>
          <p:cNvSpPr/>
          <p:nvPr/>
        </p:nvSpPr>
        <p:spPr>
          <a:xfrm>
            <a:off x="165538" y="2881148"/>
            <a:ext cx="5719383" cy="3168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9576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D195C0-6879-EFD8-80A7-B7DD6E5A4FB1}"/>
              </a:ext>
            </a:extLst>
          </p:cNvPr>
          <p:cNvSpPr/>
          <p:nvPr/>
        </p:nvSpPr>
        <p:spPr>
          <a:xfrm>
            <a:off x="10043949" y="2721531"/>
            <a:ext cx="1742127" cy="50515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49380-F4B9-0FE8-9F32-865F882E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17" r="40234"/>
          <a:stretch/>
        </p:blipFill>
        <p:spPr>
          <a:xfrm>
            <a:off x="223647" y="1541079"/>
            <a:ext cx="5519755" cy="45089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7562D9-D674-F892-1D06-882F3A4B5BBB}"/>
              </a:ext>
            </a:extLst>
          </p:cNvPr>
          <p:cNvSpPr/>
          <p:nvPr/>
        </p:nvSpPr>
        <p:spPr>
          <a:xfrm>
            <a:off x="253014" y="1939157"/>
            <a:ext cx="11685971" cy="131202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F3AB4-9440-E70F-AD46-343413C0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RIS: </a:t>
            </a:r>
            <a:r>
              <a:rPr lang="fi-FI" err="1"/>
              <a:t>Algorithm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DB389-33AC-159E-5C73-6DC6B816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/>
              <p:nvPr/>
            </p:nvSpPr>
            <p:spPr>
              <a:xfrm>
                <a:off x="5884921" y="1839000"/>
                <a:ext cx="6197600" cy="1703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1. </a:t>
                </a:r>
                <a:r>
                  <a:rPr lang="fi-FI" err="1"/>
                  <a:t>Take</a:t>
                </a:r>
                <a:r>
                  <a:rPr lang="fi-FI"/>
                  <a:t> candidates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i-FI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i-FI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</m:oMath>
                </a14:m>
                <a:endParaRPr lang="fi-FI"/>
              </a:p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2. </a:t>
                </a:r>
                <a:endParaRPr lang="fi-FI"/>
              </a:p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3. </a:t>
                </a:r>
                <a:r>
                  <a:rPr lang="fi-FI"/>
                  <a:t>Evaluate </a:t>
                </a:r>
                <a:r>
                  <a:rPr lang="fi-FI" i="1" err="1"/>
                  <a:t>resampling</a:t>
                </a:r>
                <a:r>
                  <a:rPr lang="fi-FI" i="1"/>
                  <a:t> </a:t>
                </a:r>
                <a:r>
                  <a:rPr lang="fi-FI" i="1" err="1"/>
                  <a:t>weights</a:t>
                </a:r>
                <a:r>
                  <a:rPr lang="fi-FI" i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/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endParaRPr lang="fi-FI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921" y="1839000"/>
                <a:ext cx="6197600" cy="1703030"/>
              </a:xfrm>
              <a:prstGeom prst="rect">
                <a:avLst/>
              </a:prstGeom>
              <a:blipFill>
                <a:blip r:embed="rId4"/>
                <a:stretch>
                  <a:fillRect l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34361F5-FD4F-16B4-1080-E94C0DE79533}"/>
              </a:ext>
            </a:extLst>
          </p:cNvPr>
          <p:cNvSpPr/>
          <p:nvPr/>
        </p:nvSpPr>
        <p:spPr>
          <a:xfrm>
            <a:off x="165538" y="3251180"/>
            <a:ext cx="5719383" cy="2798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371AC-C52A-B5CF-23CC-627E0B7B3B1C}"/>
              </a:ext>
            </a:extLst>
          </p:cNvPr>
          <p:cNvSpPr/>
          <p:nvPr/>
        </p:nvSpPr>
        <p:spPr>
          <a:xfrm>
            <a:off x="2148051" y="2845676"/>
            <a:ext cx="815865" cy="346841"/>
          </a:xfrm>
          <a:prstGeom prst="rect">
            <a:avLst/>
          </a:prstGeom>
          <a:solidFill>
            <a:srgbClr val="FDF2E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E650CC-B2B7-76E5-3274-333C71D90B32}"/>
                  </a:ext>
                </a:extLst>
              </p:cNvPr>
              <p:cNvSpPr txBox="1"/>
              <p:nvPr/>
            </p:nvSpPr>
            <p:spPr>
              <a:xfrm>
                <a:off x="10104620" y="2576897"/>
                <a:ext cx="1954257" cy="649793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E650CC-B2B7-76E5-3274-333C71D90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620" y="2576897"/>
                <a:ext cx="1954257" cy="649793"/>
              </a:xfrm>
              <a:prstGeom prst="rect">
                <a:avLst/>
              </a:prstGeom>
              <a:blipFill>
                <a:blip r:embed="rId5"/>
                <a:stretch>
                  <a:fillRect l="-750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3197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D195C0-6879-EFD8-80A7-B7DD6E5A4FB1}"/>
              </a:ext>
            </a:extLst>
          </p:cNvPr>
          <p:cNvSpPr/>
          <p:nvPr/>
        </p:nvSpPr>
        <p:spPr>
          <a:xfrm>
            <a:off x="10043949" y="2721531"/>
            <a:ext cx="1742127" cy="50515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49380-F4B9-0FE8-9F32-865F882E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17" r="40234"/>
          <a:stretch/>
        </p:blipFill>
        <p:spPr>
          <a:xfrm>
            <a:off x="233292" y="1550724"/>
            <a:ext cx="5519755" cy="45089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7562D9-D674-F892-1D06-882F3A4B5BBB}"/>
              </a:ext>
            </a:extLst>
          </p:cNvPr>
          <p:cNvSpPr/>
          <p:nvPr/>
        </p:nvSpPr>
        <p:spPr>
          <a:xfrm>
            <a:off x="262659" y="1958448"/>
            <a:ext cx="11685971" cy="131202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F3AB4-9440-E70F-AD46-343413C0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RIS: </a:t>
            </a:r>
            <a:r>
              <a:rPr lang="fi-FI" err="1"/>
              <a:t>Algorithm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DB389-33AC-159E-5C73-6DC6B816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/>
              <p:nvPr/>
            </p:nvSpPr>
            <p:spPr>
              <a:xfrm>
                <a:off x="5884921" y="1839000"/>
                <a:ext cx="6197600" cy="1703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1. </a:t>
                </a:r>
                <a:r>
                  <a:rPr lang="fi-FI" err="1"/>
                  <a:t>Take</a:t>
                </a:r>
                <a:r>
                  <a:rPr lang="fi-FI"/>
                  <a:t> candidates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i-FI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i-FI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</m:oMath>
                </a14:m>
                <a:endParaRPr lang="fi-FI"/>
              </a:p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2. </a:t>
                </a:r>
                <a:endParaRPr lang="fi-FI"/>
              </a:p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3. </a:t>
                </a:r>
                <a:r>
                  <a:rPr lang="fi-FI"/>
                  <a:t>Evaluate </a:t>
                </a:r>
                <a:r>
                  <a:rPr lang="fi-FI" i="1" err="1"/>
                  <a:t>resampling</a:t>
                </a:r>
                <a:r>
                  <a:rPr lang="fi-FI" i="1"/>
                  <a:t> </a:t>
                </a:r>
                <a:r>
                  <a:rPr lang="fi-FI" i="1" err="1"/>
                  <a:t>weights</a:t>
                </a:r>
                <a:r>
                  <a:rPr lang="fi-FI" i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/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endParaRPr lang="fi-FI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921" y="1839000"/>
                <a:ext cx="6197600" cy="1703030"/>
              </a:xfrm>
              <a:prstGeom prst="rect">
                <a:avLst/>
              </a:prstGeom>
              <a:blipFill>
                <a:blip r:embed="rId4"/>
                <a:stretch>
                  <a:fillRect l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34361F5-FD4F-16B4-1080-E94C0DE79533}"/>
              </a:ext>
            </a:extLst>
          </p:cNvPr>
          <p:cNvSpPr/>
          <p:nvPr/>
        </p:nvSpPr>
        <p:spPr>
          <a:xfrm>
            <a:off x="165538" y="3251180"/>
            <a:ext cx="5719383" cy="2798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371AC-C52A-B5CF-23CC-627E0B7B3B1C}"/>
              </a:ext>
            </a:extLst>
          </p:cNvPr>
          <p:cNvSpPr/>
          <p:nvPr/>
        </p:nvSpPr>
        <p:spPr>
          <a:xfrm>
            <a:off x="2148051" y="2845676"/>
            <a:ext cx="815865" cy="346841"/>
          </a:xfrm>
          <a:prstGeom prst="rect">
            <a:avLst/>
          </a:prstGeom>
          <a:solidFill>
            <a:srgbClr val="FDF2E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E650CC-B2B7-76E5-3274-333C71D90B32}"/>
                  </a:ext>
                </a:extLst>
              </p:cNvPr>
              <p:cNvSpPr txBox="1"/>
              <p:nvPr/>
            </p:nvSpPr>
            <p:spPr>
              <a:xfrm>
                <a:off x="10104620" y="2576897"/>
                <a:ext cx="1954257" cy="649793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E650CC-B2B7-76E5-3274-333C71D90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620" y="2576897"/>
                <a:ext cx="1954257" cy="649793"/>
              </a:xfrm>
              <a:prstGeom prst="rect">
                <a:avLst/>
              </a:prstGeom>
              <a:blipFill>
                <a:blip r:embed="rId5"/>
                <a:stretch>
                  <a:fillRect l="-750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69A2A41-5506-8F69-C7FC-BC05189A5B00}"/>
              </a:ext>
            </a:extLst>
          </p:cNvPr>
          <p:cNvSpPr txBox="1"/>
          <p:nvPr/>
        </p:nvSpPr>
        <p:spPr>
          <a:xfrm>
            <a:off x="5884921" y="3574027"/>
            <a:ext cx="6095276" cy="415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err="1"/>
              <a:t>Note</a:t>
            </a:r>
            <a:r>
              <a:rPr lang="fi-FI"/>
              <a:t>: M </a:t>
            </a:r>
            <a:r>
              <a:rPr lang="fi-FI" err="1"/>
              <a:t>candidates</a:t>
            </a:r>
            <a:r>
              <a:rPr lang="fi-FI"/>
              <a:t> </a:t>
            </a:r>
            <a:r>
              <a:rPr lang="fi-FI">
                <a:sym typeface="Wingdings" panose="05000000000000000000" pitchFamily="2" charset="2"/>
              </a:rPr>
              <a:t> M </a:t>
            </a:r>
            <a:r>
              <a:rPr lang="fi-FI" err="1">
                <a:sym typeface="Wingdings" panose="05000000000000000000" pitchFamily="2" charset="2"/>
              </a:rPr>
              <a:t>sampling</a:t>
            </a:r>
            <a:r>
              <a:rPr lang="fi-FI">
                <a:sym typeface="Wingdings" panose="05000000000000000000" pitchFamily="2" charset="2"/>
              </a:rPr>
              <a:t> </a:t>
            </a:r>
            <a:r>
              <a:rPr lang="fi-FI" err="1">
                <a:sym typeface="Wingdings" panose="05000000000000000000" pitchFamily="2" charset="2"/>
              </a:rPr>
              <a:t>strategies</a:t>
            </a:r>
            <a:r>
              <a:rPr lang="fi-FI">
                <a:sym typeface="Wingdings" panose="05000000000000000000" pitchFamily="2" charset="2"/>
              </a:rPr>
              <a:t>  </a:t>
            </a:r>
            <a:r>
              <a:rPr lang="fi-FI" err="1">
                <a:sym typeface="Wingdings" panose="05000000000000000000" pitchFamily="2" charset="2"/>
              </a:rPr>
              <a:t>need</a:t>
            </a:r>
            <a:r>
              <a:rPr lang="fi-FI">
                <a:sym typeface="Wingdings" panose="05000000000000000000" pitchFamily="2" charset="2"/>
              </a:rPr>
              <a:t> MIS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6379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18175F-8D86-3C5C-1443-21F785CF478F}"/>
              </a:ext>
            </a:extLst>
          </p:cNvPr>
          <p:cNvSpPr/>
          <p:nvPr/>
        </p:nvSpPr>
        <p:spPr>
          <a:xfrm>
            <a:off x="10043949" y="2721531"/>
            <a:ext cx="1742127" cy="50515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6DA7CF-3988-10EC-D06D-66AF942C43CF}"/>
              </a:ext>
            </a:extLst>
          </p:cNvPr>
          <p:cNvSpPr/>
          <p:nvPr/>
        </p:nvSpPr>
        <p:spPr>
          <a:xfrm>
            <a:off x="10581622" y="2345434"/>
            <a:ext cx="918426" cy="42661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49380-F4B9-0FE8-9F32-865F882E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17" r="40234"/>
          <a:stretch/>
        </p:blipFill>
        <p:spPr>
          <a:xfrm>
            <a:off x="223647" y="1541079"/>
            <a:ext cx="5519755" cy="45089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7562D9-D674-F892-1D06-882F3A4B5BBB}"/>
              </a:ext>
            </a:extLst>
          </p:cNvPr>
          <p:cNvSpPr/>
          <p:nvPr/>
        </p:nvSpPr>
        <p:spPr>
          <a:xfrm>
            <a:off x="253014" y="1939157"/>
            <a:ext cx="11685971" cy="131202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F3AB4-9440-E70F-AD46-343413C0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RIS: </a:t>
            </a:r>
            <a:r>
              <a:rPr lang="fi-FI" err="1"/>
              <a:t>Algorithm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DB389-33AC-159E-5C73-6DC6B816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/>
              <p:nvPr/>
            </p:nvSpPr>
            <p:spPr>
              <a:xfrm>
                <a:off x="5883913" y="1839000"/>
                <a:ext cx="6197600" cy="1703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1. </a:t>
                </a:r>
                <a:r>
                  <a:rPr lang="fi-FI" err="1"/>
                  <a:t>Take</a:t>
                </a:r>
                <a:r>
                  <a:rPr lang="fi-FI"/>
                  <a:t> candidates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i-FI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i-FI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</m:oMath>
                </a14:m>
                <a:endParaRPr lang="fi-FI"/>
              </a:p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2. </a:t>
                </a:r>
                <a:r>
                  <a:rPr lang="fi-FI"/>
                  <a:t>Evaluate </a:t>
                </a:r>
                <a:r>
                  <a:rPr lang="fi-FI" i="1"/>
                  <a:t>resampling MIS weights: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fi-FI"/>
              </a:p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3. </a:t>
                </a:r>
                <a:r>
                  <a:rPr lang="fi-FI"/>
                  <a:t>Evaluate </a:t>
                </a:r>
                <a:r>
                  <a:rPr lang="fi-FI" i="1" err="1"/>
                  <a:t>resampling</a:t>
                </a:r>
                <a:r>
                  <a:rPr lang="fi-FI" i="1"/>
                  <a:t> </a:t>
                </a:r>
                <a:r>
                  <a:rPr lang="fi-FI" i="1" err="1"/>
                  <a:t>weights</a:t>
                </a:r>
                <a:r>
                  <a:rPr lang="fi-FI" i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/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endParaRPr lang="fi-FI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913" y="1839000"/>
                <a:ext cx="6197600" cy="1703030"/>
              </a:xfrm>
              <a:prstGeom prst="rect">
                <a:avLst/>
              </a:prstGeom>
              <a:blipFill>
                <a:blip r:embed="rId4"/>
                <a:stretch>
                  <a:fillRect l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1ED14F-8275-4F37-0BC8-5F422023F46F}"/>
                  </a:ext>
                </a:extLst>
              </p:cNvPr>
              <p:cNvSpPr txBox="1"/>
              <p:nvPr/>
            </p:nvSpPr>
            <p:spPr>
              <a:xfrm>
                <a:off x="10702965" y="2200546"/>
                <a:ext cx="693076" cy="571503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1ED14F-8275-4F37-0BC8-5F422023F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65" y="2200546"/>
                <a:ext cx="693076" cy="571503"/>
              </a:xfrm>
              <a:prstGeom prst="rect">
                <a:avLst/>
              </a:prstGeom>
              <a:blipFill>
                <a:blip r:embed="rId5"/>
                <a:stretch>
                  <a:fillRect l="-21239" b="-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BD0F15-B709-2D95-FDE3-24B1F466ADC1}"/>
                  </a:ext>
                </a:extLst>
              </p:cNvPr>
              <p:cNvSpPr txBox="1"/>
              <p:nvPr/>
            </p:nvSpPr>
            <p:spPr>
              <a:xfrm>
                <a:off x="10104620" y="2576897"/>
                <a:ext cx="1954257" cy="649793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BD0F15-B709-2D95-FDE3-24B1F466A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620" y="2576897"/>
                <a:ext cx="1954257" cy="649793"/>
              </a:xfrm>
              <a:prstGeom prst="rect">
                <a:avLst/>
              </a:prstGeom>
              <a:blipFill>
                <a:blip r:embed="rId6"/>
                <a:stretch>
                  <a:fillRect l="-750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79416ED5-253C-80FB-8C70-F40AD55A12C0}"/>
              </a:ext>
            </a:extLst>
          </p:cNvPr>
          <p:cNvSpPr/>
          <p:nvPr/>
        </p:nvSpPr>
        <p:spPr>
          <a:xfrm>
            <a:off x="165538" y="3251180"/>
            <a:ext cx="5719383" cy="2798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70116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18175F-8D86-3C5C-1443-21F785CF478F}"/>
              </a:ext>
            </a:extLst>
          </p:cNvPr>
          <p:cNvSpPr/>
          <p:nvPr/>
        </p:nvSpPr>
        <p:spPr>
          <a:xfrm>
            <a:off x="10043949" y="2721531"/>
            <a:ext cx="1742127" cy="50515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6DA7CF-3988-10EC-D06D-66AF942C43CF}"/>
              </a:ext>
            </a:extLst>
          </p:cNvPr>
          <p:cNvSpPr/>
          <p:nvPr/>
        </p:nvSpPr>
        <p:spPr>
          <a:xfrm>
            <a:off x="10581622" y="2345434"/>
            <a:ext cx="918426" cy="42661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49380-F4B9-0FE8-9F32-865F882E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17" r="40234"/>
          <a:stretch/>
        </p:blipFill>
        <p:spPr>
          <a:xfrm>
            <a:off x="223647" y="1541079"/>
            <a:ext cx="5519755" cy="45089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7562D9-D674-F892-1D06-882F3A4B5BBB}"/>
              </a:ext>
            </a:extLst>
          </p:cNvPr>
          <p:cNvSpPr/>
          <p:nvPr/>
        </p:nvSpPr>
        <p:spPr>
          <a:xfrm>
            <a:off x="253014" y="1939157"/>
            <a:ext cx="11685971" cy="131202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F3AB4-9440-E70F-AD46-343413C0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RIS: </a:t>
            </a:r>
            <a:r>
              <a:rPr lang="fi-FI" err="1"/>
              <a:t>Algorithm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DB389-33AC-159E-5C73-6DC6B816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/>
              <p:nvPr/>
            </p:nvSpPr>
            <p:spPr>
              <a:xfrm>
                <a:off x="5883913" y="1839000"/>
                <a:ext cx="6197600" cy="1703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1. </a:t>
                </a:r>
                <a:r>
                  <a:rPr lang="fi-FI" err="1"/>
                  <a:t>Take</a:t>
                </a:r>
                <a:r>
                  <a:rPr lang="fi-FI"/>
                  <a:t> candidates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i-FI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i-FI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</m:oMath>
                </a14:m>
                <a:endParaRPr lang="fi-FI"/>
              </a:p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2. </a:t>
                </a:r>
                <a:r>
                  <a:rPr lang="fi-FI"/>
                  <a:t>Evaluate </a:t>
                </a:r>
                <a:r>
                  <a:rPr lang="fi-FI" i="1"/>
                  <a:t>resampling MIS weights: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fi-FI"/>
              </a:p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3. </a:t>
                </a:r>
                <a:r>
                  <a:rPr lang="fi-FI"/>
                  <a:t>Evaluate </a:t>
                </a:r>
                <a:r>
                  <a:rPr lang="fi-FI" i="1" err="1"/>
                  <a:t>resampling</a:t>
                </a:r>
                <a:r>
                  <a:rPr lang="fi-FI" i="1"/>
                  <a:t> </a:t>
                </a:r>
                <a:r>
                  <a:rPr lang="fi-FI" i="1" err="1"/>
                  <a:t>weights</a:t>
                </a:r>
                <a:r>
                  <a:rPr lang="fi-FI" i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/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endParaRPr lang="fi-FI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913" y="1839000"/>
                <a:ext cx="6197600" cy="1703030"/>
              </a:xfrm>
              <a:prstGeom prst="rect">
                <a:avLst/>
              </a:prstGeom>
              <a:blipFill>
                <a:blip r:embed="rId4"/>
                <a:stretch>
                  <a:fillRect l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1ED14F-8275-4F37-0BC8-5F422023F46F}"/>
                  </a:ext>
                </a:extLst>
              </p:cNvPr>
              <p:cNvSpPr txBox="1"/>
              <p:nvPr/>
            </p:nvSpPr>
            <p:spPr>
              <a:xfrm>
                <a:off x="10702965" y="2200546"/>
                <a:ext cx="693076" cy="571503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1ED14F-8275-4F37-0BC8-5F422023F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65" y="2200546"/>
                <a:ext cx="693076" cy="571503"/>
              </a:xfrm>
              <a:prstGeom prst="rect">
                <a:avLst/>
              </a:prstGeom>
              <a:blipFill>
                <a:blip r:embed="rId5"/>
                <a:stretch>
                  <a:fillRect l="-21239" b="-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BD0F15-B709-2D95-FDE3-24B1F466ADC1}"/>
                  </a:ext>
                </a:extLst>
              </p:cNvPr>
              <p:cNvSpPr txBox="1"/>
              <p:nvPr/>
            </p:nvSpPr>
            <p:spPr>
              <a:xfrm>
                <a:off x="10104620" y="2576897"/>
                <a:ext cx="1954257" cy="649793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BD0F15-B709-2D95-FDE3-24B1F466A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620" y="2576897"/>
                <a:ext cx="1954257" cy="649793"/>
              </a:xfrm>
              <a:prstGeom prst="rect">
                <a:avLst/>
              </a:prstGeom>
              <a:blipFill>
                <a:blip r:embed="rId6"/>
                <a:stretch>
                  <a:fillRect l="-750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DBC2CDE-B2CE-CF96-5D4F-5282E2990A06}"/>
              </a:ext>
            </a:extLst>
          </p:cNvPr>
          <p:cNvSpPr/>
          <p:nvPr/>
        </p:nvSpPr>
        <p:spPr>
          <a:xfrm>
            <a:off x="165538" y="4897023"/>
            <a:ext cx="5719383" cy="1152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32DC63-5021-44DA-9188-FF82D8FC90B3}"/>
                  </a:ext>
                </a:extLst>
              </p:cNvPr>
              <p:cNvSpPr txBox="1"/>
              <p:nvPr/>
            </p:nvSpPr>
            <p:spPr>
              <a:xfrm>
                <a:off x="5884921" y="3955072"/>
                <a:ext cx="6197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fi-FI">
                    <a:solidFill>
                      <a:schemeClr val="accent2"/>
                    </a:solidFill>
                  </a:rPr>
                  <a:t>4. </a:t>
                </a:r>
                <a:r>
                  <a:rPr lang="fi-FI" err="1"/>
                  <a:t>Choose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i-FI"/>
                  <a:t> </a:t>
                </a:r>
                <a:r>
                  <a:rPr lang="fi-FI" err="1"/>
                  <a:t>randomly</a:t>
                </a:r>
                <a:r>
                  <a:rPr lang="fi-FI"/>
                  <a:t> </a:t>
                </a:r>
                <a:r>
                  <a:rPr lang="fi-FI" err="1"/>
                  <a:t>from</a:t>
                </a:r>
                <a:r>
                  <a:rPr lang="fi-FI"/>
                  <a:t> </a:t>
                </a:r>
                <a:r>
                  <a:rPr lang="fi-FI" err="1"/>
                  <a:t>the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i-FI"/>
                  <a:t> </a:t>
                </a:r>
                <a:r>
                  <a:rPr lang="fi-FI" err="1"/>
                  <a:t>proportionally</a:t>
                </a:r>
                <a:r>
                  <a:rPr lang="fi-FI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32DC63-5021-44DA-9188-FF82D8FC9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921" y="3955072"/>
                <a:ext cx="6197600" cy="369332"/>
              </a:xfrm>
              <a:prstGeom prst="rect">
                <a:avLst/>
              </a:prstGeom>
              <a:blipFill>
                <a:blip r:embed="rId7"/>
                <a:stretch>
                  <a:fillRect l="-78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9243050-5F7B-55E3-51AE-70B70E260983}"/>
              </a:ext>
            </a:extLst>
          </p:cNvPr>
          <p:cNvSpPr txBox="1"/>
          <p:nvPr/>
        </p:nvSpPr>
        <p:spPr>
          <a:xfrm>
            <a:off x="10135100" y="4209130"/>
            <a:ext cx="3243072" cy="30745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sz="1200"/>
              <a:t>[</a:t>
            </a:r>
            <a:r>
              <a:rPr lang="fi-FI" sz="1200" err="1"/>
              <a:t>see</a:t>
            </a:r>
            <a:r>
              <a:rPr lang="fi-FI" sz="1200"/>
              <a:t> </a:t>
            </a:r>
            <a:r>
              <a:rPr lang="fi-FI" sz="1200" err="1"/>
              <a:t>course</a:t>
            </a:r>
            <a:r>
              <a:rPr lang="fi-FI" sz="1200"/>
              <a:t> </a:t>
            </a:r>
            <a:r>
              <a:rPr lang="fi-FI" sz="1200" err="1"/>
              <a:t>notes</a:t>
            </a:r>
            <a:r>
              <a:rPr lang="fi-FI" sz="1200"/>
              <a:t>]</a:t>
            </a:r>
            <a:endParaRPr lang="en-FI" sz="1200"/>
          </a:p>
        </p:txBody>
      </p:sp>
    </p:spTree>
    <p:extLst>
      <p:ext uri="{BB962C8B-B14F-4D97-AF65-F5344CB8AC3E}">
        <p14:creationId xmlns:p14="http://schemas.microsoft.com/office/powerpoint/2010/main" val="1241059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18175F-8D86-3C5C-1443-21F785CF478F}"/>
              </a:ext>
            </a:extLst>
          </p:cNvPr>
          <p:cNvSpPr/>
          <p:nvPr/>
        </p:nvSpPr>
        <p:spPr>
          <a:xfrm>
            <a:off x="10043949" y="2721531"/>
            <a:ext cx="1742127" cy="505159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6DA7CF-3988-10EC-D06D-66AF942C43CF}"/>
              </a:ext>
            </a:extLst>
          </p:cNvPr>
          <p:cNvSpPr/>
          <p:nvPr/>
        </p:nvSpPr>
        <p:spPr>
          <a:xfrm>
            <a:off x="10581622" y="2345434"/>
            <a:ext cx="918426" cy="42661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49380-F4B9-0FE8-9F32-865F882E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17" r="40234"/>
          <a:stretch/>
        </p:blipFill>
        <p:spPr>
          <a:xfrm>
            <a:off x="223647" y="1541079"/>
            <a:ext cx="5519755" cy="45089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7562D9-D674-F892-1D06-882F3A4B5BBB}"/>
              </a:ext>
            </a:extLst>
          </p:cNvPr>
          <p:cNvSpPr/>
          <p:nvPr/>
        </p:nvSpPr>
        <p:spPr>
          <a:xfrm>
            <a:off x="253014" y="1939157"/>
            <a:ext cx="11685971" cy="131202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F3AB4-9440-E70F-AD46-343413C0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RIS: </a:t>
            </a:r>
            <a:r>
              <a:rPr lang="fi-FI" err="1"/>
              <a:t>Algorithm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DB389-33AC-159E-5C73-6DC6B816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/>
              <p:nvPr/>
            </p:nvSpPr>
            <p:spPr>
              <a:xfrm>
                <a:off x="5883913" y="1839000"/>
                <a:ext cx="6197600" cy="1703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1. </a:t>
                </a:r>
                <a:r>
                  <a:rPr lang="fi-FI" err="1"/>
                  <a:t>Take</a:t>
                </a:r>
                <a:r>
                  <a:rPr lang="fi-FI"/>
                  <a:t> candidates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i-FI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i-FI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e>
                    </m:d>
                  </m:oMath>
                </a14:m>
                <a:endParaRPr lang="fi-FI"/>
              </a:p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2. </a:t>
                </a:r>
                <a:r>
                  <a:rPr lang="fi-FI"/>
                  <a:t>Evaluate </a:t>
                </a:r>
                <a:r>
                  <a:rPr lang="fi-FI" i="1"/>
                  <a:t>resampling MIS weights: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fi-FI"/>
              </a:p>
              <a:p>
                <a:pPr>
                  <a:lnSpc>
                    <a:spcPct val="150000"/>
                  </a:lnSpc>
                </a:pPr>
                <a:r>
                  <a:rPr lang="fi-FI">
                    <a:solidFill>
                      <a:schemeClr val="accent2"/>
                    </a:solidFill>
                  </a:rPr>
                  <a:t>3. </a:t>
                </a:r>
                <a:r>
                  <a:rPr lang="fi-FI"/>
                  <a:t>Evaluate </a:t>
                </a:r>
                <a:r>
                  <a:rPr lang="fi-FI" i="1" err="1"/>
                  <a:t>resampling</a:t>
                </a:r>
                <a:r>
                  <a:rPr lang="fi-FI" i="1"/>
                  <a:t> </a:t>
                </a:r>
                <a:r>
                  <a:rPr lang="fi-FI" i="1" err="1"/>
                  <a:t>weights</a:t>
                </a:r>
                <a:r>
                  <a:rPr lang="fi-FI" i="1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/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endParaRPr lang="fi-FI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CCA968-539B-8396-6D95-B75A42F37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913" y="1839000"/>
                <a:ext cx="6197600" cy="1703030"/>
              </a:xfrm>
              <a:prstGeom prst="rect">
                <a:avLst/>
              </a:prstGeom>
              <a:blipFill>
                <a:blip r:embed="rId4"/>
                <a:stretch>
                  <a:fillRect l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1ED14F-8275-4F37-0BC8-5F422023F46F}"/>
                  </a:ext>
                </a:extLst>
              </p:cNvPr>
              <p:cNvSpPr txBox="1"/>
              <p:nvPr/>
            </p:nvSpPr>
            <p:spPr>
              <a:xfrm>
                <a:off x="10702965" y="2200546"/>
                <a:ext cx="693076" cy="571503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1ED14F-8275-4F37-0BC8-5F422023F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2965" y="2200546"/>
                <a:ext cx="693076" cy="571503"/>
              </a:xfrm>
              <a:prstGeom prst="rect">
                <a:avLst/>
              </a:prstGeom>
              <a:blipFill>
                <a:blip r:embed="rId5"/>
                <a:stretch>
                  <a:fillRect l="-21239" b="-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BD0F15-B709-2D95-FDE3-24B1F466ADC1}"/>
                  </a:ext>
                </a:extLst>
              </p:cNvPr>
              <p:cNvSpPr txBox="1"/>
              <p:nvPr/>
            </p:nvSpPr>
            <p:spPr>
              <a:xfrm>
                <a:off x="10104620" y="2576897"/>
                <a:ext cx="1954257" cy="649793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BD0F15-B709-2D95-FDE3-24B1F466A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4620" y="2576897"/>
                <a:ext cx="1954257" cy="649793"/>
              </a:xfrm>
              <a:prstGeom prst="rect">
                <a:avLst/>
              </a:prstGeom>
              <a:blipFill>
                <a:blip r:embed="rId6"/>
                <a:stretch>
                  <a:fillRect l="-750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8C1E1F9-EF22-2A53-06FD-C0D0AE8FC392}"/>
              </a:ext>
            </a:extLst>
          </p:cNvPr>
          <p:cNvSpPr/>
          <p:nvPr/>
        </p:nvSpPr>
        <p:spPr>
          <a:xfrm>
            <a:off x="253014" y="4619670"/>
            <a:ext cx="11685971" cy="801726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86A40-4B33-182C-8166-DF460BE1ABA2}"/>
              </a:ext>
            </a:extLst>
          </p:cNvPr>
          <p:cNvSpPr txBox="1"/>
          <p:nvPr/>
        </p:nvSpPr>
        <p:spPr>
          <a:xfrm>
            <a:off x="5884921" y="4874510"/>
            <a:ext cx="619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>
                <a:solidFill>
                  <a:schemeClr val="accent2"/>
                </a:solidFill>
              </a:rPr>
              <a:t>5.</a:t>
            </a:r>
            <a:r>
              <a:rPr lang="fi-FI"/>
              <a:t> </a:t>
            </a:r>
            <a:r>
              <a:rPr lang="fi-FI" err="1"/>
              <a:t>Evaluate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UCW: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B43F01-3041-45D0-C5A7-3055C6A34548}"/>
                  </a:ext>
                </a:extLst>
              </p:cNvPr>
              <p:cNvSpPr txBox="1"/>
              <p:nvPr/>
            </p:nvSpPr>
            <p:spPr>
              <a:xfrm>
                <a:off x="5884921" y="3955072"/>
                <a:ext cx="6197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fi-FI">
                    <a:solidFill>
                      <a:schemeClr val="accent2"/>
                    </a:solidFill>
                  </a:rPr>
                  <a:t>4. </a:t>
                </a:r>
                <a:r>
                  <a:rPr lang="fi-FI"/>
                  <a:t>Choose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i-FI"/>
                  <a:t> </a:t>
                </a:r>
                <a:r>
                  <a:rPr lang="fi-FI" err="1"/>
                  <a:t>randomly</a:t>
                </a:r>
                <a:r>
                  <a:rPr lang="fi-FI"/>
                  <a:t> </a:t>
                </a:r>
                <a:r>
                  <a:rPr lang="fi-FI" err="1"/>
                  <a:t>from</a:t>
                </a:r>
                <a:r>
                  <a:rPr lang="fi-FI"/>
                  <a:t> </a:t>
                </a:r>
                <a:r>
                  <a:rPr lang="fi-FI" err="1"/>
                  <a:t>the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i-FI"/>
                  <a:t> </a:t>
                </a:r>
                <a:r>
                  <a:rPr lang="fi-FI" err="1"/>
                  <a:t>proportionally</a:t>
                </a:r>
                <a:r>
                  <a:rPr lang="fi-FI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B43F01-3041-45D0-C5A7-3055C6A34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921" y="3955072"/>
                <a:ext cx="6197600" cy="369332"/>
              </a:xfrm>
              <a:prstGeom prst="rect">
                <a:avLst/>
              </a:prstGeom>
              <a:blipFill>
                <a:blip r:embed="rId7"/>
                <a:stretch>
                  <a:fillRect l="-78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D80E96-529E-DF01-05FC-42ECD0789FC1}"/>
                  </a:ext>
                </a:extLst>
              </p:cNvPr>
              <p:cNvSpPr txBox="1"/>
              <p:nvPr/>
            </p:nvSpPr>
            <p:spPr>
              <a:xfrm>
                <a:off x="6181588" y="4571422"/>
                <a:ext cx="6095276" cy="902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D80E96-529E-DF01-05FC-42ECD0789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588" y="4571422"/>
                <a:ext cx="6095276" cy="9025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EC90DDA-6497-F229-2A7B-4FE0FFA34778}"/>
              </a:ext>
            </a:extLst>
          </p:cNvPr>
          <p:cNvSpPr txBox="1"/>
          <p:nvPr/>
        </p:nvSpPr>
        <p:spPr>
          <a:xfrm>
            <a:off x="10135100" y="4209130"/>
            <a:ext cx="3243072" cy="30745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sz="1200"/>
              <a:t>[</a:t>
            </a:r>
            <a:r>
              <a:rPr lang="fi-FI" sz="1200" err="1"/>
              <a:t>see</a:t>
            </a:r>
            <a:r>
              <a:rPr lang="fi-FI" sz="1200"/>
              <a:t> </a:t>
            </a:r>
            <a:r>
              <a:rPr lang="fi-FI" sz="1200" err="1"/>
              <a:t>course</a:t>
            </a:r>
            <a:r>
              <a:rPr lang="fi-FI" sz="1200"/>
              <a:t> </a:t>
            </a:r>
            <a:r>
              <a:rPr lang="fi-FI" sz="1200" err="1"/>
              <a:t>notes</a:t>
            </a:r>
            <a:r>
              <a:rPr lang="fi-FI" sz="1200"/>
              <a:t>]</a:t>
            </a:r>
            <a:endParaRPr lang="en-FI" sz="1200"/>
          </a:p>
        </p:txBody>
      </p:sp>
    </p:spTree>
    <p:extLst>
      <p:ext uri="{BB962C8B-B14F-4D97-AF65-F5344CB8AC3E}">
        <p14:creationId xmlns:p14="http://schemas.microsoft.com/office/powerpoint/2010/main" val="3784537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849380-F4B9-0FE8-9F32-865F882E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17" r="40234"/>
          <a:stretch/>
        </p:blipFill>
        <p:spPr>
          <a:xfrm>
            <a:off x="223647" y="1541079"/>
            <a:ext cx="5519755" cy="4508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F3AB4-9440-E70F-AD46-343413C0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Null</a:t>
            </a:r>
            <a:r>
              <a:rPr lang="fi-FI"/>
              <a:t> </a:t>
            </a:r>
            <a:r>
              <a:rPr lang="fi-FI" err="1"/>
              <a:t>sample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DB389-33AC-159E-5C73-6DC6B816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1E1F9-EF22-2A53-06FD-C0D0AE8FC392}"/>
              </a:ext>
            </a:extLst>
          </p:cNvPr>
          <p:cNvSpPr/>
          <p:nvPr/>
        </p:nvSpPr>
        <p:spPr>
          <a:xfrm>
            <a:off x="253014" y="3655168"/>
            <a:ext cx="11685971" cy="916253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B86A40-4B33-182C-8166-DF460BE1ABA2}"/>
                  </a:ext>
                </a:extLst>
              </p:cNvPr>
              <p:cNvSpPr txBox="1"/>
              <p:nvPr/>
            </p:nvSpPr>
            <p:spPr>
              <a:xfrm>
                <a:off x="5884921" y="3710174"/>
                <a:ext cx="619760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fi-FI"/>
                  <a:t>It’s </a:t>
                </a:r>
                <a:r>
                  <a:rPr lang="fi-FI" err="1"/>
                  <a:t>possible</a:t>
                </a:r>
                <a:r>
                  <a:rPr lang="fi-FI"/>
                  <a:t> </a:t>
                </a:r>
                <a:r>
                  <a:rPr lang="fi-FI" err="1"/>
                  <a:t>that</a:t>
                </a:r>
                <a:r>
                  <a:rPr lang="fi-FI"/>
                  <a:t> RIS </a:t>
                </a:r>
                <a:r>
                  <a:rPr lang="fi-FI" err="1"/>
                  <a:t>returns</a:t>
                </a:r>
                <a:r>
                  <a:rPr lang="fi-FI"/>
                  <a:t> a </a:t>
                </a:r>
                <a:r>
                  <a:rPr lang="fi-FI" i="1" err="1"/>
                  <a:t>null</a:t>
                </a:r>
                <a:r>
                  <a:rPr lang="fi-FI" i="1"/>
                  <a:t> </a:t>
                </a:r>
                <a:r>
                  <a:rPr lang="fi-FI" i="1" err="1"/>
                  <a:t>sample</a:t>
                </a:r>
                <a:r>
                  <a:rPr lang="fi-FI" i="1"/>
                  <a:t>,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fi-FI"/>
                  <a:t>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br>
                  <a:rPr lang="fi-FI"/>
                </a:br>
                <a:r>
                  <a:rPr lang="fi-FI" err="1"/>
                  <a:t>Null</a:t>
                </a:r>
                <a:r>
                  <a:rPr lang="fi-FI"/>
                  <a:t> </a:t>
                </a:r>
                <a:r>
                  <a:rPr lang="fi-FI" err="1"/>
                  <a:t>samples</a:t>
                </a:r>
                <a:r>
                  <a:rPr lang="fi-FI"/>
                  <a:t> </a:t>
                </a:r>
                <a:r>
                  <a:rPr lang="fi-FI" err="1"/>
                  <a:t>evaluate</a:t>
                </a:r>
                <a:r>
                  <a:rPr lang="fi-FI"/>
                  <a:t> to </a:t>
                </a:r>
                <a:r>
                  <a:rPr lang="fi-FI" err="1"/>
                  <a:t>zero</a:t>
                </a:r>
                <a:r>
                  <a:rPr lang="fi-FI"/>
                  <a:t> and </a:t>
                </a:r>
                <a:r>
                  <a:rPr lang="fi-FI" err="1"/>
                  <a:t>have</a:t>
                </a:r>
                <a:r>
                  <a:rPr lang="fi-FI"/>
                  <a:t> no </a:t>
                </a:r>
                <a:r>
                  <a:rPr lang="fi-FI" err="1"/>
                  <a:t>weight</a:t>
                </a:r>
                <a:r>
                  <a:rPr lang="fi-FI"/>
                  <a:t>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B86A40-4B33-182C-8166-DF460BE1A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921" y="3710174"/>
                <a:ext cx="6197600" cy="923330"/>
              </a:xfrm>
              <a:prstGeom prst="rect">
                <a:avLst/>
              </a:prstGeom>
              <a:blipFill>
                <a:blip r:embed="rId4"/>
                <a:stretch>
                  <a:fillRect l="-787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0CCE02-5DF6-7B27-2951-6A21A4D4D80A}"/>
                  </a:ext>
                </a:extLst>
              </p:cNvPr>
              <p:cNvSpPr txBox="1"/>
              <p:nvPr/>
            </p:nvSpPr>
            <p:spPr>
              <a:xfrm>
                <a:off x="5992617" y="4578328"/>
                <a:ext cx="44254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</m:d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i-FI" b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</m:d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i-FI" b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∅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i-FI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0CCE02-5DF6-7B27-2951-6A21A4D4D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617" y="4578328"/>
                <a:ext cx="4425447" cy="923330"/>
              </a:xfrm>
              <a:prstGeom prst="rect">
                <a:avLst/>
              </a:prstGeom>
              <a:blipFill>
                <a:blip r:embed="rId5"/>
                <a:stretch>
                  <a:fillRect t="-1974" b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2227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469C5EAF-4082-C788-7058-EDBDC6D61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2561" y="3804384"/>
            <a:ext cx="6541757" cy="553998"/>
          </a:xfrm>
        </p:spPr>
        <p:txBody>
          <a:bodyPr/>
          <a:lstStyle/>
          <a:p>
            <a:r>
              <a:rPr lang="fi-FI"/>
              <a:t>A </a:t>
            </a:r>
            <a:r>
              <a:rPr lang="fi-FI" err="1"/>
              <a:t>note</a:t>
            </a:r>
            <a:r>
              <a:rPr lang="fi-FI"/>
              <a:t> </a:t>
            </a:r>
            <a:r>
              <a:rPr lang="fi-FI" err="1"/>
              <a:t>about</a:t>
            </a:r>
            <a:r>
              <a:rPr lang="fi-FI"/>
              <a:t> </a:t>
            </a:r>
            <a:r>
              <a:rPr lang="fi-FI" err="1"/>
              <a:t>formulation</a:t>
            </a:r>
            <a:endParaRPr lang="en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94D765-2C81-C5C5-409D-605F5D506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2561" y="2863657"/>
            <a:ext cx="6541757" cy="822498"/>
          </a:xfrm>
        </p:spPr>
        <p:txBody>
          <a:bodyPr/>
          <a:lstStyle/>
          <a:p>
            <a:r>
              <a:rPr lang="fi-FI"/>
              <a:t>Ris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7337F-B38B-8591-ED26-6FD65A907F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8900" y="6369050"/>
            <a:ext cx="673100" cy="303213"/>
          </a:xfrm>
        </p:spPr>
        <p:txBody>
          <a:bodyPr/>
          <a:lstStyle/>
          <a:p>
            <a:fld id="{897AE9FA-3F8D-0D45-ABEA-B1C7A7244A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0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F5AD5CB7-98A3-3D43-3141-B63606140C5C}"/>
              </a:ext>
            </a:extLst>
          </p:cNvPr>
          <p:cNvSpPr/>
          <p:nvPr/>
        </p:nvSpPr>
        <p:spPr>
          <a:xfrm>
            <a:off x="10830560" y="4917862"/>
            <a:ext cx="117348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Resampled importance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81B633-21D1-0B85-65F8-AE8316DE3BB0}"/>
              </a:ext>
            </a:extLst>
          </p:cNvPr>
          <p:cNvGrpSpPr/>
          <p:nvPr/>
        </p:nvGrpSpPr>
        <p:grpSpPr>
          <a:xfrm>
            <a:off x="3420429" y="1684703"/>
            <a:ext cx="6095276" cy="646331"/>
            <a:chOff x="357189" y="1891554"/>
            <a:chExt cx="609527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7CE7C7-DBD1-61EE-906A-E5061E580A99}"/>
                </a:ext>
              </a:extLst>
            </p:cNvPr>
            <p:cNvSpPr txBox="1"/>
            <p:nvPr/>
          </p:nvSpPr>
          <p:spPr>
            <a:xfrm>
              <a:off x="357189" y="1901714"/>
              <a:ext cx="60952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fi-FI" b="1"/>
                <a:t>RIS: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3B0C9B-F71B-8F6A-5DB2-177916262B05}"/>
                </a:ext>
              </a:extLst>
            </p:cNvPr>
            <p:cNvSpPr txBox="1"/>
            <p:nvPr/>
          </p:nvSpPr>
          <p:spPr>
            <a:xfrm>
              <a:off x="936668" y="1891554"/>
              <a:ext cx="51271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/>
                <a:t>a machine that produces samples approximately proportionally to a target distribution</a:t>
              </a:r>
              <a:endParaRPr lang="en-FI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C4A6A9-BFD3-EE6C-7793-3531DBF7E63E}"/>
                  </a:ext>
                </a:extLst>
              </p:cNvPr>
              <p:cNvSpPr txBox="1"/>
              <p:nvPr/>
            </p:nvSpPr>
            <p:spPr>
              <a:xfrm>
                <a:off x="3420429" y="2568772"/>
                <a:ext cx="51271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i-FI" b="1"/>
                  <a:t>Samples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C4A6A9-BFD3-EE6C-7793-3531DBF7E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429" y="2568772"/>
                <a:ext cx="5127171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53C341A-DC65-B998-3F0B-1125E7EA69BB}"/>
              </a:ext>
            </a:extLst>
          </p:cNvPr>
          <p:cNvSpPr txBox="1"/>
          <p:nvPr/>
        </p:nvSpPr>
        <p:spPr>
          <a:xfrm>
            <a:off x="4134670" y="5446182"/>
            <a:ext cx="3698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/>
              <a:t>One better-distributed sample</a:t>
            </a:r>
            <a:endParaRPr lang="en-FI"/>
          </a:p>
        </p:txBody>
      </p:sp>
      <p:pic>
        <p:nvPicPr>
          <p:cNvPr id="14" name="Graphic 13" descr="Slot Machine Lose with solid fill">
            <a:extLst>
              <a:ext uri="{FF2B5EF4-FFF2-40B4-BE49-F238E27FC236}">
                <a16:creationId xmlns:a16="http://schemas.microsoft.com/office/drawing/2014/main" id="{19C9D8D0-A3C8-8301-3EB9-3A170DB25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4354" y="3071900"/>
            <a:ext cx="2179320" cy="2179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D577D6-3C94-1EF2-81B7-00EB44A365B2}"/>
              </a:ext>
            </a:extLst>
          </p:cNvPr>
          <p:cNvSpPr txBox="1"/>
          <p:nvPr/>
        </p:nvSpPr>
        <p:spPr>
          <a:xfrm>
            <a:off x="6821154" y="3641757"/>
            <a:ext cx="712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b="1"/>
              <a:t>RIS</a:t>
            </a:r>
            <a:endParaRPr lang="en-FI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FE9C431-F9CE-4BA4-5EEA-234F6127E587}"/>
              </a:ext>
            </a:extLst>
          </p:cNvPr>
          <p:cNvSpPr/>
          <p:nvPr/>
        </p:nvSpPr>
        <p:spPr>
          <a:xfrm>
            <a:off x="5722779" y="2938104"/>
            <a:ext cx="347132" cy="30491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DDB8134-33D5-07BA-EF66-872E62C3278F}"/>
              </a:ext>
            </a:extLst>
          </p:cNvPr>
          <p:cNvSpPr/>
          <p:nvPr/>
        </p:nvSpPr>
        <p:spPr>
          <a:xfrm>
            <a:off x="5722779" y="5141266"/>
            <a:ext cx="347132" cy="30491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12576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Old </a:t>
            </a:r>
            <a:r>
              <a:rPr lang="fi-FI" err="1"/>
              <a:t>vs</a:t>
            </a:r>
            <a:r>
              <a:rPr lang="fi-FI"/>
              <a:t> </a:t>
            </a:r>
            <a:r>
              <a:rPr lang="fi-FI" err="1"/>
              <a:t>modern</a:t>
            </a:r>
            <a:r>
              <a:rPr lang="fi-FI"/>
              <a:t> </a:t>
            </a:r>
            <a:r>
              <a:rPr lang="fi-FI" err="1"/>
              <a:t>formulation</a:t>
            </a:r>
            <a:endParaRPr lang="fi-FI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37172-68E6-B5A3-BA3F-F1C3AD211159}"/>
              </a:ext>
            </a:extLst>
          </p:cNvPr>
          <p:cNvSpPr txBox="1"/>
          <p:nvPr/>
        </p:nvSpPr>
        <p:spPr>
          <a:xfrm>
            <a:off x="7569200" y="5773250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/>
              <a:t>[Lin et al. 2022]</a:t>
            </a:r>
          </a:p>
          <a:p>
            <a:r>
              <a:rPr lang="fi-FI" sz="1100"/>
              <a:t>Generalized Resampled Importance Sampling: Foundations of ReSTIR</a:t>
            </a:r>
            <a:endParaRPr lang="en-FI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8FCAB4E-D722-A9C0-0AF4-8CAF1861F2A3}"/>
                  </a:ext>
                </a:extLst>
              </p:cNvPr>
              <p:cNvSpPr txBox="1"/>
              <p:nvPr/>
            </p:nvSpPr>
            <p:spPr>
              <a:xfrm>
                <a:off x="3521568" y="4394124"/>
                <a:ext cx="4683617" cy="5715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 xmlns:m="http://schemas.openxmlformats.org/officeDocument/2006/math">
                    <m:f>
                      <m:fPr>
                        <m:ctrlPr>
                          <a:rPr lang="fi-FI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fi-FI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i-FI"/>
                  <a:t>is a MIS </a:t>
                </a:r>
                <a:r>
                  <a:rPr lang="fi-FI" err="1"/>
                  <a:t>weight</a:t>
                </a:r>
                <a:r>
                  <a:rPr lang="fi-FI"/>
                  <a:t>, </a:t>
                </a:r>
                <a:r>
                  <a:rPr lang="fi-FI" err="1"/>
                  <a:t>not</a:t>
                </a:r>
                <a:r>
                  <a:rPr lang="fi-FI"/>
                  <a:t> ”</a:t>
                </a:r>
                <a:r>
                  <a:rPr lang="fi-FI" err="1"/>
                  <a:t>averaging</a:t>
                </a:r>
                <a:r>
                  <a:rPr lang="fi-FI"/>
                  <a:t> </a:t>
                </a:r>
                <a:r>
                  <a:rPr lang="fi-FI" err="1"/>
                  <a:t>factor</a:t>
                </a:r>
                <a:r>
                  <a:rPr lang="fi-FI"/>
                  <a:t>”</a:t>
                </a:r>
                <a:endParaRPr lang="fi-FI" sz="18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8FCAB4E-D722-A9C0-0AF4-8CAF1861F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568" y="4394124"/>
                <a:ext cx="4683617" cy="571503"/>
              </a:xfrm>
              <a:prstGeom prst="rect">
                <a:avLst/>
              </a:prstGeom>
              <a:blipFill>
                <a:blip r:embed="rId3"/>
                <a:stretch>
                  <a:fillRect b="-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9E309C8-6C4D-EA79-0FF1-96DBFF3CDBD7}"/>
              </a:ext>
            </a:extLst>
          </p:cNvPr>
          <p:cNvGrpSpPr/>
          <p:nvPr/>
        </p:nvGrpSpPr>
        <p:grpSpPr>
          <a:xfrm>
            <a:off x="1037199" y="2789235"/>
            <a:ext cx="10350893" cy="1562504"/>
            <a:chOff x="1037199" y="3749507"/>
            <a:chExt cx="10350893" cy="15625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B974678-552E-1AF5-60F0-1F2A1DD7B560}"/>
                    </a:ext>
                  </a:extLst>
                </p:cNvPr>
                <p:cNvSpPr txBox="1"/>
                <p:nvPr/>
              </p:nvSpPr>
              <p:spPr>
                <a:xfrm>
                  <a:off x="1037199" y="4159766"/>
                  <a:ext cx="1356575" cy="9287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  <a:spcAft>
                      <a:spcPts val="600"/>
                    </a:spcAft>
                    <a:buClr>
                      <a:schemeClr val="accent2"/>
                    </a:buClr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fi-FI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B974678-552E-1AF5-60F0-1F2A1DD7B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199" y="4159766"/>
                  <a:ext cx="1356575" cy="9287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A0FA307-49C9-040A-709D-3906BEBDB859}"/>
                    </a:ext>
                  </a:extLst>
                </p:cNvPr>
                <p:cNvSpPr txBox="1"/>
                <p:nvPr/>
              </p:nvSpPr>
              <p:spPr>
                <a:xfrm>
                  <a:off x="2773699" y="3887699"/>
                  <a:ext cx="2492063" cy="13285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  <a:spcAft>
                      <a:spcPts val="600"/>
                    </a:spcAft>
                    <a:buClr>
                      <a:schemeClr val="accent2"/>
                    </a:buClr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acc>
                              <m:accPr>
                                <m:chr m:val="̂"/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oMath>
                    </m:oMathPara>
                  </a14:m>
                  <a:endParaRPr lang="fi-FI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A0FA307-49C9-040A-709D-3906BEBDB8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699" y="3887699"/>
                  <a:ext cx="2492063" cy="132850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EAAB49-CFD8-E5D3-5298-8CA45AC70540}"/>
                </a:ext>
              </a:extLst>
            </p:cNvPr>
            <p:cNvSpPr txBox="1"/>
            <p:nvPr/>
          </p:nvSpPr>
          <p:spPr>
            <a:xfrm>
              <a:off x="1452698" y="3749507"/>
              <a:ext cx="3673021" cy="3790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 sz="1600" b="1"/>
                <a:t>Old formulation: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AA2B8AB-1287-3348-412D-6CC5D376E90B}"/>
                    </a:ext>
                  </a:extLst>
                </p:cNvPr>
                <p:cNvSpPr txBox="1"/>
                <p:nvPr/>
              </p:nvSpPr>
              <p:spPr>
                <a:xfrm>
                  <a:off x="6951320" y="4255573"/>
                  <a:ext cx="1543319" cy="92897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  <a:spcAft>
                      <a:spcPts val="600"/>
                    </a:spcAft>
                    <a:buClr>
                      <a:schemeClr val="accent2"/>
                    </a:buClr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f>
                          <m:f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fi-FI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AA2B8AB-1287-3348-412D-6CC5D376E9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1320" y="4255573"/>
                  <a:ext cx="1543319" cy="92897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D1CA43F-6D05-6A76-1B5D-E0E979AAF7E2}"/>
                    </a:ext>
                  </a:extLst>
                </p:cNvPr>
                <p:cNvSpPr txBox="1"/>
                <p:nvPr/>
              </p:nvSpPr>
              <p:spPr>
                <a:xfrm>
                  <a:off x="8896029" y="3983506"/>
                  <a:ext cx="2492063" cy="13285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  <a:spcAft>
                      <a:spcPts val="600"/>
                    </a:spcAft>
                    <a:buClr>
                      <a:schemeClr val="accent2"/>
                    </a:buClr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acc>
                              <m:accPr>
                                <m:chr m:val="̂"/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fi-FI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oMath>
                    </m:oMathPara>
                  </a14:m>
                  <a:endParaRPr lang="fi-FI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D1CA43F-6D05-6A76-1B5D-E0E979AAF7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6029" y="3983506"/>
                  <a:ext cx="2492063" cy="132850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A54B4F-B5D1-E068-8FA7-318C22569A36}"/>
                </a:ext>
              </a:extLst>
            </p:cNvPr>
            <p:cNvGrpSpPr/>
            <p:nvPr/>
          </p:nvGrpSpPr>
          <p:grpSpPr>
            <a:xfrm>
              <a:off x="7546952" y="3749507"/>
              <a:ext cx="2742127" cy="595488"/>
              <a:chOff x="656755" y="3565659"/>
              <a:chExt cx="2742127" cy="59548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FC447D-AAB2-7175-A8AF-42C8BE152603}"/>
                  </a:ext>
                </a:extLst>
              </p:cNvPr>
              <p:cNvSpPr txBox="1"/>
              <p:nvPr/>
            </p:nvSpPr>
            <p:spPr>
              <a:xfrm>
                <a:off x="656755" y="3565659"/>
                <a:ext cx="2477037" cy="379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sz="1600" b="1" err="1"/>
                  <a:t>Modern</a:t>
                </a:r>
                <a:r>
                  <a:rPr lang="fi-FI" sz="1600" b="1"/>
                  <a:t> </a:t>
                </a:r>
                <a:r>
                  <a:rPr lang="fi-FI" sz="1600" b="1" err="1"/>
                  <a:t>formulation</a:t>
                </a:r>
                <a:r>
                  <a:rPr lang="fi-FI" sz="1600" b="1"/>
                  <a:t>:</a:t>
                </a:r>
                <a:endParaRPr lang="fi-FI" sz="16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096447-8DFC-A35B-5775-19B871ADC874}"/>
                  </a:ext>
                </a:extLst>
              </p:cNvPr>
              <p:cNvSpPr txBox="1"/>
              <p:nvPr/>
            </p:nvSpPr>
            <p:spPr>
              <a:xfrm>
                <a:off x="1636623" y="3853691"/>
                <a:ext cx="1762259" cy="307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sz="1200"/>
                  <a:t>[Lin et al. 2022]</a:t>
                </a:r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815351C-7ABB-1636-9F4F-7775E1306DF4}"/>
              </a:ext>
            </a:extLst>
          </p:cNvPr>
          <p:cNvSpPr/>
          <p:nvPr/>
        </p:nvSpPr>
        <p:spPr>
          <a:xfrm>
            <a:off x="4353560" y="4073689"/>
            <a:ext cx="3215640" cy="372573"/>
          </a:xfrm>
          <a:custGeom>
            <a:avLst/>
            <a:gdLst>
              <a:gd name="connsiteX0" fmla="*/ 0 w 4516120"/>
              <a:gd name="connsiteY0" fmla="*/ 0 h 401412"/>
              <a:gd name="connsiteX1" fmla="*/ 2667000 w 4516120"/>
              <a:gd name="connsiteY1" fmla="*/ 401320 h 401412"/>
              <a:gd name="connsiteX2" fmla="*/ 4516120 w 4516120"/>
              <a:gd name="connsiteY2" fmla="*/ 40640 h 401412"/>
              <a:gd name="connsiteX0" fmla="*/ 0 w 3205480"/>
              <a:gd name="connsiteY0" fmla="*/ 0 h 462372"/>
              <a:gd name="connsiteX1" fmla="*/ 1356360 w 3205480"/>
              <a:gd name="connsiteY1" fmla="*/ 462280 h 462372"/>
              <a:gd name="connsiteX2" fmla="*/ 3205480 w 3205480"/>
              <a:gd name="connsiteY2" fmla="*/ 101600 h 462372"/>
              <a:gd name="connsiteX0" fmla="*/ 0 w 3205480"/>
              <a:gd name="connsiteY0" fmla="*/ 0 h 462372"/>
              <a:gd name="connsiteX1" fmla="*/ 1356360 w 3205480"/>
              <a:gd name="connsiteY1" fmla="*/ 462280 h 462372"/>
              <a:gd name="connsiteX2" fmla="*/ 3205480 w 3205480"/>
              <a:gd name="connsiteY2" fmla="*/ 101600 h 462372"/>
              <a:gd name="connsiteX0" fmla="*/ 0 w 3215640"/>
              <a:gd name="connsiteY0" fmla="*/ 0 h 462362"/>
              <a:gd name="connsiteX1" fmla="*/ 1356360 w 3215640"/>
              <a:gd name="connsiteY1" fmla="*/ 462280 h 462362"/>
              <a:gd name="connsiteX2" fmla="*/ 3215640 w 3215640"/>
              <a:gd name="connsiteY2" fmla="*/ 55880 h 462362"/>
              <a:gd name="connsiteX0" fmla="*/ 0 w 3215640"/>
              <a:gd name="connsiteY0" fmla="*/ 0 h 462362"/>
              <a:gd name="connsiteX1" fmla="*/ 1356360 w 3215640"/>
              <a:gd name="connsiteY1" fmla="*/ 462280 h 462362"/>
              <a:gd name="connsiteX2" fmla="*/ 3215640 w 3215640"/>
              <a:gd name="connsiteY2" fmla="*/ 55880 h 462362"/>
              <a:gd name="connsiteX0" fmla="*/ 0 w 3215640"/>
              <a:gd name="connsiteY0" fmla="*/ 0 h 462362"/>
              <a:gd name="connsiteX1" fmla="*/ 1356360 w 3215640"/>
              <a:gd name="connsiteY1" fmla="*/ 462280 h 462362"/>
              <a:gd name="connsiteX2" fmla="*/ 3215640 w 3215640"/>
              <a:gd name="connsiteY2" fmla="*/ 55880 h 462362"/>
              <a:gd name="connsiteX0" fmla="*/ 0 w 3215640"/>
              <a:gd name="connsiteY0" fmla="*/ 0 h 462362"/>
              <a:gd name="connsiteX1" fmla="*/ 1356360 w 3215640"/>
              <a:gd name="connsiteY1" fmla="*/ 462280 h 462362"/>
              <a:gd name="connsiteX2" fmla="*/ 3215640 w 3215640"/>
              <a:gd name="connsiteY2" fmla="*/ 55880 h 462362"/>
              <a:gd name="connsiteX0" fmla="*/ 0 w 3215640"/>
              <a:gd name="connsiteY0" fmla="*/ 0 h 465954"/>
              <a:gd name="connsiteX1" fmla="*/ 1356360 w 3215640"/>
              <a:gd name="connsiteY1" fmla="*/ 462280 h 465954"/>
              <a:gd name="connsiteX2" fmla="*/ 2773680 w 3215640"/>
              <a:gd name="connsiteY2" fmla="*/ 208280 h 465954"/>
              <a:gd name="connsiteX3" fmla="*/ 3215640 w 3215640"/>
              <a:gd name="connsiteY3" fmla="*/ 55880 h 465954"/>
              <a:gd name="connsiteX0" fmla="*/ 0 w 3215640"/>
              <a:gd name="connsiteY0" fmla="*/ 0 h 470759"/>
              <a:gd name="connsiteX1" fmla="*/ 1356360 w 3215640"/>
              <a:gd name="connsiteY1" fmla="*/ 462280 h 470759"/>
              <a:gd name="connsiteX2" fmla="*/ 2575560 w 3215640"/>
              <a:gd name="connsiteY2" fmla="*/ 350520 h 470759"/>
              <a:gd name="connsiteX3" fmla="*/ 3215640 w 3215640"/>
              <a:gd name="connsiteY3" fmla="*/ 55880 h 470759"/>
              <a:gd name="connsiteX0" fmla="*/ 0 w 3215640"/>
              <a:gd name="connsiteY0" fmla="*/ 0 h 470759"/>
              <a:gd name="connsiteX1" fmla="*/ 1356360 w 3215640"/>
              <a:gd name="connsiteY1" fmla="*/ 462280 h 470759"/>
              <a:gd name="connsiteX2" fmla="*/ 2575560 w 3215640"/>
              <a:gd name="connsiteY2" fmla="*/ 350520 h 470759"/>
              <a:gd name="connsiteX3" fmla="*/ 3215640 w 3215640"/>
              <a:gd name="connsiteY3" fmla="*/ 55880 h 470759"/>
              <a:gd name="connsiteX0" fmla="*/ 0 w 3215640"/>
              <a:gd name="connsiteY0" fmla="*/ 0 h 399150"/>
              <a:gd name="connsiteX1" fmla="*/ 1442720 w 3215640"/>
              <a:gd name="connsiteY1" fmla="*/ 370840 h 399150"/>
              <a:gd name="connsiteX2" fmla="*/ 2575560 w 3215640"/>
              <a:gd name="connsiteY2" fmla="*/ 350520 h 399150"/>
              <a:gd name="connsiteX3" fmla="*/ 3215640 w 3215640"/>
              <a:gd name="connsiteY3" fmla="*/ 55880 h 399150"/>
              <a:gd name="connsiteX0" fmla="*/ 0 w 3215640"/>
              <a:gd name="connsiteY0" fmla="*/ 0 h 399150"/>
              <a:gd name="connsiteX1" fmla="*/ 1442720 w 3215640"/>
              <a:gd name="connsiteY1" fmla="*/ 370840 h 399150"/>
              <a:gd name="connsiteX2" fmla="*/ 2575560 w 3215640"/>
              <a:gd name="connsiteY2" fmla="*/ 350520 h 399150"/>
              <a:gd name="connsiteX3" fmla="*/ 3215640 w 3215640"/>
              <a:gd name="connsiteY3" fmla="*/ 55880 h 399150"/>
              <a:gd name="connsiteX0" fmla="*/ 0 w 3215640"/>
              <a:gd name="connsiteY0" fmla="*/ 0 h 383818"/>
              <a:gd name="connsiteX1" fmla="*/ 1442720 w 3215640"/>
              <a:gd name="connsiteY1" fmla="*/ 370840 h 383818"/>
              <a:gd name="connsiteX2" fmla="*/ 2575560 w 3215640"/>
              <a:gd name="connsiteY2" fmla="*/ 350520 h 383818"/>
              <a:gd name="connsiteX3" fmla="*/ 3215640 w 3215640"/>
              <a:gd name="connsiteY3" fmla="*/ 55880 h 383818"/>
              <a:gd name="connsiteX0" fmla="*/ 0 w 3215640"/>
              <a:gd name="connsiteY0" fmla="*/ 0 h 384919"/>
              <a:gd name="connsiteX1" fmla="*/ 1442720 w 3215640"/>
              <a:gd name="connsiteY1" fmla="*/ 370840 h 384919"/>
              <a:gd name="connsiteX2" fmla="*/ 2722880 w 3215640"/>
              <a:gd name="connsiteY2" fmla="*/ 274320 h 384919"/>
              <a:gd name="connsiteX3" fmla="*/ 3215640 w 3215640"/>
              <a:gd name="connsiteY3" fmla="*/ 55880 h 384919"/>
              <a:gd name="connsiteX0" fmla="*/ 0 w 3215640"/>
              <a:gd name="connsiteY0" fmla="*/ 0 h 384919"/>
              <a:gd name="connsiteX1" fmla="*/ 1442720 w 3215640"/>
              <a:gd name="connsiteY1" fmla="*/ 370840 h 384919"/>
              <a:gd name="connsiteX2" fmla="*/ 2722880 w 3215640"/>
              <a:gd name="connsiteY2" fmla="*/ 274320 h 384919"/>
              <a:gd name="connsiteX3" fmla="*/ 3215640 w 3215640"/>
              <a:gd name="connsiteY3" fmla="*/ 55880 h 384919"/>
              <a:gd name="connsiteX0" fmla="*/ 0 w 3215640"/>
              <a:gd name="connsiteY0" fmla="*/ 0 h 391281"/>
              <a:gd name="connsiteX1" fmla="*/ 1442720 w 3215640"/>
              <a:gd name="connsiteY1" fmla="*/ 370840 h 391281"/>
              <a:gd name="connsiteX2" fmla="*/ 2722880 w 3215640"/>
              <a:gd name="connsiteY2" fmla="*/ 274320 h 391281"/>
              <a:gd name="connsiteX3" fmla="*/ 3215640 w 3215640"/>
              <a:gd name="connsiteY3" fmla="*/ 55880 h 391281"/>
              <a:gd name="connsiteX0" fmla="*/ 0 w 3215640"/>
              <a:gd name="connsiteY0" fmla="*/ 0 h 379291"/>
              <a:gd name="connsiteX1" fmla="*/ 1442720 w 3215640"/>
              <a:gd name="connsiteY1" fmla="*/ 370840 h 379291"/>
              <a:gd name="connsiteX2" fmla="*/ 2905760 w 3215640"/>
              <a:gd name="connsiteY2" fmla="*/ 213360 h 379291"/>
              <a:gd name="connsiteX3" fmla="*/ 3215640 w 3215640"/>
              <a:gd name="connsiteY3" fmla="*/ 55880 h 379291"/>
              <a:gd name="connsiteX0" fmla="*/ 0 w 3215640"/>
              <a:gd name="connsiteY0" fmla="*/ 0 h 372573"/>
              <a:gd name="connsiteX1" fmla="*/ 1442720 w 3215640"/>
              <a:gd name="connsiteY1" fmla="*/ 370840 h 372573"/>
              <a:gd name="connsiteX2" fmla="*/ 2905760 w 3215640"/>
              <a:gd name="connsiteY2" fmla="*/ 213360 h 372573"/>
              <a:gd name="connsiteX3" fmla="*/ 3215640 w 3215640"/>
              <a:gd name="connsiteY3" fmla="*/ 55880 h 37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5640" h="372573">
                <a:moveTo>
                  <a:pt x="0" y="0"/>
                </a:moveTo>
                <a:cubicBezTo>
                  <a:pt x="169756" y="303953"/>
                  <a:pt x="963507" y="386080"/>
                  <a:pt x="1442720" y="370840"/>
                </a:cubicBezTo>
                <a:cubicBezTo>
                  <a:pt x="1921933" y="355600"/>
                  <a:pt x="2608911" y="325136"/>
                  <a:pt x="2905760" y="213360"/>
                </a:cubicBezTo>
                <a:cubicBezTo>
                  <a:pt x="3180080" y="110067"/>
                  <a:pt x="3141980" y="81280"/>
                  <a:pt x="3215640" y="55880"/>
                </a:cubicBezTo>
              </a:path>
            </a:pathLst>
          </a:custGeom>
          <a:noFill/>
          <a:ln w="19050">
            <a:solidFill>
              <a:schemeClr val="accent1"/>
            </a:solidFill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16E42-1145-C65B-5B06-04A61D6105A2}"/>
              </a:ext>
            </a:extLst>
          </p:cNvPr>
          <p:cNvSpPr txBox="1"/>
          <p:nvPr/>
        </p:nvSpPr>
        <p:spPr>
          <a:xfrm>
            <a:off x="3030220" y="1704662"/>
            <a:ext cx="6131560" cy="41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chemeClr val="accent2"/>
              </a:buClr>
            </a:pPr>
            <a:r>
              <a:rPr lang="fi-FI" b="1"/>
              <a:t>If you know early versions of ReSTIR: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72B1C3D-02D0-7314-5A37-17BFB8C9841C}"/>
              </a:ext>
            </a:extLst>
          </p:cNvPr>
          <p:cNvSpPr/>
          <p:nvPr/>
        </p:nvSpPr>
        <p:spPr>
          <a:xfrm>
            <a:off x="4123855" y="3304136"/>
            <a:ext cx="353392" cy="781614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2555F-3DFE-991E-996D-DE769402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98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1943672-AF7D-ABBB-5A1E-9F5C085BE3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Intuition - two perspectives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CECD24-DE44-405B-FBB2-9CAEA3176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Ris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E9B17-8242-D231-46BD-7D6E9A96FA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8900" y="6369050"/>
            <a:ext cx="673100" cy="303213"/>
          </a:xfrm>
        </p:spPr>
        <p:txBody>
          <a:bodyPr/>
          <a:lstStyle/>
          <a:p>
            <a:fld id="{897AE9FA-3F8D-0D45-ABEA-B1C7A7244A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9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two sides of RIS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16E42-1145-C65B-5B06-04A61D6105A2}"/>
              </a:ext>
            </a:extLst>
          </p:cNvPr>
          <p:cNvSpPr txBox="1"/>
          <p:nvPr/>
        </p:nvSpPr>
        <p:spPr>
          <a:xfrm>
            <a:off x="1965960" y="2191816"/>
            <a:ext cx="8260080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chemeClr val="accent2"/>
              </a:buClr>
            </a:pPr>
            <a:r>
              <a:rPr lang="fi-FI" sz="3200" b="1"/>
              <a:t>Resampled Importance Sampling is 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C14BF-FBC5-C973-8D07-90E82D462C58}"/>
              </a:ext>
            </a:extLst>
          </p:cNvPr>
          <p:cNvSpPr txBox="1"/>
          <p:nvPr/>
        </p:nvSpPr>
        <p:spPr>
          <a:xfrm>
            <a:off x="3754120" y="3469640"/>
            <a:ext cx="5232400" cy="78431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fi-FI" sz="2400"/>
              <a:t>Sample Aggregation</a:t>
            </a:r>
          </a:p>
          <a:p>
            <a:pPr lvl="1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>
                <a:solidFill>
                  <a:schemeClr val="bg1">
                    <a:lumMod val="50000"/>
                  </a:schemeClr>
                </a:solidFill>
              </a:rPr>
              <a:t>(merging multiple samples into one)</a:t>
            </a:r>
            <a:endParaRPr lang="en-FI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53AB0-A05B-3332-172B-750AAB21734C}"/>
              </a:ext>
            </a:extLst>
          </p:cNvPr>
          <p:cNvSpPr txBox="1"/>
          <p:nvPr/>
        </p:nvSpPr>
        <p:spPr>
          <a:xfrm>
            <a:off x="3754120" y="4561840"/>
            <a:ext cx="5232400" cy="78431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fi-FI" sz="2400"/>
              <a:t>Importance Sampling</a:t>
            </a:r>
          </a:p>
          <a:p>
            <a:pPr lvl="1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>
                <a:solidFill>
                  <a:schemeClr val="bg1">
                    <a:lumMod val="50000"/>
                  </a:schemeClr>
                </a:solidFill>
              </a:rPr>
              <a:t>(improving sample distribution)</a:t>
            </a:r>
            <a:endParaRPr lang="en-FI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FC2D096-96CE-09EE-8261-374786247868}"/>
              </a:ext>
            </a:extLst>
          </p:cNvPr>
          <p:cNvSpPr/>
          <p:nvPr/>
        </p:nvSpPr>
        <p:spPr>
          <a:xfrm>
            <a:off x="3012440" y="3502660"/>
            <a:ext cx="533400" cy="421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9ECD0D-99B2-05C2-00A8-ABB564E0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81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26EC87-D6AF-46B6-3BE4-B1C6FF65A6CE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simple</a:t>
            </a:r>
            <a:r>
              <a:rPr lang="fi-FI"/>
              <a:t> </a:t>
            </a:r>
            <a:r>
              <a:rPr lang="fi-FI" err="1"/>
              <a:t>integration</a:t>
            </a:r>
            <a:br>
              <a:rPr lang="fi-FI"/>
            </a:br>
            <a:r>
              <a:rPr lang="fi-FI"/>
              <a:t>(RIS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)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208" y="3256883"/>
                <a:ext cx="5949367" cy="272454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10000"/>
                  </a:lnSpc>
                  <a:spcAft>
                    <a:spcPts val="3600"/>
                  </a:spcAft>
                  <a:buNone/>
                </a:pPr>
                <a:r>
                  <a:rPr lang="fi-FI"/>
                  <a:t>Let’s integrate a 1D function with </a:t>
                </a:r>
                <a:r>
                  <a:rPr lang="fi-FI" i="1"/>
                  <a:t>one result sample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i-FI" i="1"/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fi-FI"/>
                  <a:t>Input: M identically distributed candidate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/>
              </a:p>
              <a:p>
                <a:pPr>
                  <a:lnSpc>
                    <a:spcPct val="100000"/>
                  </a:lnSpc>
                </a:pPr>
                <a:r>
                  <a:rPr lang="fi-FI"/>
                  <a:t>Output: One sample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i-FI"/>
                  <a:t> and contribution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fi-FI"/>
              </a:p>
              <a:p>
                <a:pPr marL="0" indent="0">
                  <a:buNone/>
                </a:pPr>
                <a:endParaRPr lang="fi-FI" b="1"/>
              </a:p>
              <a:p>
                <a:pPr marL="0" indent="0">
                  <a:spcAft>
                    <a:spcPts val="2400"/>
                  </a:spcAft>
                  <a:buNone/>
                </a:pPr>
                <a:r>
                  <a:rPr lang="fi-FI" b="1"/>
                  <a:t>Goal:</a:t>
                </a:r>
                <a:r>
                  <a:rPr lang="fi-FI"/>
                  <a:t> Evaluate                             by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208" y="3256883"/>
                <a:ext cx="5949367" cy="2724542"/>
              </a:xfrm>
              <a:blipFill>
                <a:blip r:embed="rId3"/>
                <a:stretch>
                  <a:fillRect l="-2357" t="-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23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A9514B-FDB3-5680-4BFE-3F6D3A883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8784F-E074-EF66-0FA0-352968EC553C}"/>
                  </a:ext>
                </a:extLst>
              </p:cNvPr>
              <p:cNvSpPr txBox="1"/>
              <p:nvPr/>
            </p:nvSpPr>
            <p:spPr>
              <a:xfrm>
                <a:off x="2075795" y="4854237"/>
                <a:ext cx="1619289" cy="9161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fi-FI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i-FI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8784F-E074-EF66-0FA0-352968EC5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795" y="4854237"/>
                <a:ext cx="1619289" cy="9161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BA0AE6-E229-1001-05E2-9334443F9EFF}"/>
                  </a:ext>
                </a:extLst>
              </p:cNvPr>
              <p:cNvSpPr txBox="1"/>
              <p:nvPr/>
            </p:nvSpPr>
            <p:spPr>
              <a:xfrm>
                <a:off x="4140200" y="5184404"/>
                <a:ext cx="15443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fi-FI"/>
                  <a:t> </a:t>
                </a:r>
                <a:endParaRPr lang="en-FI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BA0AE6-E229-1001-05E2-9334443F9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00" y="5184404"/>
                <a:ext cx="1544320" cy="369332"/>
              </a:xfrm>
              <a:prstGeom prst="rect">
                <a:avLst/>
              </a:prstGeom>
              <a:blipFill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AE6901AB-AD02-BD5F-71FD-9A00B71DFB79}"/>
              </a:ext>
            </a:extLst>
          </p:cNvPr>
          <p:cNvSpPr/>
          <p:nvPr/>
        </p:nvSpPr>
        <p:spPr>
          <a:xfrm>
            <a:off x="7698028" y="522803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D15C1E-CF0A-8F70-C806-1F3FDD6D146A}"/>
              </a:ext>
            </a:extLst>
          </p:cNvPr>
          <p:cNvSpPr/>
          <p:nvPr/>
        </p:nvSpPr>
        <p:spPr>
          <a:xfrm>
            <a:off x="8315154" y="504007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F66841-28E5-8CCE-2184-7D1A614283BC}"/>
              </a:ext>
            </a:extLst>
          </p:cNvPr>
          <p:cNvSpPr/>
          <p:nvPr/>
        </p:nvSpPr>
        <p:spPr>
          <a:xfrm>
            <a:off x="8815815" y="453697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FA04AA-92D7-E372-A334-8DC09063895A}"/>
              </a:ext>
            </a:extLst>
          </p:cNvPr>
          <p:cNvSpPr/>
          <p:nvPr/>
        </p:nvSpPr>
        <p:spPr>
          <a:xfrm>
            <a:off x="9211062" y="457080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756916-6F89-E224-C807-AB7AD10E168F}"/>
              </a:ext>
            </a:extLst>
          </p:cNvPr>
          <p:cNvSpPr/>
          <p:nvPr/>
        </p:nvSpPr>
        <p:spPr>
          <a:xfrm>
            <a:off x="9618268" y="1985263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B6AC81-C9AF-ECFB-A569-9815632FFC44}"/>
              </a:ext>
            </a:extLst>
          </p:cNvPr>
          <p:cNvSpPr/>
          <p:nvPr/>
        </p:nvSpPr>
        <p:spPr>
          <a:xfrm>
            <a:off x="9847085" y="481637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DCE74B-3016-49AF-3731-1F0A663D8099}"/>
              </a:ext>
            </a:extLst>
          </p:cNvPr>
          <p:cNvSpPr/>
          <p:nvPr/>
        </p:nvSpPr>
        <p:spPr>
          <a:xfrm>
            <a:off x="9895438" y="507208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2BADEF-F05E-D574-6747-76C16D14EC97}"/>
              </a:ext>
            </a:extLst>
          </p:cNvPr>
          <p:cNvSpPr/>
          <p:nvPr/>
        </p:nvSpPr>
        <p:spPr>
          <a:xfrm>
            <a:off x="10646814" y="523982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ECBA3C-2BC2-F8C8-A1C0-CE1339649CD5}"/>
                  </a:ext>
                </a:extLst>
              </p:cNvPr>
              <p:cNvSpPr txBox="1"/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ECBA3C-2BC2-F8C8-A1C0-CE1339649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/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/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5F476E3-CD75-3281-B324-678D19732F21}"/>
              </a:ext>
            </a:extLst>
          </p:cNvPr>
          <p:cNvSpPr txBox="1"/>
          <p:nvPr/>
        </p:nvSpPr>
        <p:spPr>
          <a:xfrm>
            <a:off x="282575" y="1674287"/>
            <a:ext cx="6096000" cy="37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Aft>
                <a:spcPts val="3600"/>
              </a:spcAft>
              <a:buNone/>
            </a:pPr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walk</a:t>
            </a:r>
            <a:r>
              <a:rPr lang="fi-FI"/>
              <a:t> </a:t>
            </a:r>
            <a:r>
              <a:rPr lang="fi-FI" err="1"/>
              <a:t>through</a:t>
            </a:r>
            <a:r>
              <a:rPr lang="fi-FI"/>
              <a:t> </a:t>
            </a:r>
            <a:r>
              <a:rPr lang="fi-FI" err="1"/>
              <a:t>using</a:t>
            </a:r>
            <a:r>
              <a:rPr lang="fi-FI"/>
              <a:t> RIS in </a:t>
            </a:r>
            <a:r>
              <a:rPr lang="fi-FI" err="1"/>
              <a:t>practice</a:t>
            </a:r>
            <a:r>
              <a:rPr lang="fi-FI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7BDF6-D726-D7BD-5A50-C6FD307E4DEE}"/>
              </a:ext>
            </a:extLst>
          </p:cNvPr>
          <p:cNvSpPr txBox="1"/>
          <p:nvPr/>
        </p:nvSpPr>
        <p:spPr>
          <a:xfrm>
            <a:off x="282575" y="2247907"/>
            <a:ext cx="6096000" cy="37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Aft>
                <a:spcPts val="3600"/>
              </a:spcAft>
              <a:buNone/>
            </a:pPr>
            <a:r>
              <a:rPr lang="fi-FI"/>
              <a:t>This example shows that RIS is sample aggregation.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34A478-7CC4-CA64-7F28-C8FB90216510}"/>
              </a:ext>
            </a:extLst>
          </p:cNvPr>
          <p:cNvCxnSpPr/>
          <p:nvPr/>
        </p:nvCxnSpPr>
        <p:spPr>
          <a:xfrm>
            <a:off x="282575" y="2951480"/>
            <a:ext cx="61690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56B32-D542-BB42-4390-5F8149F22F76}"/>
              </a:ext>
            </a:extLst>
          </p:cNvPr>
          <p:cNvSpPr/>
          <p:nvPr/>
        </p:nvSpPr>
        <p:spPr>
          <a:xfrm>
            <a:off x="177800" y="2854960"/>
            <a:ext cx="6564097" cy="29819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95678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26EC87-D6AF-46B6-3BE4-B1C6FF65A6CE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simple</a:t>
            </a:r>
            <a:r>
              <a:rPr lang="fi-FI"/>
              <a:t> </a:t>
            </a:r>
            <a:r>
              <a:rPr lang="fi-FI" err="1"/>
              <a:t>integration</a:t>
            </a:r>
            <a:br>
              <a:rPr lang="fi-FI"/>
            </a:br>
            <a:r>
              <a:rPr lang="fi-FI"/>
              <a:t>(RIS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)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208" y="3256883"/>
                <a:ext cx="11342915" cy="272454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10000"/>
                  </a:lnSpc>
                  <a:spcAft>
                    <a:spcPts val="3600"/>
                  </a:spcAft>
                  <a:buNone/>
                </a:pPr>
                <a:r>
                  <a:rPr lang="fi-FI"/>
                  <a:t>Let’s integrate a 1D function with </a:t>
                </a:r>
                <a:r>
                  <a:rPr lang="fi-FI" i="1"/>
                  <a:t>one result sample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i-FI" i="1"/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fi-FI"/>
                  <a:t>Input: M identically distributed candidate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/>
              </a:p>
              <a:p>
                <a:pPr>
                  <a:lnSpc>
                    <a:spcPct val="100000"/>
                  </a:lnSpc>
                </a:pPr>
                <a:r>
                  <a:rPr lang="fi-FI"/>
                  <a:t>Output: One sample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i-FI"/>
                  <a:t> and contribution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fi-FI"/>
              </a:p>
              <a:p>
                <a:pPr marL="0" indent="0">
                  <a:buNone/>
                </a:pPr>
                <a:endParaRPr lang="fi-FI" b="1"/>
              </a:p>
              <a:p>
                <a:pPr marL="0" indent="0">
                  <a:spcAft>
                    <a:spcPts val="2400"/>
                  </a:spcAft>
                  <a:buNone/>
                </a:pPr>
                <a:r>
                  <a:rPr lang="fi-FI" b="1"/>
                  <a:t>Goal:</a:t>
                </a:r>
                <a:r>
                  <a:rPr lang="fi-FI"/>
                  <a:t> Evaluate                             by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208" y="3256883"/>
                <a:ext cx="11342915" cy="2724542"/>
              </a:xfrm>
              <a:blipFill>
                <a:blip r:embed="rId3"/>
                <a:stretch>
                  <a:fillRect l="-1236" t="-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A9514B-FDB3-5680-4BFE-3F6D3A883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8784F-E074-EF66-0FA0-352968EC553C}"/>
                  </a:ext>
                </a:extLst>
              </p:cNvPr>
              <p:cNvSpPr txBox="1"/>
              <p:nvPr/>
            </p:nvSpPr>
            <p:spPr>
              <a:xfrm>
                <a:off x="2075795" y="4854237"/>
                <a:ext cx="1619289" cy="9161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fi-FI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i-FI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8784F-E074-EF66-0FA0-352968EC5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795" y="4854237"/>
                <a:ext cx="1619289" cy="9161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BA0AE6-E229-1001-05E2-9334443F9EFF}"/>
                  </a:ext>
                </a:extLst>
              </p:cNvPr>
              <p:cNvSpPr txBox="1"/>
              <p:nvPr/>
            </p:nvSpPr>
            <p:spPr>
              <a:xfrm>
                <a:off x="4140200" y="5184404"/>
                <a:ext cx="15443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fi-FI"/>
                  <a:t> </a:t>
                </a:r>
                <a:endParaRPr lang="en-FI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BA0AE6-E229-1001-05E2-9334443F9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00" y="5184404"/>
                <a:ext cx="1544320" cy="369332"/>
              </a:xfrm>
              <a:prstGeom prst="rect">
                <a:avLst/>
              </a:prstGeom>
              <a:blipFill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AE6901AB-AD02-BD5F-71FD-9A00B71DFB79}"/>
              </a:ext>
            </a:extLst>
          </p:cNvPr>
          <p:cNvSpPr/>
          <p:nvPr/>
        </p:nvSpPr>
        <p:spPr>
          <a:xfrm>
            <a:off x="7698028" y="522803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D15C1E-CF0A-8F70-C806-1F3FDD6D146A}"/>
              </a:ext>
            </a:extLst>
          </p:cNvPr>
          <p:cNvSpPr/>
          <p:nvPr/>
        </p:nvSpPr>
        <p:spPr>
          <a:xfrm>
            <a:off x="8315154" y="504007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F66841-28E5-8CCE-2184-7D1A614283BC}"/>
              </a:ext>
            </a:extLst>
          </p:cNvPr>
          <p:cNvSpPr/>
          <p:nvPr/>
        </p:nvSpPr>
        <p:spPr>
          <a:xfrm>
            <a:off x="8815815" y="453697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FA04AA-92D7-E372-A334-8DC09063895A}"/>
              </a:ext>
            </a:extLst>
          </p:cNvPr>
          <p:cNvSpPr/>
          <p:nvPr/>
        </p:nvSpPr>
        <p:spPr>
          <a:xfrm>
            <a:off x="9211062" y="457080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756916-6F89-E224-C807-AB7AD10E168F}"/>
              </a:ext>
            </a:extLst>
          </p:cNvPr>
          <p:cNvSpPr/>
          <p:nvPr/>
        </p:nvSpPr>
        <p:spPr>
          <a:xfrm>
            <a:off x="9618268" y="1985263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B6AC81-C9AF-ECFB-A569-9815632FFC44}"/>
              </a:ext>
            </a:extLst>
          </p:cNvPr>
          <p:cNvSpPr/>
          <p:nvPr/>
        </p:nvSpPr>
        <p:spPr>
          <a:xfrm>
            <a:off x="9847085" y="481637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DCE74B-3016-49AF-3731-1F0A663D8099}"/>
              </a:ext>
            </a:extLst>
          </p:cNvPr>
          <p:cNvSpPr/>
          <p:nvPr/>
        </p:nvSpPr>
        <p:spPr>
          <a:xfrm>
            <a:off x="9895438" y="507208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2BADEF-F05E-D574-6747-76C16D14EC97}"/>
              </a:ext>
            </a:extLst>
          </p:cNvPr>
          <p:cNvSpPr/>
          <p:nvPr/>
        </p:nvSpPr>
        <p:spPr>
          <a:xfrm>
            <a:off x="10646814" y="523982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ECBA3C-2BC2-F8C8-A1C0-CE1339649CD5}"/>
                  </a:ext>
                </a:extLst>
              </p:cNvPr>
              <p:cNvSpPr txBox="1"/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ECBA3C-2BC2-F8C8-A1C0-CE1339649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/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/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5F476E3-CD75-3281-B324-678D19732F21}"/>
              </a:ext>
            </a:extLst>
          </p:cNvPr>
          <p:cNvSpPr txBox="1"/>
          <p:nvPr/>
        </p:nvSpPr>
        <p:spPr>
          <a:xfrm>
            <a:off x="282575" y="1674287"/>
            <a:ext cx="6096000" cy="37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Aft>
                <a:spcPts val="3600"/>
              </a:spcAft>
              <a:buNone/>
            </a:pPr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walk</a:t>
            </a:r>
            <a:r>
              <a:rPr lang="fi-FI"/>
              <a:t> </a:t>
            </a:r>
            <a:r>
              <a:rPr lang="fi-FI" err="1"/>
              <a:t>through</a:t>
            </a:r>
            <a:r>
              <a:rPr lang="fi-FI"/>
              <a:t> </a:t>
            </a:r>
            <a:r>
              <a:rPr lang="fi-FI" err="1"/>
              <a:t>using</a:t>
            </a:r>
            <a:r>
              <a:rPr lang="fi-FI"/>
              <a:t> RIS in </a:t>
            </a:r>
            <a:r>
              <a:rPr lang="fi-FI" err="1"/>
              <a:t>practice</a:t>
            </a:r>
            <a:r>
              <a:rPr lang="fi-FI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7BDF6-D726-D7BD-5A50-C6FD307E4DEE}"/>
              </a:ext>
            </a:extLst>
          </p:cNvPr>
          <p:cNvSpPr txBox="1"/>
          <p:nvPr/>
        </p:nvSpPr>
        <p:spPr>
          <a:xfrm>
            <a:off x="282575" y="2247907"/>
            <a:ext cx="6096000" cy="373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Aft>
                <a:spcPts val="3600"/>
              </a:spcAft>
              <a:buNone/>
            </a:pPr>
            <a:r>
              <a:rPr lang="fi-FI"/>
              <a:t>This example shows that RIS is sample aggregation.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34A478-7CC4-CA64-7F28-C8FB90216510}"/>
              </a:ext>
            </a:extLst>
          </p:cNvPr>
          <p:cNvCxnSpPr/>
          <p:nvPr/>
        </p:nvCxnSpPr>
        <p:spPr>
          <a:xfrm>
            <a:off x="282575" y="2951480"/>
            <a:ext cx="61690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275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D38945-B3D2-6945-5C6C-F3EF3FD38726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1E3BC6B-4C39-314C-06C9-2797123EF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simple</a:t>
            </a:r>
            <a:r>
              <a:rPr lang="fi-FI"/>
              <a:t> </a:t>
            </a:r>
            <a:r>
              <a:rPr lang="fi-FI" err="1"/>
              <a:t>integration</a:t>
            </a:r>
            <a:br>
              <a:rPr lang="fi-FI"/>
            </a:br>
            <a:r>
              <a:rPr lang="fi-FI"/>
              <a:t>(RIS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)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/>
                  <a:t>Take </a:t>
                </a:r>
                <a:r>
                  <a:rPr lang="fi-FI" err="1"/>
                  <a:t>the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i-FI"/>
                  <a:t>samples</a:t>
                </a:r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 err="1"/>
                  <a:t>Evaluate</a:t>
                </a:r>
                <a:r>
                  <a:rPr lang="fi-FI"/>
                  <a:t> </a:t>
                </a:r>
                <a:r>
                  <a:rPr lang="fi-FI" err="1"/>
                  <a:t>resampling</a:t>
                </a:r>
                <a:r>
                  <a:rPr lang="fi-FI"/>
                  <a:t> </a:t>
                </a:r>
                <a:r>
                  <a:rPr lang="fi-FI" err="1"/>
                  <a:t>weights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i-FI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fi-FI" b="0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228600" lvl="1" indent="0">
                  <a:lnSpc>
                    <a:spcPct val="100000"/>
                  </a:lnSpc>
                  <a:buNone/>
                </a:pPr>
                <a:endParaRPr lang="fi-FI"/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 err="1"/>
                  <a:t>Choose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i-FI"/>
                  <a:t> </a:t>
                </a:r>
                <a:r>
                  <a:rPr lang="fi-FI" err="1"/>
                  <a:t>proportionally</a:t>
                </a:r>
                <a:r>
                  <a:rPr lang="fi-FI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f>
                      <m:f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i-FI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fi-FI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  <a:blipFill>
                <a:blip r:embed="rId5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25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6901AB-AD02-BD5F-71FD-9A00B71DFB79}"/>
              </a:ext>
            </a:extLst>
          </p:cNvPr>
          <p:cNvSpPr/>
          <p:nvPr/>
        </p:nvSpPr>
        <p:spPr>
          <a:xfrm>
            <a:off x="7698028" y="522803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D15C1E-CF0A-8F70-C806-1F3FDD6D146A}"/>
              </a:ext>
            </a:extLst>
          </p:cNvPr>
          <p:cNvSpPr/>
          <p:nvPr/>
        </p:nvSpPr>
        <p:spPr>
          <a:xfrm>
            <a:off x="8315154" y="504007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F66841-28E5-8CCE-2184-7D1A614283BC}"/>
              </a:ext>
            </a:extLst>
          </p:cNvPr>
          <p:cNvSpPr/>
          <p:nvPr/>
        </p:nvSpPr>
        <p:spPr>
          <a:xfrm>
            <a:off x="8815815" y="453697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FA04AA-92D7-E372-A334-8DC09063895A}"/>
              </a:ext>
            </a:extLst>
          </p:cNvPr>
          <p:cNvSpPr/>
          <p:nvPr/>
        </p:nvSpPr>
        <p:spPr>
          <a:xfrm>
            <a:off x="9211062" y="457080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756916-6F89-E224-C807-AB7AD10E168F}"/>
              </a:ext>
            </a:extLst>
          </p:cNvPr>
          <p:cNvSpPr/>
          <p:nvPr/>
        </p:nvSpPr>
        <p:spPr>
          <a:xfrm>
            <a:off x="9618268" y="1985263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B6AC81-C9AF-ECFB-A569-9815632FFC44}"/>
              </a:ext>
            </a:extLst>
          </p:cNvPr>
          <p:cNvSpPr/>
          <p:nvPr/>
        </p:nvSpPr>
        <p:spPr>
          <a:xfrm>
            <a:off x="9847085" y="481637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DCE74B-3016-49AF-3731-1F0A663D8099}"/>
              </a:ext>
            </a:extLst>
          </p:cNvPr>
          <p:cNvSpPr/>
          <p:nvPr/>
        </p:nvSpPr>
        <p:spPr>
          <a:xfrm>
            <a:off x="9895438" y="507208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2BADEF-F05E-D574-6747-76C16D14EC97}"/>
              </a:ext>
            </a:extLst>
          </p:cNvPr>
          <p:cNvSpPr/>
          <p:nvPr/>
        </p:nvSpPr>
        <p:spPr>
          <a:xfrm>
            <a:off x="10646814" y="523982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/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/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ED0572-1FB4-839D-4340-B5E6F8C4EB0E}"/>
                  </a:ext>
                </a:extLst>
              </p:cNvPr>
              <p:cNvSpPr txBox="1"/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ED0572-1FB4-839D-4340-B5E6F8C4E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Right 36">
            <a:extLst>
              <a:ext uri="{FF2B5EF4-FFF2-40B4-BE49-F238E27FC236}">
                <a16:creationId xmlns:a16="http://schemas.microsoft.com/office/drawing/2014/main" id="{79EDF029-745F-B508-8906-FBD66FB53CD6}"/>
              </a:ext>
            </a:extLst>
          </p:cNvPr>
          <p:cNvSpPr/>
          <p:nvPr/>
        </p:nvSpPr>
        <p:spPr>
          <a:xfrm rot="16200000">
            <a:off x="4367627" y="3067265"/>
            <a:ext cx="625209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4F84E017-A78E-0B90-D55E-1C10B1F27BC8}"/>
              </a:ext>
            </a:extLst>
          </p:cNvPr>
          <p:cNvSpPr/>
          <p:nvPr/>
        </p:nvSpPr>
        <p:spPr>
          <a:xfrm rot="16200000">
            <a:off x="4628430" y="3318274"/>
            <a:ext cx="112722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9AED720-F371-41AA-75B6-60752534C07A}"/>
              </a:ext>
            </a:extLst>
          </p:cNvPr>
          <p:cNvSpPr/>
          <p:nvPr/>
        </p:nvSpPr>
        <p:spPr>
          <a:xfrm rot="16200000">
            <a:off x="4872106" y="3606104"/>
            <a:ext cx="170288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708D77A-25A3-E6B0-DB0A-47EC9F52350A}"/>
                  </a:ext>
                </a:extLst>
              </p:cNvPr>
              <p:cNvSpPr txBox="1"/>
              <p:nvPr/>
            </p:nvSpPr>
            <p:spPr>
              <a:xfrm>
                <a:off x="636520" y="3071651"/>
                <a:ext cx="4012556" cy="439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 err="1"/>
                  <a:t>All</a:t>
                </a:r>
                <a:r>
                  <a:rPr lang="fi-FI" sz="1600"/>
                  <a:t> </a:t>
                </a:r>
                <a:r>
                  <a:rPr lang="fi-FI" sz="1600" err="1"/>
                  <a:t>samples</a:t>
                </a:r>
                <a:r>
                  <a:rPr lang="fi-FI" sz="1600"/>
                  <a:t> </a:t>
                </a:r>
                <a:r>
                  <a:rPr lang="fi-FI" sz="1600" err="1"/>
                  <a:t>identically</a:t>
                </a:r>
                <a:r>
                  <a:rPr lang="fi-FI" sz="1600"/>
                  <a:t> </a:t>
                </a:r>
                <a:r>
                  <a:rPr lang="fi-FI" sz="1600" err="1"/>
                  <a:t>distributed</a:t>
                </a:r>
                <a:r>
                  <a:rPr lang="fi-FI" sz="1600"/>
                  <a:t>:</a:t>
                </a:r>
                <a:r>
                  <a:rPr lang="fi-FI" sz="1600" b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𝑀</m:t>
                        </m:r>
                      </m:den>
                    </m:f>
                  </m:oMath>
                </a14:m>
                <a:endParaRPr lang="fi-FI" sz="16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708D77A-25A3-E6B0-DB0A-47EC9F523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20" y="3071651"/>
                <a:ext cx="4012556" cy="439992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74088D0-B216-0C77-5F03-4CF4EC2E7C17}"/>
                  </a:ext>
                </a:extLst>
              </p:cNvPr>
              <p:cNvSpPr txBox="1"/>
              <p:nvPr/>
            </p:nvSpPr>
            <p:spPr>
              <a:xfrm>
                <a:off x="1357435" y="3627154"/>
                <a:ext cx="383777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/>
                  <a:t>Best </a:t>
                </a:r>
                <a:r>
                  <a:rPr lang="fi-FI" sz="1600" err="1"/>
                  <a:t>if</a:t>
                </a:r>
                <a:r>
                  <a:rPr lang="fi-FI" sz="1600"/>
                  <a:t> </a:t>
                </a:r>
                <a:r>
                  <a:rPr lang="fi-FI" sz="1600" err="1"/>
                  <a:t>we</a:t>
                </a:r>
                <a:r>
                  <a:rPr lang="fi-FI" sz="1600"/>
                  <a:t> </a:t>
                </a:r>
                <a:r>
                  <a:rPr lang="fi-FI" sz="1600" err="1"/>
                  <a:t>can</a:t>
                </a:r>
                <a:r>
                  <a:rPr lang="fi-FI" sz="1600"/>
                  <a:t> </a:t>
                </a:r>
                <a:r>
                  <a:rPr lang="fi-FI" sz="1600" err="1"/>
                  <a:t>afford</a:t>
                </a:r>
                <a:r>
                  <a:rPr lang="fi-FI" sz="1600"/>
                  <a:t> it: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FI" sz="160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74088D0-B216-0C77-5F03-4CF4EC2E7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435" y="3627154"/>
                <a:ext cx="3837770" cy="338554"/>
              </a:xfrm>
              <a:prstGeom prst="rect">
                <a:avLst/>
              </a:prstGeom>
              <a:blipFill>
                <a:blip r:embed="rId10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A05BA4-262E-906D-617B-EFD3499F341D}"/>
                  </a:ext>
                </a:extLst>
              </p:cNvPr>
              <p:cNvSpPr txBox="1"/>
              <p:nvPr/>
            </p:nvSpPr>
            <p:spPr>
              <a:xfrm>
                <a:off x="3067954" y="4081219"/>
                <a:ext cx="2658758" cy="473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lvl="1" algn="r">
                  <a:lnSpc>
                    <a:spcPct val="100000"/>
                  </a:lnSpc>
                </a:pPr>
                <a:r>
                  <a:rPr lang="fi-FI" sz="1600" b="0"/>
                  <a:t>We </a:t>
                </a:r>
                <a:r>
                  <a:rPr lang="fi-FI" sz="1600" b="0" err="1"/>
                  <a:t>know</a:t>
                </a:r>
                <a:r>
                  <a:rPr lang="fi-FI" sz="1600" b="0"/>
                  <a:t> </a:t>
                </a:r>
                <a14:m>
                  <m:oMath xmlns:m="http://schemas.openxmlformats.org/officeDocument/2006/math">
                    <m:r>
                      <a:rPr lang="fi-FI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i-FI" sz="16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i-FI" sz="1600" b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i-FI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fi-FI" sz="160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A05BA4-262E-906D-617B-EFD3499F3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954" y="4081219"/>
                <a:ext cx="2658758" cy="473463"/>
              </a:xfrm>
              <a:prstGeom prst="rect">
                <a:avLst/>
              </a:prstGeom>
              <a:blipFill>
                <a:blip r:embed="rId11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932F3F0-04E2-A759-2ADC-3779B98FF808}"/>
              </a:ext>
            </a:extLst>
          </p:cNvPr>
          <p:cNvSpPr/>
          <p:nvPr/>
        </p:nvSpPr>
        <p:spPr>
          <a:xfrm>
            <a:off x="273020" y="2441578"/>
            <a:ext cx="5957332" cy="3302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40154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E448D7-FD91-611C-D5AA-079A0A2F146D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1E3BC6B-4C39-314C-06C9-2797123EF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simple</a:t>
            </a:r>
            <a:r>
              <a:rPr lang="fi-FI"/>
              <a:t> </a:t>
            </a:r>
            <a:r>
              <a:rPr lang="fi-FI" err="1"/>
              <a:t>integration</a:t>
            </a:r>
            <a:br>
              <a:rPr lang="fi-FI"/>
            </a:br>
            <a:r>
              <a:rPr lang="fi-FI"/>
              <a:t>(RIS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)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/>
                  <a:t>Take </a:t>
                </a:r>
                <a:r>
                  <a:rPr lang="fi-FI" err="1"/>
                  <a:t>the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i-FI"/>
                  <a:t>samples</a:t>
                </a:r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 err="1"/>
                  <a:t>Evaluate</a:t>
                </a:r>
                <a:r>
                  <a:rPr lang="fi-FI"/>
                  <a:t> </a:t>
                </a:r>
                <a:r>
                  <a:rPr lang="fi-FI" err="1"/>
                  <a:t>resampling</a:t>
                </a:r>
                <a:r>
                  <a:rPr lang="fi-FI"/>
                  <a:t> </a:t>
                </a:r>
                <a:r>
                  <a:rPr lang="fi-FI" err="1"/>
                  <a:t>weights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i-FI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fi-FI" b="0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228600" lvl="1" indent="0">
                  <a:lnSpc>
                    <a:spcPct val="100000"/>
                  </a:lnSpc>
                  <a:buNone/>
                </a:pPr>
                <a:endParaRPr lang="fi-FI"/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 err="1"/>
                  <a:t>Choose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i-FI"/>
                  <a:t> </a:t>
                </a:r>
                <a:r>
                  <a:rPr lang="fi-FI" err="1"/>
                  <a:t>proportionally</a:t>
                </a:r>
                <a:r>
                  <a:rPr lang="fi-FI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f>
                      <m:f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i-FI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fi-FI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  <a:blipFill>
                <a:blip r:embed="rId5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26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6901AB-AD02-BD5F-71FD-9A00B71DFB79}"/>
              </a:ext>
            </a:extLst>
          </p:cNvPr>
          <p:cNvSpPr/>
          <p:nvPr/>
        </p:nvSpPr>
        <p:spPr>
          <a:xfrm>
            <a:off x="7698028" y="522803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D15C1E-CF0A-8F70-C806-1F3FDD6D146A}"/>
              </a:ext>
            </a:extLst>
          </p:cNvPr>
          <p:cNvSpPr/>
          <p:nvPr/>
        </p:nvSpPr>
        <p:spPr>
          <a:xfrm>
            <a:off x="8315154" y="504007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F66841-28E5-8CCE-2184-7D1A614283BC}"/>
              </a:ext>
            </a:extLst>
          </p:cNvPr>
          <p:cNvSpPr/>
          <p:nvPr/>
        </p:nvSpPr>
        <p:spPr>
          <a:xfrm>
            <a:off x="8815815" y="453697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FA04AA-92D7-E372-A334-8DC09063895A}"/>
              </a:ext>
            </a:extLst>
          </p:cNvPr>
          <p:cNvSpPr/>
          <p:nvPr/>
        </p:nvSpPr>
        <p:spPr>
          <a:xfrm>
            <a:off x="9211062" y="457080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756916-6F89-E224-C807-AB7AD10E168F}"/>
              </a:ext>
            </a:extLst>
          </p:cNvPr>
          <p:cNvSpPr/>
          <p:nvPr/>
        </p:nvSpPr>
        <p:spPr>
          <a:xfrm>
            <a:off x="9618268" y="1985263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B6AC81-C9AF-ECFB-A569-9815632FFC44}"/>
              </a:ext>
            </a:extLst>
          </p:cNvPr>
          <p:cNvSpPr/>
          <p:nvPr/>
        </p:nvSpPr>
        <p:spPr>
          <a:xfrm>
            <a:off x="9847085" y="481637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DCE74B-3016-49AF-3731-1F0A663D8099}"/>
              </a:ext>
            </a:extLst>
          </p:cNvPr>
          <p:cNvSpPr/>
          <p:nvPr/>
        </p:nvSpPr>
        <p:spPr>
          <a:xfrm>
            <a:off x="9895438" y="507208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2BADEF-F05E-D574-6747-76C16D14EC97}"/>
              </a:ext>
            </a:extLst>
          </p:cNvPr>
          <p:cNvSpPr/>
          <p:nvPr/>
        </p:nvSpPr>
        <p:spPr>
          <a:xfrm>
            <a:off x="10646814" y="523982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/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/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ED0572-1FB4-839D-4340-B5E6F8C4EB0E}"/>
                  </a:ext>
                </a:extLst>
              </p:cNvPr>
              <p:cNvSpPr txBox="1"/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ED0572-1FB4-839D-4340-B5E6F8C4E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Right 36">
            <a:extLst>
              <a:ext uri="{FF2B5EF4-FFF2-40B4-BE49-F238E27FC236}">
                <a16:creationId xmlns:a16="http://schemas.microsoft.com/office/drawing/2014/main" id="{79EDF029-745F-B508-8906-FBD66FB53CD6}"/>
              </a:ext>
            </a:extLst>
          </p:cNvPr>
          <p:cNvSpPr/>
          <p:nvPr/>
        </p:nvSpPr>
        <p:spPr>
          <a:xfrm rot="16200000">
            <a:off x="4367627" y="3067265"/>
            <a:ext cx="625209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4F84E017-A78E-0B90-D55E-1C10B1F27BC8}"/>
              </a:ext>
            </a:extLst>
          </p:cNvPr>
          <p:cNvSpPr/>
          <p:nvPr/>
        </p:nvSpPr>
        <p:spPr>
          <a:xfrm rot="16200000">
            <a:off x="4628430" y="3318274"/>
            <a:ext cx="112722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9AED720-F371-41AA-75B6-60752534C07A}"/>
              </a:ext>
            </a:extLst>
          </p:cNvPr>
          <p:cNvSpPr/>
          <p:nvPr/>
        </p:nvSpPr>
        <p:spPr>
          <a:xfrm rot="16200000">
            <a:off x="4872106" y="3606104"/>
            <a:ext cx="170288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708D77A-25A3-E6B0-DB0A-47EC9F52350A}"/>
                  </a:ext>
                </a:extLst>
              </p:cNvPr>
              <p:cNvSpPr txBox="1"/>
              <p:nvPr/>
            </p:nvSpPr>
            <p:spPr>
              <a:xfrm>
                <a:off x="636520" y="3071651"/>
                <a:ext cx="4012556" cy="439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 err="1"/>
                  <a:t>All</a:t>
                </a:r>
                <a:r>
                  <a:rPr lang="fi-FI" sz="1600"/>
                  <a:t> </a:t>
                </a:r>
                <a:r>
                  <a:rPr lang="fi-FI" sz="1600" err="1"/>
                  <a:t>samples</a:t>
                </a:r>
                <a:r>
                  <a:rPr lang="fi-FI" sz="1600"/>
                  <a:t> </a:t>
                </a:r>
                <a:r>
                  <a:rPr lang="fi-FI" sz="1600" err="1"/>
                  <a:t>identically</a:t>
                </a:r>
                <a:r>
                  <a:rPr lang="fi-FI" sz="1600"/>
                  <a:t> </a:t>
                </a:r>
                <a:r>
                  <a:rPr lang="fi-FI" sz="1600" err="1"/>
                  <a:t>distributed</a:t>
                </a:r>
                <a:r>
                  <a:rPr lang="fi-FI" sz="1600"/>
                  <a:t>:</a:t>
                </a:r>
                <a:r>
                  <a:rPr lang="fi-FI" sz="1600" b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𝑀</m:t>
                        </m:r>
                      </m:den>
                    </m:f>
                  </m:oMath>
                </a14:m>
                <a:endParaRPr lang="fi-FI" sz="16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708D77A-25A3-E6B0-DB0A-47EC9F523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20" y="3071651"/>
                <a:ext cx="4012556" cy="439992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74088D0-B216-0C77-5F03-4CF4EC2E7C17}"/>
                  </a:ext>
                </a:extLst>
              </p:cNvPr>
              <p:cNvSpPr txBox="1"/>
              <p:nvPr/>
            </p:nvSpPr>
            <p:spPr>
              <a:xfrm>
                <a:off x="1357435" y="3627154"/>
                <a:ext cx="383777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/>
                  <a:t>Best </a:t>
                </a:r>
                <a:r>
                  <a:rPr lang="fi-FI" sz="1600" err="1"/>
                  <a:t>if</a:t>
                </a:r>
                <a:r>
                  <a:rPr lang="fi-FI" sz="1600"/>
                  <a:t> </a:t>
                </a:r>
                <a:r>
                  <a:rPr lang="fi-FI" sz="1600" err="1"/>
                  <a:t>we</a:t>
                </a:r>
                <a:r>
                  <a:rPr lang="fi-FI" sz="1600"/>
                  <a:t> </a:t>
                </a:r>
                <a:r>
                  <a:rPr lang="fi-FI" sz="1600" err="1"/>
                  <a:t>can</a:t>
                </a:r>
                <a:r>
                  <a:rPr lang="fi-FI" sz="1600"/>
                  <a:t> </a:t>
                </a:r>
                <a:r>
                  <a:rPr lang="fi-FI" sz="1600" err="1"/>
                  <a:t>afford</a:t>
                </a:r>
                <a:r>
                  <a:rPr lang="fi-FI" sz="1600"/>
                  <a:t> it: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FI" sz="160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74088D0-B216-0C77-5F03-4CF4EC2E7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435" y="3627154"/>
                <a:ext cx="3837770" cy="338554"/>
              </a:xfrm>
              <a:prstGeom prst="rect">
                <a:avLst/>
              </a:prstGeom>
              <a:blipFill>
                <a:blip r:embed="rId10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A05BA4-262E-906D-617B-EFD3499F341D}"/>
                  </a:ext>
                </a:extLst>
              </p:cNvPr>
              <p:cNvSpPr txBox="1"/>
              <p:nvPr/>
            </p:nvSpPr>
            <p:spPr>
              <a:xfrm>
                <a:off x="3067954" y="4081219"/>
                <a:ext cx="2658758" cy="473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lvl="1" algn="r">
                  <a:lnSpc>
                    <a:spcPct val="100000"/>
                  </a:lnSpc>
                </a:pPr>
                <a:r>
                  <a:rPr lang="fi-FI" sz="1600" b="0"/>
                  <a:t>We </a:t>
                </a:r>
                <a:r>
                  <a:rPr lang="fi-FI" sz="1600" b="0" err="1"/>
                  <a:t>know</a:t>
                </a:r>
                <a:r>
                  <a:rPr lang="fi-FI" sz="1600" b="0"/>
                  <a:t> </a:t>
                </a:r>
                <a14:m>
                  <m:oMath xmlns:m="http://schemas.openxmlformats.org/officeDocument/2006/math">
                    <m:r>
                      <a:rPr lang="fi-FI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i-FI" sz="16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i-FI" sz="1600" b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i-FI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fi-FI" sz="160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A05BA4-262E-906D-617B-EFD3499F3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954" y="4081219"/>
                <a:ext cx="2658758" cy="473463"/>
              </a:xfrm>
              <a:prstGeom prst="rect">
                <a:avLst/>
              </a:prstGeom>
              <a:blipFill>
                <a:blip r:embed="rId11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932F3F0-04E2-A759-2ADC-3779B98FF808}"/>
              </a:ext>
            </a:extLst>
          </p:cNvPr>
          <p:cNvSpPr/>
          <p:nvPr/>
        </p:nvSpPr>
        <p:spPr>
          <a:xfrm>
            <a:off x="273020" y="2838480"/>
            <a:ext cx="5957332" cy="290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14467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37E1E-C1CC-D87A-E298-B8995A4E36A2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1E3BC6B-4C39-314C-06C9-2797123EF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simple</a:t>
            </a:r>
            <a:r>
              <a:rPr lang="fi-FI"/>
              <a:t> </a:t>
            </a:r>
            <a:r>
              <a:rPr lang="fi-FI" err="1"/>
              <a:t>integration</a:t>
            </a:r>
            <a:br>
              <a:rPr lang="fi-FI"/>
            </a:br>
            <a:r>
              <a:rPr lang="fi-FI"/>
              <a:t>(RIS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)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/>
                  <a:t>Take </a:t>
                </a:r>
                <a:r>
                  <a:rPr lang="fi-FI" err="1"/>
                  <a:t>the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i-FI"/>
                  <a:t>samples</a:t>
                </a:r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 err="1"/>
                  <a:t>Evaluate</a:t>
                </a:r>
                <a:r>
                  <a:rPr lang="fi-FI"/>
                  <a:t> </a:t>
                </a:r>
                <a:r>
                  <a:rPr lang="fi-FI" err="1"/>
                  <a:t>resampling</a:t>
                </a:r>
                <a:r>
                  <a:rPr lang="fi-FI"/>
                  <a:t> </a:t>
                </a:r>
                <a:r>
                  <a:rPr lang="fi-FI" err="1"/>
                  <a:t>weights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i-FI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fi-FI" b="0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228600" lvl="1" indent="0">
                  <a:lnSpc>
                    <a:spcPct val="100000"/>
                  </a:lnSpc>
                  <a:buNone/>
                </a:pPr>
                <a:endParaRPr lang="fi-FI"/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 err="1"/>
                  <a:t>Choose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i-FI"/>
                  <a:t> </a:t>
                </a:r>
                <a:r>
                  <a:rPr lang="fi-FI" err="1"/>
                  <a:t>proportionally</a:t>
                </a:r>
                <a:r>
                  <a:rPr lang="fi-FI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f>
                      <m:f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i-FI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fi-FI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  <a:blipFill>
                <a:blip r:embed="rId5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27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6901AB-AD02-BD5F-71FD-9A00B71DFB79}"/>
              </a:ext>
            </a:extLst>
          </p:cNvPr>
          <p:cNvSpPr/>
          <p:nvPr/>
        </p:nvSpPr>
        <p:spPr>
          <a:xfrm>
            <a:off x="7698028" y="522803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D15C1E-CF0A-8F70-C806-1F3FDD6D146A}"/>
              </a:ext>
            </a:extLst>
          </p:cNvPr>
          <p:cNvSpPr/>
          <p:nvPr/>
        </p:nvSpPr>
        <p:spPr>
          <a:xfrm>
            <a:off x="8315154" y="504007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F66841-28E5-8CCE-2184-7D1A614283BC}"/>
              </a:ext>
            </a:extLst>
          </p:cNvPr>
          <p:cNvSpPr/>
          <p:nvPr/>
        </p:nvSpPr>
        <p:spPr>
          <a:xfrm>
            <a:off x="8815815" y="453697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FA04AA-92D7-E372-A334-8DC09063895A}"/>
              </a:ext>
            </a:extLst>
          </p:cNvPr>
          <p:cNvSpPr/>
          <p:nvPr/>
        </p:nvSpPr>
        <p:spPr>
          <a:xfrm>
            <a:off x="9211062" y="457080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756916-6F89-E224-C807-AB7AD10E168F}"/>
              </a:ext>
            </a:extLst>
          </p:cNvPr>
          <p:cNvSpPr/>
          <p:nvPr/>
        </p:nvSpPr>
        <p:spPr>
          <a:xfrm>
            <a:off x="9618268" y="1985263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B6AC81-C9AF-ECFB-A569-9815632FFC44}"/>
              </a:ext>
            </a:extLst>
          </p:cNvPr>
          <p:cNvSpPr/>
          <p:nvPr/>
        </p:nvSpPr>
        <p:spPr>
          <a:xfrm>
            <a:off x="9847085" y="481637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DCE74B-3016-49AF-3731-1F0A663D8099}"/>
              </a:ext>
            </a:extLst>
          </p:cNvPr>
          <p:cNvSpPr/>
          <p:nvPr/>
        </p:nvSpPr>
        <p:spPr>
          <a:xfrm>
            <a:off x="9895438" y="507208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2BADEF-F05E-D574-6747-76C16D14EC97}"/>
              </a:ext>
            </a:extLst>
          </p:cNvPr>
          <p:cNvSpPr/>
          <p:nvPr/>
        </p:nvSpPr>
        <p:spPr>
          <a:xfrm>
            <a:off x="10646814" y="523982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/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/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ED0572-1FB4-839D-4340-B5E6F8C4EB0E}"/>
                  </a:ext>
                </a:extLst>
              </p:cNvPr>
              <p:cNvSpPr txBox="1"/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ED0572-1FB4-839D-4340-B5E6F8C4E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Right 36">
            <a:extLst>
              <a:ext uri="{FF2B5EF4-FFF2-40B4-BE49-F238E27FC236}">
                <a16:creationId xmlns:a16="http://schemas.microsoft.com/office/drawing/2014/main" id="{79EDF029-745F-B508-8906-FBD66FB53CD6}"/>
              </a:ext>
            </a:extLst>
          </p:cNvPr>
          <p:cNvSpPr/>
          <p:nvPr/>
        </p:nvSpPr>
        <p:spPr>
          <a:xfrm rot="16200000">
            <a:off x="4367627" y="3067265"/>
            <a:ext cx="625209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4F84E017-A78E-0B90-D55E-1C10B1F27BC8}"/>
              </a:ext>
            </a:extLst>
          </p:cNvPr>
          <p:cNvSpPr/>
          <p:nvPr/>
        </p:nvSpPr>
        <p:spPr>
          <a:xfrm rot="16200000">
            <a:off x="4628430" y="3318274"/>
            <a:ext cx="112722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9AED720-F371-41AA-75B6-60752534C07A}"/>
              </a:ext>
            </a:extLst>
          </p:cNvPr>
          <p:cNvSpPr/>
          <p:nvPr/>
        </p:nvSpPr>
        <p:spPr>
          <a:xfrm rot="16200000">
            <a:off x="4872106" y="3606104"/>
            <a:ext cx="170288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708D77A-25A3-E6B0-DB0A-47EC9F52350A}"/>
                  </a:ext>
                </a:extLst>
              </p:cNvPr>
              <p:cNvSpPr txBox="1"/>
              <p:nvPr/>
            </p:nvSpPr>
            <p:spPr>
              <a:xfrm>
                <a:off x="636520" y="3071651"/>
                <a:ext cx="4012556" cy="439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 err="1"/>
                  <a:t>All</a:t>
                </a:r>
                <a:r>
                  <a:rPr lang="fi-FI" sz="1600"/>
                  <a:t> </a:t>
                </a:r>
                <a:r>
                  <a:rPr lang="fi-FI" sz="1600" err="1"/>
                  <a:t>samples</a:t>
                </a:r>
                <a:r>
                  <a:rPr lang="fi-FI" sz="1600"/>
                  <a:t> </a:t>
                </a:r>
                <a:r>
                  <a:rPr lang="fi-FI" sz="1600" err="1"/>
                  <a:t>identically</a:t>
                </a:r>
                <a:r>
                  <a:rPr lang="fi-FI" sz="1600"/>
                  <a:t> </a:t>
                </a:r>
                <a:r>
                  <a:rPr lang="fi-FI" sz="1600" err="1"/>
                  <a:t>distributed</a:t>
                </a:r>
                <a:r>
                  <a:rPr lang="fi-FI" sz="1600"/>
                  <a:t>:</a:t>
                </a:r>
                <a:r>
                  <a:rPr lang="fi-FI" sz="1600" b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𝑀</m:t>
                        </m:r>
                      </m:den>
                    </m:f>
                  </m:oMath>
                </a14:m>
                <a:endParaRPr lang="fi-FI" sz="16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708D77A-25A3-E6B0-DB0A-47EC9F523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20" y="3071651"/>
                <a:ext cx="4012556" cy="439992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74088D0-B216-0C77-5F03-4CF4EC2E7C17}"/>
                  </a:ext>
                </a:extLst>
              </p:cNvPr>
              <p:cNvSpPr txBox="1"/>
              <p:nvPr/>
            </p:nvSpPr>
            <p:spPr>
              <a:xfrm>
                <a:off x="1357435" y="3627154"/>
                <a:ext cx="383777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/>
                  <a:t>Best </a:t>
                </a:r>
                <a:r>
                  <a:rPr lang="fi-FI" sz="1600" err="1"/>
                  <a:t>if</a:t>
                </a:r>
                <a:r>
                  <a:rPr lang="fi-FI" sz="1600"/>
                  <a:t> </a:t>
                </a:r>
                <a:r>
                  <a:rPr lang="fi-FI" sz="1600" err="1"/>
                  <a:t>we</a:t>
                </a:r>
                <a:r>
                  <a:rPr lang="fi-FI" sz="1600"/>
                  <a:t> </a:t>
                </a:r>
                <a:r>
                  <a:rPr lang="fi-FI" sz="1600" err="1"/>
                  <a:t>can</a:t>
                </a:r>
                <a:r>
                  <a:rPr lang="fi-FI" sz="1600"/>
                  <a:t> </a:t>
                </a:r>
                <a:r>
                  <a:rPr lang="fi-FI" sz="1600" err="1"/>
                  <a:t>afford</a:t>
                </a:r>
                <a:r>
                  <a:rPr lang="fi-FI" sz="1600"/>
                  <a:t> it: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FI" sz="160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74088D0-B216-0C77-5F03-4CF4EC2E7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435" y="3627154"/>
                <a:ext cx="3837770" cy="338554"/>
              </a:xfrm>
              <a:prstGeom prst="rect">
                <a:avLst/>
              </a:prstGeom>
              <a:blipFill>
                <a:blip r:embed="rId10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A05BA4-262E-906D-617B-EFD3499F341D}"/>
                  </a:ext>
                </a:extLst>
              </p:cNvPr>
              <p:cNvSpPr txBox="1"/>
              <p:nvPr/>
            </p:nvSpPr>
            <p:spPr>
              <a:xfrm>
                <a:off x="3067954" y="4081219"/>
                <a:ext cx="2658758" cy="473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lvl="1" algn="r">
                  <a:lnSpc>
                    <a:spcPct val="100000"/>
                  </a:lnSpc>
                </a:pPr>
                <a:r>
                  <a:rPr lang="fi-FI" sz="1600" b="0"/>
                  <a:t>We </a:t>
                </a:r>
                <a:r>
                  <a:rPr lang="fi-FI" sz="1600" b="0" err="1"/>
                  <a:t>know</a:t>
                </a:r>
                <a:r>
                  <a:rPr lang="fi-FI" sz="1600" b="0"/>
                  <a:t> </a:t>
                </a:r>
                <a14:m>
                  <m:oMath xmlns:m="http://schemas.openxmlformats.org/officeDocument/2006/math">
                    <m:r>
                      <a:rPr lang="fi-FI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i-FI" sz="16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i-FI" sz="1600" b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i-FI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fi-FI" sz="160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A05BA4-262E-906D-617B-EFD3499F3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954" y="4081219"/>
                <a:ext cx="2658758" cy="473463"/>
              </a:xfrm>
              <a:prstGeom prst="rect">
                <a:avLst/>
              </a:prstGeom>
              <a:blipFill>
                <a:blip r:embed="rId11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932F3F0-04E2-A759-2ADC-3779B98FF808}"/>
              </a:ext>
            </a:extLst>
          </p:cNvPr>
          <p:cNvSpPr/>
          <p:nvPr/>
        </p:nvSpPr>
        <p:spPr>
          <a:xfrm>
            <a:off x="273020" y="4753345"/>
            <a:ext cx="5957332" cy="990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30988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EEA278-B383-159B-5151-B23BDA8789BB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1E3BC6B-4C39-314C-06C9-2797123EF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simple</a:t>
            </a:r>
            <a:r>
              <a:rPr lang="fi-FI"/>
              <a:t> </a:t>
            </a:r>
            <a:r>
              <a:rPr lang="fi-FI" err="1"/>
              <a:t>integration</a:t>
            </a:r>
            <a:br>
              <a:rPr lang="fi-FI"/>
            </a:br>
            <a:r>
              <a:rPr lang="fi-FI"/>
              <a:t>(RIS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)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/>
                  <a:t>Take </a:t>
                </a:r>
                <a:r>
                  <a:rPr lang="fi-FI" err="1"/>
                  <a:t>the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i-FI"/>
                  <a:t>samples</a:t>
                </a:r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 err="1"/>
                  <a:t>Evaluate</a:t>
                </a:r>
                <a:r>
                  <a:rPr lang="fi-FI"/>
                  <a:t> </a:t>
                </a:r>
                <a:r>
                  <a:rPr lang="fi-FI" err="1"/>
                  <a:t>resampling</a:t>
                </a:r>
                <a:r>
                  <a:rPr lang="fi-FI"/>
                  <a:t> </a:t>
                </a:r>
                <a:r>
                  <a:rPr lang="fi-FI" err="1"/>
                  <a:t>weights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i-FI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fi-FI" b="0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571500" lvl="1" indent="-342900">
                  <a:lnSpc>
                    <a:spcPct val="100000"/>
                  </a:lnSpc>
                  <a:buAutoNum type="arabicPeriod"/>
                </a:pPr>
                <a:endParaRPr lang="fi-FI"/>
              </a:p>
              <a:p>
                <a:pPr marL="228600" lvl="1" indent="0">
                  <a:lnSpc>
                    <a:spcPct val="100000"/>
                  </a:lnSpc>
                  <a:buNone/>
                </a:pPr>
                <a:endParaRPr lang="fi-FI"/>
              </a:p>
              <a:p>
                <a:pPr marL="342900" indent="-342900">
                  <a:lnSpc>
                    <a:spcPct val="150000"/>
                  </a:lnSpc>
                  <a:buAutoNum type="arabicPeriod"/>
                </a:pPr>
                <a:r>
                  <a:rPr lang="fi-FI" err="1"/>
                  <a:t>Choose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fi-FI"/>
                  <a:t> </a:t>
                </a:r>
                <a:r>
                  <a:rPr lang="fi-FI" err="1"/>
                  <a:t>proportionally</a:t>
                </a:r>
                <a:r>
                  <a:rPr lang="fi-FI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f>
                      <m:f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i-FI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fi-FI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  <a:blipFill>
                <a:blip r:embed="rId5"/>
                <a:stretch>
                  <a:fillRect l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28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6901AB-AD02-BD5F-71FD-9A00B71DFB79}"/>
              </a:ext>
            </a:extLst>
          </p:cNvPr>
          <p:cNvSpPr/>
          <p:nvPr/>
        </p:nvSpPr>
        <p:spPr>
          <a:xfrm>
            <a:off x="7698028" y="522803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D15C1E-CF0A-8F70-C806-1F3FDD6D146A}"/>
              </a:ext>
            </a:extLst>
          </p:cNvPr>
          <p:cNvSpPr/>
          <p:nvPr/>
        </p:nvSpPr>
        <p:spPr>
          <a:xfrm>
            <a:off x="8315154" y="5040078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F66841-28E5-8CCE-2184-7D1A614283BC}"/>
              </a:ext>
            </a:extLst>
          </p:cNvPr>
          <p:cNvSpPr/>
          <p:nvPr/>
        </p:nvSpPr>
        <p:spPr>
          <a:xfrm>
            <a:off x="8815815" y="453697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FA04AA-92D7-E372-A334-8DC09063895A}"/>
              </a:ext>
            </a:extLst>
          </p:cNvPr>
          <p:cNvSpPr/>
          <p:nvPr/>
        </p:nvSpPr>
        <p:spPr>
          <a:xfrm>
            <a:off x="9211062" y="4570801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756916-6F89-E224-C807-AB7AD10E168F}"/>
              </a:ext>
            </a:extLst>
          </p:cNvPr>
          <p:cNvSpPr/>
          <p:nvPr/>
        </p:nvSpPr>
        <p:spPr>
          <a:xfrm>
            <a:off x="9618268" y="1985263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B6AC81-C9AF-ECFB-A569-9815632FFC44}"/>
              </a:ext>
            </a:extLst>
          </p:cNvPr>
          <p:cNvSpPr/>
          <p:nvPr/>
        </p:nvSpPr>
        <p:spPr>
          <a:xfrm>
            <a:off x="9847085" y="481637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DCE74B-3016-49AF-3731-1F0A663D8099}"/>
              </a:ext>
            </a:extLst>
          </p:cNvPr>
          <p:cNvSpPr/>
          <p:nvPr/>
        </p:nvSpPr>
        <p:spPr>
          <a:xfrm>
            <a:off x="9895438" y="507208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2BADEF-F05E-D574-6747-76C16D14EC97}"/>
              </a:ext>
            </a:extLst>
          </p:cNvPr>
          <p:cNvSpPr/>
          <p:nvPr/>
        </p:nvSpPr>
        <p:spPr>
          <a:xfrm>
            <a:off x="10646814" y="5239820"/>
            <a:ext cx="96707" cy="96707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/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D4F59B-F4FD-1FB1-CEED-404AE5D5D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607" y="4667508"/>
                <a:ext cx="660400" cy="529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/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525" y="4808164"/>
                <a:ext cx="660400" cy="529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ED0572-1FB4-839D-4340-B5E6F8C4EB0E}"/>
                  </a:ext>
                </a:extLst>
              </p:cNvPr>
              <p:cNvSpPr txBox="1"/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ED0572-1FB4-839D-4340-B5E6F8C4E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606" y="4795369"/>
                <a:ext cx="660400" cy="5293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Right 36">
            <a:extLst>
              <a:ext uri="{FF2B5EF4-FFF2-40B4-BE49-F238E27FC236}">
                <a16:creationId xmlns:a16="http://schemas.microsoft.com/office/drawing/2014/main" id="{79EDF029-745F-B508-8906-FBD66FB53CD6}"/>
              </a:ext>
            </a:extLst>
          </p:cNvPr>
          <p:cNvSpPr/>
          <p:nvPr/>
        </p:nvSpPr>
        <p:spPr>
          <a:xfrm rot="16200000">
            <a:off x="4367627" y="3067265"/>
            <a:ext cx="625209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4F84E017-A78E-0B90-D55E-1C10B1F27BC8}"/>
              </a:ext>
            </a:extLst>
          </p:cNvPr>
          <p:cNvSpPr/>
          <p:nvPr/>
        </p:nvSpPr>
        <p:spPr>
          <a:xfrm rot="16200000">
            <a:off x="4628430" y="3318274"/>
            <a:ext cx="112722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9AED720-F371-41AA-75B6-60752534C07A}"/>
              </a:ext>
            </a:extLst>
          </p:cNvPr>
          <p:cNvSpPr/>
          <p:nvPr/>
        </p:nvSpPr>
        <p:spPr>
          <a:xfrm rot="16200000">
            <a:off x="4872106" y="3606104"/>
            <a:ext cx="170288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708D77A-25A3-E6B0-DB0A-47EC9F52350A}"/>
                  </a:ext>
                </a:extLst>
              </p:cNvPr>
              <p:cNvSpPr txBox="1"/>
              <p:nvPr/>
            </p:nvSpPr>
            <p:spPr>
              <a:xfrm>
                <a:off x="636520" y="3071651"/>
                <a:ext cx="4012556" cy="439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 err="1"/>
                  <a:t>All</a:t>
                </a:r>
                <a:r>
                  <a:rPr lang="fi-FI" sz="1600"/>
                  <a:t> </a:t>
                </a:r>
                <a:r>
                  <a:rPr lang="fi-FI" sz="1600" err="1"/>
                  <a:t>samples</a:t>
                </a:r>
                <a:r>
                  <a:rPr lang="fi-FI" sz="1600"/>
                  <a:t> </a:t>
                </a:r>
                <a:r>
                  <a:rPr lang="fi-FI" sz="1600" err="1"/>
                  <a:t>identically</a:t>
                </a:r>
                <a:r>
                  <a:rPr lang="fi-FI" sz="1600"/>
                  <a:t> </a:t>
                </a:r>
                <a:r>
                  <a:rPr lang="fi-FI" sz="1600" err="1"/>
                  <a:t>distributed</a:t>
                </a:r>
                <a:r>
                  <a:rPr lang="fi-FI" sz="1600"/>
                  <a:t>:</a:t>
                </a:r>
                <a:r>
                  <a:rPr lang="fi-FI" sz="1600" b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fi-FI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𝑀</m:t>
                        </m:r>
                      </m:den>
                    </m:f>
                  </m:oMath>
                </a14:m>
                <a:endParaRPr lang="fi-FI" sz="16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708D77A-25A3-E6B0-DB0A-47EC9F523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20" y="3071651"/>
                <a:ext cx="4012556" cy="439992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74088D0-B216-0C77-5F03-4CF4EC2E7C17}"/>
                  </a:ext>
                </a:extLst>
              </p:cNvPr>
              <p:cNvSpPr txBox="1"/>
              <p:nvPr/>
            </p:nvSpPr>
            <p:spPr>
              <a:xfrm>
                <a:off x="1357435" y="3627154"/>
                <a:ext cx="383777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/>
                  <a:t>Best </a:t>
                </a:r>
                <a:r>
                  <a:rPr lang="fi-FI" sz="1600" err="1"/>
                  <a:t>if</a:t>
                </a:r>
                <a:r>
                  <a:rPr lang="fi-FI" sz="1600"/>
                  <a:t> </a:t>
                </a:r>
                <a:r>
                  <a:rPr lang="fi-FI" sz="1600" err="1"/>
                  <a:t>we</a:t>
                </a:r>
                <a:r>
                  <a:rPr lang="fi-FI" sz="1600"/>
                  <a:t> </a:t>
                </a:r>
                <a:r>
                  <a:rPr lang="fi-FI" sz="1600" err="1"/>
                  <a:t>can</a:t>
                </a:r>
                <a:r>
                  <a:rPr lang="fi-FI" sz="1600"/>
                  <a:t> </a:t>
                </a:r>
                <a:r>
                  <a:rPr lang="fi-FI" sz="1600" err="1"/>
                  <a:t>afford</a:t>
                </a:r>
                <a:r>
                  <a:rPr lang="fi-FI" sz="1600"/>
                  <a:t> it: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FI" sz="160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74088D0-B216-0C77-5F03-4CF4EC2E7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435" y="3627154"/>
                <a:ext cx="3837770" cy="338554"/>
              </a:xfrm>
              <a:prstGeom prst="rect">
                <a:avLst/>
              </a:prstGeom>
              <a:blipFill>
                <a:blip r:embed="rId10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A05BA4-262E-906D-617B-EFD3499F341D}"/>
                  </a:ext>
                </a:extLst>
              </p:cNvPr>
              <p:cNvSpPr txBox="1"/>
              <p:nvPr/>
            </p:nvSpPr>
            <p:spPr>
              <a:xfrm>
                <a:off x="3067954" y="4081219"/>
                <a:ext cx="2658758" cy="473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lvl="1" algn="r">
                  <a:lnSpc>
                    <a:spcPct val="100000"/>
                  </a:lnSpc>
                </a:pPr>
                <a:r>
                  <a:rPr lang="fi-FI" sz="1600" b="0"/>
                  <a:t>We </a:t>
                </a:r>
                <a:r>
                  <a:rPr lang="fi-FI" sz="1600" b="0" err="1"/>
                  <a:t>know</a:t>
                </a:r>
                <a:r>
                  <a:rPr lang="fi-FI" sz="1600" b="0"/>
                  <a:t> </a:t>
                </a:r>
                <a14:m>
                  <m:oMath xmlns:m="http://schemas.openxmlformats.org/officeDocument/2006/math">
                    <m:r>
                      <a:rPr lang="fi-FI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i-FI" sz="16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i-FI" sz="1600" b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i-FI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fi-FI" sz="160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3A05BA4-262E-906D-617B-EFD3499F3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954" y="4081219"/>
                <a:ext cx="2658758" cy="473463"/>
              </a:xfrm>
              <a:prstGeom prst="rect">
                <a:avLst/>
              </a:prstGeom>
              <a:blipFill>
                <a:blip r:embed="rId11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8576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2B5BC-808B-B95E-EDE8-AAC8DF8C7A2C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03E1840-B14D-D426-0F24-0F4BC3B8B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simple</a:t>
            </a:r>
            <a:r>
              <a:rPr lang="fi-FI"/>
              <a:t> </a:t>
            </a:r>
            <a:r>
              <a:rPr lang="fi-FI" err="1"/>
              <a:t>integration</a:t>
            </a:r>
            <a:br>
              <a:rPr lang="fi-FI"/>
            </a:br>
            <a:r>
              <a:rPr lang="fi-FI"/>
              <a:t>(RIS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)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i-FI">
                    <a:solidFill>
                      <a:schemeClr val="accent2"/>
                    </a:solidFill>
                  </a:rPr>
                  <a:t>4.</a:t>
                </a:r>
                <a:r>
                  <a:rPr lang="fi-FI"/>
                  <a:t> </a:t>
                </a:r>
                <a:r>
                  <a:rPr lang="fi-FI" err="1"/>
                  <a:t>Evaluate</a:t>
                </a:r>
                <a:r>
                  <a:rPr lang="fi-FI"/>
                  <a:t> </a:t>
                </a:r>
                <a:r>
                  <a:rPr lang="fi-FI" err="1"/>
                  <a:t>contribution</a:t>
                </a:r>
                <a:r>
                  <a:rPr lang="fi-FI"/>
                  <a:t> </a:t>
                </a:r>
                <a:r>
                  <a:rPr lang="fi-FI" err="1"/>
                  <a:t>weight</a:t>
                </a:r>
                <a:endParaRPr lang="fi-FI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i-FI">
                    <a:solidFill>
                      <a:schemeClr val="accent2"/>
                    </a:solidFill>
                  </a:rPr>
                  <a:t>5. </a:t>
                </a:r>
                <a:r>
                  <a:rPr lang="fi-FI" err="1"/>
                  <a:t>Integrate</a:t>
                </a:r>
                <a:r>
                  <a:rPr lang="fi-FI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  <a:blipFill>
                <a:blip r:embed="rId5"/>
                <a:stretch>
                  <a:fillRect l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/>
              <p:nvPr/>
            </p:nvSpPr>
            <p:spPr>
              <a:xfrm>
                <a:off x="9402738" y="3560552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38" y="3560552"/>
                <a:ext cx="660400" cy="529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row: Right 55">
            <a:extLst>
              <a:ext uri="{FF2B5EF4-FFF2-40B4-BE49-F238E27FC236}">
                <a16:creationId xmlns:a16="http://schemas.microsoft.com/office/drawing/2014/main" id="{957F4CBF-E594-3F20-6F3F-337B30DC742B}"/>
              </a:ext>
            </a:extLst>
          </p:cNvPr>
          <p:cNvSpPr/>
          <p:nvPr/>
        </p:nvSpPr>
        <p:spPr>
          <a:xfrm rot="16200000">
            <a:off x="4823685" y="3050591"/>
            <a:ext cx="1320696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CA1739-DC3A-0E5D-D001-A637C65038CE}"/>
                  </a:ext>
                </a:extLst>
              </p:cNvPr>
              <p:cNvSpPr txBox="1"/>
              <p:nvPr/>
            </p:nvSpPr>
            <p:spPr>
              <a:xfrm>
                <a:off x="1724337" y="3167134"/>
                <a:ext cx="6395720" cy="676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CA1739-DC3A-0E5D-D001-A637C6503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337" y="3167134"/>
                <a:ext cx="6395720" cy="6767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2EA9199F-FF36-D34B-4C95-EC037201F17F}"/>
              </a:ext>
            </a:extLst>
          </p:cNvPr>
          <p:cNvSpPr/>
          <p:nvPr/>
        </p:nvSpPr>
        <p:spPr>
          <a:xfrm>
            <a:off x="9618268" y="3919766"/>
            <a:ext cx="114670" cy="114670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F29DC1E7-9DCC-BC12-B970-32BF253C9EDB}"/>
              </a:ext>
            </a:extLst>
          </p:cNvPr>
          <p:cNvSpPr/>
          <p:nvPr/>
        </p:nvSpPr>
        <p:spPr>
          <a:xfrm rot="16200000">
            <a:off x="4587116" y="2645346"/>
            <a:ext cx="39151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E1DD88-9D95-DBE5-990A-F22CDC73B905}"/>
                  </a:ext>
                </a:extLst>
              </p:cNvPr>
              <p:cNvSpPr txBox="1"/>
              <p:nvPr/>
            </p:nvSpPr>
            <p:spPr>
              <a:xfrm>
                <a:off x="4171785" y="2649872"/>
                <a:ext cx="61027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fi-FI" sz="16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i-FI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16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FI" sz="16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E1DD88-9D95-DBE5-990A-F22CDC73B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785" y="2649872"/>
                <a:ext cx="610276" cy="338554"/>
              </a:xfrm>
              <a:prstGeom prst="rect">
                <a:avLst/>
              </a:prstGeom>
              <a:blipFill>
                <a:blip r:embed="rId8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90C9E0D-3DB2-1347-13BF-F09FE857559E}"/>
                  </a:ext>
                </a:extLst>
              </p:cNvPr>
              <p:cNvSpPr txBox="1"/>
              <p:nvPr/>
            </p:nvSpPr>
            <p:spPr>
              <a:xfrm>
                <a:off x="3122382" y="4300221"/>
                <a:ext cx="6395720" cy="5821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d>
                      <m:dPr>
                        <m:ctrlPr>
                          <a:rPr lang="fi-FI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i-FI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  <m:e>
                            <m:f>
                              <m:f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fi-FI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fi-FI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den>
                            </m:f>
                          </m:e>
                        </m:nary>
                      </m:e>
                    </m:d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90C9E0D-3DB2-1347-13BF-F09FE857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382" y="4300221"/>
                <a:ext cx="6395720" cy="582147"/>
              </a:xfrm>
              <a:prstGeom prst="rect">
                <a:avLst/>
              </a:prstGeom>
              <a:blipFill>
                <a:blip r:embed="rId9"/>
                <a:stretch>
                  <a:fillRect t="-62500" b="-9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147AC9-0727-5937-91F1-2657D32F69F1}"/>
                  </a:ext>
                </a:extLst>
              </p:cNvPr>
              <p:cNvSpPr txBox="1"/>
              <p:nvPr/>
            </p:nvSpPr>
            <p:spPr>
              <a:xfrm>
                <a:off x="3151346" y="4980566"/>
                <a:ext cx="1430814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147AC9-0727-5937-91F1-2657D32F6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346" y="4980566"/>
                <a:ext cx="1430814" cy="871264"/>
              </a:xfrm>
              <a:prstGeom prst="rect">
                <a:avLst/>
              </a:prstGeom>
              <a:blipFill>
                <a:blip r:embed="rId10"/>
                <a:stretch>
                  <a:fillRect r="-3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0C12842-43D4-8F45-673E-B2F64BE3A160}"/>
              </a:ext>
            </a:extLst>
          </p:cNvPr>
          <p:cNvSpPr txBox="1"/>
          <p:nvPr/>
        </p:nvSpPr>
        <p:spPr>
          <a:xfrm>
            <a:off x="4730751" y="4480522"/>
            <a:ext cx="191446" cy="16695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sz="8800">
                <a:solidFill>
                  <a:schemeClr val="accent3">
                    <a:lumMod val="75000"/>
                  </a:schemeClr>
                </a:solidFill>
              </a:rPr>
              <a:t>!</a:t>
            </a:r>
            <a:endParaRPr lang="en-FI" sz="88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400645-5A40-5C5B-DCF8-604C2E23200B}"/>
              </a:ext>
            </a:extLst>
          </p:cNvPr>
          <p:cNvSpPr/>
          <p:nvPr/>
        </p:nvSpPr>
        <p:spPr>
          <a:xfrm>
            <a:off x="286589" y="2474063"/>
            <a:ext cx="5957332" cy="3664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FDA32E-0608-F003-D0F9-C11951FF4CC6}"/>
                  </a:ext>
                </a:extLst>
              </p:cNvPr>
              <p:cNvSpPr txBox="1"/>
              <p:nvPr/>
            </p:nvSpPr>
            <p:spPr>
              <a:xfrm>
                <a:off x="3765546" y="1733821"/>
                <a:ext cx="2033031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FDA32E-0608-F003-D0F9-C11951FF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546" y="1733821"/>
                <a:ext cx="2033031" cy="8712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897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Pdf converges to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548DF8-E0DB-A263-E697-87DA9AF4A070}"/>
              </a:ext>
            </a:extLst>
          </p:cNvPr>
          <p:cNvGrpSpPr/>
          <p:nvPr/>
        </p:nvGrpSpPr>
        <p:grpSpPr>
          <a:xfrm>
            <a:off x="3714750" y="1850886"/>
            <a:ext cx="4762500" cy="3733800"/>
            <a:chOff x="6471695" y="1677526"/>
            <a:chExt cx="4762500" cy="3733800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5040E436-69AE-9427-688B-7AF90EC82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E024A06-51EC-A325-2EAB-990059631D95}"/>
                </a:ext>
              </a:extLst>
            </p:cNvPr>
            <p:cNvSpPr/>
            <p:nvPr/>
          </p:nvSpPr>
          <p:spPr>
            <a:xfrm>
              <a:off x="7459268" y="4862278"/>
              <a:ext cx="96707" cy="96707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4178998-285D-7FB3-6B3B-3C91AAD9C72B}"/>
                </a:ext>
              </a:extLst>
            </p:cNvPr>
            <p:cNvSpPr/>
            <p:nvPr/>
          </p:nvSpPr>
          <p:spPr>
            <a:xfrm>
              <a:off x="9522807" y="4862277"/>
              <a:ext cx="96707" cy="96707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EC5DE80-3F87-1861-6074-08DB6487A7CF}"/>
                    </a:ext>
                  </a:extLst>
                </p:cNvPr>
                <p:cNvSpPr txBox="1"/>
                <p:nvPr/>
              </p:nvSpPr>
              <p:spPr>
                <a:xfrm>
                  <a:off x="9101667" y="3314183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en-FI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EC5DE80-3F87-1861-6074-08DB6487A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1667" y="3314183"/>
                  <a:ext cx="304800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20000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070F85D-5F59-8B3E-472A-0FA7C1444520}"/>
                    </a:ext>
                  </a:extLst>
                </p:cNvPr>
                <p:cNvSpPr txBox="1"/>
                <p:nvPr/>
              </p:nvSpPr>
              <p:spPr>
                <a:xfrm>
                  <a:off x="7189075" y="4501212"/>
                  <a:ext cx="39709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FI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070F85D-5F59-8B3E-472A-0FA7C14445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9075" y="4501212"/>
                  <a:ext cx="397093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1198694-5C3F-76CA-2E7F-83CE3F6D3DA6}"/>
                    </a:ext>
                  </a:extLst>
                </p:cNvPr>
                <p:cNvSpPr txBox="1"/>
                <p:nvPr/>
              </p:nvSpPr>
              <p:spPr>
                <a:xfrm>
                  <a:off x="9254067" y="4492946"/>
                  <a:ext cx="39709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FI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1198694-5C3F-76CA-2E7F-83CE3F6D3D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4067" y="4492946"/>
                  <a:ext cx="39709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F6577E-B3C5-C4CA-2378-5179FD0C3125}"/>
              </a:ext>
            </a:extLst>
          </p:cNvPr>
          <p:cNvSpPr txBox="1"/>
          <p:nvPr/>
        </p:nvSpPr>
        <p:spPr>
          <a:xfrm>
            <a:off x="4107833" y="3518497"/>
            <a:ext cx="2282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 b="1"/>
              <a:t>Target </a:t>
            </a:r>
            <a:r>
              <a:rPr lang="fi-FI" b="1" err="1"/>
              <a:t>distribution</a:t>
            </a:r>
            <a:endParaRPr lang="fi-FI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92A42F-A2C5-EAC8-FC7E-BA3D2049D93B}"/>
              </a:ext>
            </a:extLst>
          </p:cNvPr>
          <p:cNvSpPr txBox="1"/>
          <p:nvPr/>
        </p:nvSpPr>
        <p:spPr>
          <a:xfrm>
            <a:off x="6894215" y="4714658"/>
            <a:ext cx="1275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 b="1"/>
              <a:t>Input PDF</a:t>
            </a:r>
          </a:p>
        </p:txBody>
      </p:sp>
    </p:spTree>
    <p:extLst>
      <p:ext uri="{BB962C8B-B14F-4D97-AF65-F5344CB8AC3E}">
        <p14:creationId xmlns:p14="http://schemas.microsoft.com/office/powerpoint/2010/main" val="2919516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C80A7E-E98B-C648-AB44-757107F5C324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03E1840-B14D-D426-0F24-0F4BC3B8B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simple</a:t>
            </a:r>
            <a:r>
              <a:rPr lang="fi-FI"/>
              <a:t> </a:t>
            </a:r>
            <a:r>
              <a:rPr lang="fi-FI" err="1"/>
              <a:t>integration</a:t>
            </a:r>
            <a:br>
              <a:rPr lang="fi-FI"/>
            </a:br>
            <a:r>
              <a:rPr lang="fi-FI"/>
              <a:t>(RIS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)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i-FI">
                    <a:solidFill>
                      <a:schemeClr val="accent2"/>
                    </a:solidFill>
                  </a:rPr>
                  <a:t>4.</a:t>
                </a:r>
                <a:r>
                  <a:rPr lang="fi-FI"/>
                  <a:t> </a:t>
                </a:r>
                <a:r>
                  <a:rPr lang="fi-FI" err="1"/>
                  <a:t>Evaluate</a:t>
                </a:r>
                <a:r>
                  <a:rPr lang="fi-FI"/>
                  <a:t> </a:t>
                </a:r>
                <a:r>
                  <a:rPr lang="fi-FI" err="1"/>
                  <a:t>contribution</a:t>
                </a:r>
                <a:r>
                  <a:rPr lang="fi-FI"/>
                  <a:t> </a:t>
                </a:r>
                <a:r>
                  <a:rPr lang="fi-FI" err="1"/>
                  <a:t>weight</a:t>
                </a:r>
                <a:endParaRPr lang="fi-FI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i-FI">
                    <a:solidFill>
                      <a:schemeClr val="accent2"/>
                    </a:solidFill>
                  </a:rPr>
                  <a:t>5. </a:t>
                </a:r>
                <a:r>
                  <a:rPr lang="fi-FI" err="1"/>
                  <a:t>Integrate</a:t>
                </a:r>
                <a:r>
                  <a:rPr lang="fi-FI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  <a:blipFill>
                <a:blip r:embed="rId5"/>
                <a:stretch>
                  <a:fillRect l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/>
              <p:nvPr/>
            </p:nvSpPr>
            <p:spPr>
              <a:xfrm>
                <a:off x="9402738" y="3560552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38" y="3560552"/>
                <a:ext cx="660400" cy="529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row: Right 55">
            <a:extLst>
              <a:ext uri="{FF2B5EF4-FFF2-40B4-BE49-F238E27FC236}">
                <a16:creationId xmlns:a16="http://schemas.microsoft.com/office/drawing/2014/main" id="{957F4CBF-E594-3F20-6F3F-337B30DC742B}"/>
              </a:ext>
            </a:extLst>
          </p:cNvPr>
          <p:cNvSpPr/>
          <p:nvPr/>
        </p:nvSpPr>
        <p:spPr>
          <a:xfrm rot="16200000">
            <a:off x="4823685" y="3050591"/>
            <a:ext cx="1320696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CA1739-DC3A-0E5D-D001-A637C65038CE}"/>
                  </a:ext>
                </a:extLst>
              </p:cNvPr>
              <p:cNvSpPr txBox="1"/>
              <p:nvPr/>
            </p:nvSpPr>
            <p:spPr>
              <a:xfrm>
                <a:off x="1724337" y="3167134"/>
                <a:ext cx="6395720" cy="676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CA1739-DC3A-0E5D-D001-A637C6503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337" y="3167134"/>
                <a:ext cx="6395720" cy="6767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2EA9199F-FF36-D34B-4C95-EC037201F17F}"/>
              </a:ext>
            </a:extLst>
          </p:cNvPr>
          <p:cNvSpPr/>
          <p:nvPr/>
        </p:nvSpPr>
        <p:spPr>
          <a:xfrm>
            <a:off x="9618268" y="3919766"/>
            <a:ext cx="114670" cy="114670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F29DC1E7-9DCC-BC12-B970-32BF253C9EDB}"/>
              </a:ext>
            </a:extLst>
          </p:cNvPr>
          <p:cNvSpPr/>
          <p:nvPr/>
        </p:nvSpPr>
        <p:spPr>
          <a:xfrm rot="16200000">
            <a:off x="4587116" y="2645346"/>
            <a:ext cx="39151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90C9E0D-3DB2-1347-13BF-F09FE857559E}"/>
                  </a:ext>
                </a:extLst>
              </p:cNvPr>
              <p:cNvSpPr txBox="1"/>
              <p:nvPr/>
            </p:nvSpPr>
            <p:spPr>
              <a:xfrm>
                <a:off x="3122382" y="4300221"/>
                <a:ext cx="6395720" cy="5821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i-FI"/>
                  <a:t> </a:t>
                </a:r>
                <a14:m>
                  <m:oMath xmlns:m="http://schemas.openxmlformats.org/officeDocument/2006/math">
                    <m:r>
                      <a:rPr lang="fi-FI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d>
                      <m:dPr>
                        <m:ctrlPr>
                          <a:rPr lang="fi-FI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i-FI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i-FI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  <m:e>
                            <m:f>
                              <m:f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fi-FI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fi-FI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fi-FI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fi-FI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i-FI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den>
                            </m:f>
                          </m:e>
                        </m:nary>
                      </m:e>
                    </m:d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90C9E0D-3DB2-1347-13BF-F09FE8575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382" y="4300221"/>
                <a:ext cx="6395720" cy="582147"/>
              </a:xfrm>
              <a:prstGeom prst="rect">
                <a:avLst/>
              </a:prstGeom>
              <a:blipFill>
                <a:blip r:embed="rId8"/>
                <a:stretch>
                  <a:fillRect t="-62500" b="-9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147AC9-0727-5937-91F1-2657D32F69F1}"/>
                  </a:ext>
                </a:extLst>
              </p:cNvPr>
              <p:cNvSpPr txBox="1"/>
              <p:nvPr/>
            </p:nvSpPr>
            <p:spPr>
              <a:xfrm>
                <a:off x="3151346" y="4980566"/>
                <a:ext cx="1430814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147AC9-0727-5937-91F1-2657D32F6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346" y="4980566"/>
                <a:ext cx="1430814" cy="871264"/>
              </a:xfrm>
              <a:prstGeom prst="rect">
                <a:avLst/>
              </a:prstGeom>
              <a:blipFill>
                <a:blip r:embed="rId9"/>
                <a:stretch>
                  <a:fillRect r="-3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0C12842-43D4-8F45-673E-B2F64BE3A160}"/>
              </a:ext>
            </a:extLst>
          </p:cNvPr>
          <p:cNvSpPr txBox="1"/>
          <p:nvPr/>
        </p:nvSpPr>
        <p:spPr>
          <a:xfrm>
            <a:off x="4730751" y="4480522"/>
            <a:ext cx="191446" cy="16695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sz="8800">
                <a:solidFill>
                  <a:schemeClr val="accent3">
                    <a:lumMod val="75000"/>
                  </a:schemeClr>
                </a:solidFill>
              </a:rPr>
              <a:t>!</a:t>
            </a:r>
            <a:endParaRPr lang="en-FI" sz="88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400645-5A40-5C5B-DCF8-604C2E23200B}"/>
              </a:ext>
            </a:extLst>
          </p:cNvPr>
          <p:cNvSpPr/>
          <p:nvPr/>
        </p:nvSpPr>
        <p:spPr>
          <a:xfrm>
            <a:off x="286589" y="4170704"/>
            <a:ext cx="5957332" cy="1967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FDA32E-0608-F003-D0F9-C11951FF4CC6}"/>
                  </a:ext>
                </a:extLst>
              </p:cNvPr>
              <p:cNvSpPr txBox="1"/>
              <p:nvPr/>
            </p:nvSpPr>
            <p:spPr>
              <a:xfrm>
                <a:off x="3765546" y="1733821"/>
                <a:ext cx="2033031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FDA32E-0608-F003-D0F9-C11951FF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546" y="1733821"/>
                <a:ext cx="2033031" cy="8712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7C8E13-3B85-C0E5-C176-A71D3B34EEC9}"/>
                  </a:ext>
                </a:extLst>
              </p:cNvPr>
              <p:cNvSpPr txBox="1"/>
              <p:nvPr/>
            </p:nvSpPr>
            <p:spPr>
              <a:xfrm>
                <a:off x="3131820" y="2649872"/>
                <a:ext cx="165024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 b="0" err="1"/>
                  <a:t>We</a:t>
                </a:r>
                <a:r>
                  <a:rPr lang="fi-FI" sz="1600" b="0"/>
                  <a:t> </a:t>
                </a:r>
                <a:r>
                  <a:rPr lang="fi-FI" sz="1600" b="0" err="1"/>
                  <a:t>chose</a:t>
                </a:r>
                <a:r>
                  <a:rPr lang="fi-FI" sz="1600" b="0"/>
                  <a:t>: </a:t>
                </a:r>
                <a14:m>
                  <m:oMath xmlns:m="http://schemas.openxmlformats.org/officeDocument/2006/math"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FI" sz="16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7C8E13-3B85-C0E5-C176-A71D3B34E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20" y="2649872"/>
                <a:ext cx="1650241" cy="338554"/>
              </a:xfrm>
              <a:prstGeom prst="rect">
                <a:avLst/>
              </a:prstGeom>
              <a:blipFill>
                <a:blip r:embed="rId11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1426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178E6F-5245-92CB-1D82-8FD6565D8532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03E1840-B14D-D426-0F24-0F4BC3B8B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simple</a:t>
            </a:r>
            <a:r>
              <a:rPr lang="fi-FI"/>
              <a:t> </a:t>
            </a:r>
            <a:r>
              <a:rPr lang="fi-FI" err="1"/>
              <a:t>integration</a:t>
            </a:r>
            <a:br>
              <a:rPr lang="fi-FI"/>
            </a:br>
            <a:r>
              <a:rPr lang="fi-FI"/>
              <a:t>(RIS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)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i-FI">
                    <a:solidFill>
                      <a:schemeClr val="accent2"/>
                    </a:solidFill>
                  </a:rPr>
                  <a:t>4.</a:t>
                </a:r>
                <a:r>
                  <a:rPr lang="fi-FI"/>
                  <a:t> </a:t>
                </a:r>
                <a:r>
                  <a:rPr lang="fi-FI" err="1"/>
                  <a:t>Evaluate</a:t>
                </a:r>
                <a:r>
                  <a:rPr lang="fi-FI"/>
                  <a:t> </a:t>
                </a:r>
                <a:r>
                  <a:rPr lang="fi-FI" err="1"/>
                  <a:t>contribution</a:t>
                </a:r>
                <a:r>
                  <a:rPr lang="fi-FI"/>
                  <a:t> </a:t>
                </a:r>
                <a:r>
                  <a:rPr lang="fi-FI" err="1"/>
                  <a:t>weight</a:t>
                </a:r>
                <a:endParaRPr lang="fi-FI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i-FI">
                    <a:solidFill>
                      <a:schemeClr val="accent2"/>
                    </a:solidFill>
                  </a:rPr>
                  <a:t>5. </a:t>
                </a:r>
                <a:r>
                  <a:rPr lang="fi-FI" err="1"/>
                  <a:t>Integrate</a:t>
                </a:r>
                <a:r>
                  <a:rPr lang="fi-FI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=…= </m:t>
                    </m:r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  <a:blipFill>
                <a:blip r:embed="rId5"/>
                <a:stretch>
                  <a:fillRect l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/>
              <p:nvPr/>
            </p:nvSpPr>
            <p:spPr>
              <a:xfrm>
                <a:off x="9402738" y="3560552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38" y="3560552"/>
                <a:ext cx="660400" cy="529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row: Right 55">
            <a:extLst>
              <a:ext uri="{FF2B5EF4-FFF2-40B4-BE49-F238E27FC236}">
                <a16:creationId xmlns:a16="http://schemas.microsoft.com/office/drawing/2014/main" id="{957F4CBF-E594-3F20-6F3F-337B30DC742B}"/>
              </a:ext>
            </a:extLst>
          </p:cNvPr>
          <p:cNvSpPr/>
          <p:nvPr/>
        </p:nvSpPr>
        <p:spPr>
          <a:xfrm rot="16200000">
            <a:off x="4823685" y="3050591"/>
            <a:ext cx="1320696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CA1739-DC3A-0E5D-D001-A637C65038CE}"/>
                  </a:ext>
                </a:extLst>
              </p:cNvPr>
              <p:cNvSpPr txBox="1"/>
              <p:nvPr/>
            </p:nvSpPr>
            <p:spPr>
              <a:xfrm>
                <a:off x="1724337" y="3167134"/>
                <a:ext cx="6395720" cy="676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CA1739-DC3A-0E5D-D001-A637C6503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337" y="3167134"/>
                <a:ext cx="6395720" cy="6767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2EA9199F-FF36-D34B-4C95-EC037201F17F}"/>
              </a:ext>
            </a:extLst>
          </p:cNvPr>
          <p:cNvSpPr/>
          <p:nvPr/>
        </p:nvSpPr>
        <p:spPr>
          <a:xfrm>
            <a:off x="9618268" y="3919766"/>
            <a:ext cx="114670" cy="114670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F29DC1E7-9DCC-BC12-B970-32BF253C9EDB}"/>
              </a:ext>
            </a:extLst>
          </p:cNvPr>
          <p:cNvSpPr/>
          <p:nvPr/>
        </p:nvSpPr>
        <p:spPr>
          <a:xfrm rot="16200000">
            <a:off x="4587116" y="2645346"/>
            <a:ext cx="39151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E1DD88-9D95-DBE5-990A-F22CDC73B905}"/>
                  </a:ext>
                </a:extLst>
              </p:cNvPr>
              <p:cNvSpPr txBox="1"/>
              <p:nvPr/>
            </p:nvSpPr>
            <p:spPr>
              <a:xfrm>
                <a:off x="3131820" y="2649872"/>
                <a:ext cx="165024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 b="0" err="1"/>
                  <a:t>We</a:t>
                </a:r>
                <a:r>
                  <a:rPr lang="fi-FI" sz="1600" b="0"/>
                  <a:t> </a:t>
                </a:r>
                <a:r>
                  <a:rPr lang="fi-FI" sz="1600" b="0" err="1"/>
                  <a:t>chose</a:t>
                </a:r>
                <a:r>
                  <a:rPr lang="fi-FI" sz="1600" b="0"/>
                  <a:t>: </a:t>
                </a:r>
                <a14:m>
                  <m:oMath xmlns:m="http://schemas.openxmlformats.org/officeDocument/2006/math"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FI" sz="16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E1DD88-9D95-DBE5-990A-F22CDC73B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20" y="2649872"/>
                <a:ext cx="1650241" cy="338554"/>
              </a:xfrm>
              <a:prstGeom prst="rect">
                <a:avLst/>
              </a:prstGeom>
              <a:blipFill>
                <a:blip r:embed="rId8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147AC9-0727-5937-91F1-2657D32F69F1}"/>
                  </a:ext>
                </a:extLst>
              </p:cNvPr>
              <p:cNvSpPr txBox="1"/>
              <p:nvPr/>
            </p:nvSpPr>
            <p:spPr>
              <a:xfrm>
                <a:off x="3802424" y="4172282"/>
                <a:ext cx="1430814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147AC9-0727-5937-91F1-2657D32F6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424" y="4172282"/>
                <a:ext cx="1430814" cy="8712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0C12842-43D4-8F45-673E-B2F64BE3A160}"/>
              </a:ext>
            </a:extLst>
          </p:cNvPr>
          <p:cNvSpPr txBox="1"/>
          <p:nvPr/>
        </p:nvSpPr>
        <p:spPr>
          <a:xfrm>
            <a:off x="5252168" y="3656181"/>
            <a:ext cx="191446" cy="16695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sz="8800">
                <a:solidFill>
                  <a:schemeClr val="accent3">
                    <a:lumMod val="75000"/>
                  </a:schemeClr>
                </a:solidFill>
              </a:rPr>
              <a:t>!</a:t>
            </a:r>
            <a:endParaRPr lang="en-FI" sz="8800">
              <a:solidFill>
                <a:schemeClr val="accent3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FDA32E-0608-F003-D0F9-C11951FF4CC6}"/>
                  </a:ext>
                </a:extLst>
              </p:cNvPr>
              <p:cNvSpPr txBox="1"/>
              <p:nvPr/>
            </p:nvSpPr>
            <p:spPr>
              <a:xfrm>
                <a:off x="3765546" y="1733821"/>
                <a:ext cx="2033031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FDA32E-0608-F003-D0F9-C11951FF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546" y="1733821"/>
                <a:ext cx="2033031" cy="8712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5998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680DEF-B144-7CEE-A80A-5534938D3377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03E1840-B14D-D426-0F24-0F4BC3B8B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simple</a:t>
            </a:r>
            <a:r>
              <a:rPr lang="fi-FI"/>
              <a:t> </a:t>
            </a:r>
            <a:r>
              <a:rPr lang="fi-FI" err="1"/>
              <a:t>integration</a:t>
            </a:r>
            <a:br>
              <a:rPr lang="fi-FI"/>
            </a:br>
            <a:r>
              <a:rPr lang="fi-FI"/>
              <a:t>(RIS is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aggregation</a:t>
            </a:r>
            <a:r>
              <a:rPr lang="fi-FI"/>
              <a:t>)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i-FI">
                    <a:solidFill>
                      <a:schemeClr val="accent2"/>
                    </a:solidFill>
                  </a:rPr>
                  <a:t>4.</a:t>
                </a:r>
                <a:r>
                  <a:rPr lang="fi-FI"/>
                  <a:t> </a:t>
                </a:r>
                <a:r>
                  <a:rPr lang="fi-FI" err="1"/>
                  <a:t>Evaluate</a:t>
                </a:r>
                <a:r>
                  <a:rPr lang="fi-FI"/>
                  <a:t> </a:t>
                </a:r>
                <a:r>
                  <a:rPr lang="fi-FI" err="1"/>
                  <a:t>contribution</a:t>
                </a:r>
                <a:r>
                  <a:rPr lang="fi-FI"/>
                  <a:t> </a:t>
                </a:r>
                <a:r>
                  <a:rPr lang="fi-FI" err="1"/>
                  <a:t>weight</a:t>
                </a:r>
                <a:endParaRPr lang="fi-FI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i-FI">
                  <a:solidFill>
                    <a:schemeClr val="accent2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i-FI">
                    <a:solidFill>
                      <a:schemeClr val="accent2"/>
                    </a:solidFill>
                  </a:rPr>
                  <a:t>5. </a:t>
                </a:r>
                <a:r>
                  <a:rPr lang="fi-FI" err="1"/>
                  <a:t>Integrate</a:t>
                </a:r>
                <a:r>
                  <a:rPr lang="fi-FI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=…= </m:t>
                    </m:r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5996C-7B4E-FE30-E616-2CD5D3817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288" y="1889761"/>
                <a:ext cx="11342915" cy="4248392"/>
              </a:xfrm>
              <a:blipFill>
                <a:blip r:embed="rId5"/>
                <a:stretch>
                  <a:fillRect l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/>
              <p:nvPr/>
            </p:nvSpPr>
            <p:spPr>
              <a:xfrm>
                <a:off x="9402738" y="3560552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97CFD8-C959-FBBF-016C-810BCD85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38" y="3560552"/>
                <a:ext cx="660400" cy="529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row: Right 55">
            <a:extLst>
              <a:ext uri="{FF2B5EF4-FFF2-40B4-BE49-F238E27FC236}">
                <a16:creationId xmlns:a16="http://schemas.microsoft.com/office/drawing/2014/main" id="{957F4CBF-E594-3F20-6F3F-337B30DC742B}"/>
              </a:ext>
            </a:extLst>
          </p:cNvPr>
          <p:cNvSpPr/>
          <p:nvPr/>
        </p:nvSpPr>
        <p:spPr>
          <a:xfrm rot="16200000">
            <a:off x="4823685" y="3050591"/>
            <a:ext cx="1320696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CA1739-DC3A-0E5D-D001-A637C65038CE}"/>
                  </a:ext>
                </a:extLst>
              </p:cNvPr>
              <p:cNvSpPr txBox="1"/>
              <p:nvPr/>
            </p:nvSpPr>
            <p:spPr>
              <a:xfrm>
                <a:off x="1724337" y="3167134"/>
                <a:ext cx="6395720" cy="676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i-FI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CA1739-DC3A-0E5D-D001-A637C6503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337" y="3167134"/>
                <a:ext cx="6395720" cy="6767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2EA9199F-FF36-D34B-4C95-EC037201F17F}"/>
              </a:ext>
            </a:extLst>
          </p:cNvPr>
          <p:cNvSpPr/>
          <p:nvPr/>
        </p:nvSpPr>
        <p:spPr>
          <a:xfrm>
            <a:off x="9618268" y="3919766"/>
            <a:ext cx="114670" cy="114670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F29DC1E7-9DCC-BC12-B970-32BF253C9EDB}"/>
              </a:ext>
            </a:extLst>
          </p:cNvPr>
          <p:cNvSpPr/>
          <p:nvPr/>
        </p:nvSpPr>
        <p:spPr>
          <a:xfrm rot="16200000">
            <a:off x="4587116" y="2645346"/>
            <a:ext cx="39151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147AC9-0727-5937-91F1-2657D32F69F1}"/>
                  </a:ext>
                </a:extLst>
              </p:cNvPr>
              <p:cNvSpPr txBox="1"/>
              <p:nvPr/>
            </p:nvSpPr>
            <p:spPr>
              <a:xfrm>
                <a:off x="3802424" y="4172282"/>
                <a:ext cx="1430814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f>
                            <m:f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i-FI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i-FI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i-FI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147AC9-0727-5937-91F1-2657D32F6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424" y="4172282"/>
                <a:ext cx="1430814" cy="8712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0C12842-43D4-8F45-673E-B2F64BE3A160}"/>
              </a:ext>
            </a:extLst>
          </p:cNvPr>
          <p:cNvSpPr txBox="1"/>
          <p:nvPr/>
        </p:nvSpPr>
        <p:spPr>
          <a:xfrm>
            <a:off x="5252168" y="3656181"/>
            <a:ext cx="191446" cy="16695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sz="8800">
                <a:solidFill>
                  <a:schemeClr val="accent3">
                    <a:lumMod val="75000"/>
                  </a:schemeClr>
                </a:solidFill>
              </a:rPr>
              <a:t>!</a:t>
            </a:r>
            <a:endParaRPr lang="en-FI" sz="8800">
              <a:solidFill>
                <a:schemeClr val="accent3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FDA32E-0608-F003-D0F9-C11951FF4CC6}"/>
                  </a:ext>
                </a:extLst>
              </p:cNvPr>
              <p:cNvSpPr txBox="1"/>
              <p:nvPr/>
            </p:nvSpPr>
            <p:spPr>
              <a:xfrm>
                <a:off x="3765546" y="1733821"/>
                <a:ext cx="2033031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fi-FI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FDA32E-0608-F003-D0F9-C11951FF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546" y="1733821"/>
                <a:ext cx="2033031" cy="8712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84B34E8-11E2-71D9-EE3C-BE0081C5CAC4}"/>
              </a:ext>
            </a:extLst>
          </p:cNvPr>
          <p:cNvSpPr txBox="1"/>
          <p:nvPr/>
        </p:nvSpPr>
        <p:spPr>
          <a:xfrm>
            <a:off x="1896302" y="5702028"/>
            <a:ext cx="8644698" cy="369332"/>
          </a:xfrm>
          <a:prstGeom prst="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i-FI"/>
              <a:t>One-</a:t>
            </a:r>
            <a:r>
              <a:rPr lang="fi-FI" err="1"/>
              <a:t>sample</a:t>
            </a:r>
            <a:r>
              <a:rPr lang="fi-FI"/>
              <a:t> RIS </a:t>
            </a:r>
            <a:r>
              <a:rPr lang="fi-FI" err="1"/>
              <a:t>estimator</a:t>
            </a:r>
            <a:r>
              <a:rPr lang="fi-FI"/>
              <a:t>  =  </a:t>
            </a:r>
            <a:r>
              <a:rPr lang="fi-FI" err="1"/>
              <a:t>traditional</a:t>
            </a:r>
            <a:r>
              <a:rPr lang="fi-FI"/>
              <a:t> Monte Carlo </a:t>
            </a:r>
            <a:r>
              <a:rPr lang="fi-FI" err="1"/>
              <a:t>estimator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M </a:t>
            </a:r>
            <a:r>
              <a:rPr lang="fi-FI" err="1"/>
              <a:t>samples</a:t>
            </a:r>
            <a:r>
              <a:rPr lang="fi-FI"/>
              <a:t>!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50D5CE-7716-4DE9-D5B7-78D8756EB018}"/>
                  </a:ext>
                </a:extLst>
              </p:cNvPr>
              <p:cNvSpPr txBox="1"/>
              <p:nvPr/>
            </p:nvSpPr>
            <p:spPr>
              <a:xfrm>
                <a:off x="3131820" y="2649872"/>
                <a:ext cx="165024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fi-FI" sz="1600" b="0" err="1"/>
                  <a:t>We</a:t>
                </a:r>
                <a:r>
                  <a:rPr lang="fi-FI" sz="1600" b="0"/>
                  <a:t> </a:t>
                </a:r>
                <a:r>
                  <a:rPr lang="fi-FI" sz="1600" b="0" err="1"/>
                  <a:t>chose</a:t>
                </a:r>
                <a:r>
                  <a:rPr lang="fi-FI" sz="1600" b="0"/>
                  <a:t>: </a:t>
                </a:r>
                <a14:m>
                  <m:oMath xmlns:m="http://schemas.openxmlformats.org/officeDocument/2006/math">
                    <m:r>
                      <a:rPr lang="fi-FI" sz="16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i-FI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16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FI" sz="16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50D5CE-7716-4DE9-D5B7-78D8756EB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20" y="2649872"/>
                <a:ext cx="1650241" cy="338554"/>
              </a:xfrm>
              <a:prstGeom prst="rect">
                <a:avLst/>
              </a:prstGeom>
              <a:blipFill>
                <a:blip r:embed="rId10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2495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28F1C07-FA1A-3450-7A34-65106920ACA5}"/>
              </a:ext>
            </a:extLst>
          </p:cNvPr>
          <p:cNvSpPr/>
          <p:nvPr/>
        </p:nvSpPr>
        <p:spPr>
          <a:xfrm>
            <a:off x="10838688" y="5040078"/>
            <a:ext cx="1253864" cy="1098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Ris</a:t>
            </a:r>
            <a:r>
              <a:rPr lang="fi-FI"/>
              <a:t> is an </a:t>
            </a:r>
            <a:r>
              <a:rPr lang="fi-FI" err="1"/>
              <a:t>aggregation</a:t>
            </a:r>
            <a:r>
              <a:rPr lang="fi-FI"/>
              <a:t> </a:t>
            </a:r>
            <a:r>
              <a:rPr lang="fi-FI" err="1"/>
              <a:t>machine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D282B1-E9AA-FADA-D24E-CFCB10272A58}"/>
                  </a:ext>
                </a:extLst>
              </p:cNvPr>
              <p:cNvSpPr txBox="1"/>
              <p:nvPr/>
            </p:nvSpPr>
            <p:spPr>
              <a:xfrm>
                <a:off x="9402738" y="4444472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D282B1-E9AA-FADA-D24E-CFCB10272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38" y="4444472"/>
                <a:ext cx="660400" cy="529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949DED31-948A-649E-4DD2-7A64E0132472}"/>
              </a:ext>
            </a:extLst>
          </p:cNvPr>
          <p:cNvSpPr/>
          <p:nvPr/>
        </p:nvSpPr>
        <p:spPr>
          <a:xfrm>
            <a:off x="9618268" y="4803686"/>
            <a:ext cx="114670" cy="114670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23625-EC1D-EF34-E016-A78B450946CB}"/>
              </a:ext>
            </a:extLst>
          </p:cNvPr>
          <p:cNvSpPr txBox="1"/>
          <p:nvPr/>
        </p:nvSpPr>
        <p:spPr>
          <a:xfrm>
            <a:off x="1195070" y="2417732"/>
            <a:ext cx="5877560" cy="7750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err="1"/>
              <a:t>We</a:t>
            </a:r>
            <a:r>
              <a:rPr lang="fi-FI"/>
              <a:t> got single </a:t>
            </a:r>
            <a:r>
              <a:rPr lang="fi-FI" err="1"/>
              <a:t>sample</a:t>
            </a:r>
            <a:r>
              <a:rPr lang="fi-FI"/>
              <a:t> </a:t>
            </a:r>
            <a:r>
              <a:rPr lang="fi-FI" err="1"/>
              <a:t>that’s</a:t>
            </a:r>
            <a:r>
              <a:rPr lang="fi-FI"/>
              <a:t> as </a:t>
            </a:r>
            <a:r>
              <a:rPr lang="fi-FI" err="1"/>
              <a:t>good</a:t>
            </a:r>
            <a:r>
              <a:rPr lang="fi-FI"/>
              <a:t> as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inputs</a:t>
            </a:r>
            <a:r>
              <a:rPr lang="fi-FI"/>
              <a:t> </a:t>
            </a:r>
            <a:r>
              <a:rPr lang="fi-FI" err="1"/>
              <a:t>combined</a:t>
            </a:r>
            <a:r>
              <a:rPr lang="fi-FI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8E3CF6-A274-C119-D8C2-A5A15F66A11F}"/>
                  </a:ext>
                </a:extLst>
              </p:cNvPr>
              <p:cNvSpPr txBox="1"/>
              <p:nvPr/>
            </p:nvSpPr>
            <p:spPr>
              <a:xfrm>
                <a:off x="2454402" y="5461891"/>
                <a:ext cx="3922014" cy="472117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sz="1200" err="1"/>
                  <a:t>With</a:t>
                </a:r>
                <a:r>
                  <a:rPr lang="fi-FI" sz="120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sz="1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fi-FI" sz="1200" b="0" i="1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fi-FI" sz="12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fi-FI" sz="1200"/>
                  <a:t>, </a:t>
                </a:r>
                <a:r>
                  <a:rPr lang="fi-FI" sz="1200" err="1"/>
                  <a:t>the</a:t>
                </a:r>
                <a:r>
                  <a:rPr lang="fi-FI" sz="1200"/>
                  <a:t> </a:t>
                </a:r>
                <a:r>
                  <a:rPr lang="fi-FI" sz="1200" err="1"/>
                  <a:t>result</a:t>
                </a:r>
                <a:r>
                  <a:rPr lang="fi-FI" sz="1200"/>
                  <a:t> is </a:t>
                </a:r>
                <a:r>
                  <a:rPr lang="fi-FI" sz="1200" err="1"/>
                  <a:t>somewhat</a:t>
                </a:r>
                <a:r>
                  <a:rPr lang="fi-FI" sz="1200"/>
                  <a:t> </a:t>
                </a:r>
                <a:r>
                  <a:rPr lang="fi-FI" sz="1200" err="1"/>
                  <a:t>worse</a:t>
                </a:r>
                <a:r>
                  <a:rPr lang="fi-FI" sz="1200"/>
                  <a:t> </a:t>
                </a:r>
                <a:r>
                  <a:rPr lang="fi-FI" sz="1200" err="1"/>
                  <a:t>due</a:t>
                </a:r>
                <a:r>
                  <a:rPr lang="fi-FI" sz="120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i-FI" sz="1200" b="0" i="0" smtClean="0">
                        <a:latin typeface="Cambria Math" panose="02040503050406030204" pitchFamily="18" charset="0"/>
                      </a:rPr>
                      <m:t>Var</m:t>
                    </m:r>
                    <m:d>
                      <m:dPr>
                        <m:ctrlPr>
                          <a:rPr lang="fi-FI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i-FI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acc>
                              <m:accPr>
                                <m:chr m:val="̂"/>
                                <m:ctrlPr>
                                  <a:rPr lang="fi-FI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i-FI" sz="1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den>
                        </m:f>
                      </m:e>
                    </m:d>
                  </m:oMath>
                </a14:m>
                <a:endParaRPr lang="fi-FI" sz="12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8E3CF6-A274-C119-D8C2-A5A15F66A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402" y="5461891"/>
                <a:ext cx="3922014" cy="472117"/>
              </a:xfrm>
              <a:prstGeom prst="rect">
                <a:avLst/>
              </a:prstGeom>
              <a:blipFill>
                <a:blip r:embed="rId4"/>
                <a:stretch>
                  <a:fillRect l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A8C3D00-9F32-2B78-413C-A2767B426406}"/>
              </a:ext>
            </a:extLst>
          </p:cNvPr>
          <p:cNvSpPr txBox="1"/>
          <p:nvPr/>
        </p:nvSpPr>
        <p:spPr>
          <a:xfrm>
            <a:off x="1070411" y="4280466"/>
            <a:ext cx="5165797" cy="523220"/>
          </a:xfrm>
          <a:prstGeom prst="rect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i-FI" sz="2800"/>
              <a:t>RIS is an </a:t>
            </a:r>
            <a:r>
              <a:rPr lang="fi-FI" sz="2800" err="1"/>
              <a:t>aggregation</a:t>
            </a:r>
            <a:r>
              <a:rPr lang="fi-FI" sz="2800"/>
              <a:t> </a:t>
            </a:r>
            <a:r>
              <a:rPr lang="fi-FI" sz="2800" err="1"/>
              <a:t>machine</a:t>
            </a:r>
            <a:endParaRPr lang="en-FI" sz="28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BB79D9-0800-0CE8-6D4B-337DA501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72630" y="1826260"/>
            <a:ext cx="4762500" cy="373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F77B16-3CDA-5CD4-0255-D0930B34F1C5}"/>
                  </a:ext>
                </a:extLst>
              </p:cNvPr>
              <p:cNvSpPr txBox="1"/>
              <p:nvPr/>
            </p:nvSpPr>
            <p:spPr>
              <a:xfrm>
                <a:off x="9402738" y="3560552"/>
                <a:ext cx="660400" cy="52937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F77B16-3CDA-5CD4-0255-D0930B34F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38" y="3560552"/>
                <a:ext cx="660400" cy="529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4212CC4F-5448-A20C-76A1-9E9D679A9911}"/>
              </a:ext>
            </a:extLst>
          </p:cNvPr>
          <p:cNvSpPr/>
          <p:nvPr/>
        </p:nvSpPr>
        <p:spPr>
          <a:xfrm>
            <a:off x="9618268" y="3919766"/>
            <a:ext cx="114670" cy="114670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47C7A-DC20-645E-7ABB-953A8327629A}"/>
              </a:ext>
            </a:extLst>
          </p:cNvPr>
          <p:cNvSpPr txBox="1"/>
          <p:nvPr/>
        </p:nvSpPr>
        <p:spPr>
          <a:xfrm>
            <a:off x="1195070" y="3457692"/>
            <a:ext cx="5877560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/>
              <a:t>How? </a:t>
            </a:r>
            <a:r>
              <a:rPr lang="fi-FI" err="1"/>
              <a:t>Improved</a:t>
            </a:r>
            <a:r>
              <a:rPr lang="fi-FI"/>
              <a:t> PDF!        (By </a:t>
            </a:r>
            <a:r>
              <a:rPr lang="fi-FI" err="1"/>
              <a:t>weighted</a:t>
            </a:r>
            <a:r>
              <a:rPr lang="fi-FI"/>
              <a:t> </a:t>
            </a:r>
            <a:r>
              <a:rPr lang="fi-FI" err="1"/>
              <a:t>selection</a:t>
            </a:r>
            <a:r>
              <a:rPr lang="fi-FI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3387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two sides of RIS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16E42-1145-C65B-5B06-04A61D6105A2}"/>
              </a:ext>
            </a:extLst>
          </p:cNvPr>
          <p:cNvSpPr txBox="1"/>
          <p:nvPr/>
        </p:nvSpPr>
        <p:spPr>
          <a:xfrm>
            <a:off x="1965960" y="2191816"/>
            <a:ext cx="8260080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buClr>
                <a:schemeClr val="accent2"/>
              </a:buClr>
            </a:pPr>
            <a:r>
              <a:rPr lang="fi-FI" sz="3200" b="1"/>
              <a:t>Resampled Importance Sampling is 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C14BF-FBC5-C973-8D07-90E82D462C58}"/>
              </a:ext>
            </a:extLst>
          </p:cNvPr>
          <p:cNvSpPr txBox="1"/>
          <p:nvPr/>
        </p:nvSpPr>
        <p:spPr>
          <a:xfrm>
            <a:off x="3754120" y="3469640"/>
            <a:ext cx="5232400" cy="78431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fi-FI" sz="2400"/>
              <a:t>Sample Aggregation</a:t>
            </a:r>
          </a:p>
          <a:p>
            <a:pPr lvl="1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>
                <a:solidFill>
                  <a:schemeClr val="bg1">
                    <a:lumMod val="50000"/>
                  </a:schemeClr>
                </a:solidFill>
              </a:rPr>
              <a:t>(merging multiple samples into one)</a:t>
            </a:r>
            <a:endParaRPr lang="en-FI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53AB0-A05B-3332-172B-750AAB21734C}"/>
              </a:ext>
            </a:extLst>
          </p:cNvPr>
          <p:cNvSpPr txBox="1"/>
          <p:nvPr/>
        </p:nvSpPr>
        <p:spPr>
          <a:xfrm>
            <a:off x="3754120" y="4561840"/>
            <a:ext cx="5232400" cy="78431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fi-FI" sz="2400"/>
              <a:t>Importance Sampling</a:t>
            </a:r>
          </a:p>
          <a:p>
            <a:pPr lvl="1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>
                <a:solidFill>
                  <a:schemeClr val="bg1">
                    <a:lumMod val="50000"/>
                  </a:schemeClr>
                </a:solidFill>
              </a:rPr>
              <a:t>(improving sample distribution)</a:t>
            </a:r>
            <a:endParaRPr lang="en-FI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FC2D096-96CE-09EE-8261-374786247868}"/>
              </a:ext>
            </a:extLst>
          </p:cNvPr>
          <p:cNvSpPr/>
          <p:nvPr/>
        </p:nvSpPr>
        <p:spPr>
          <a:xfrm>
            <a:off x="3012440" y="3502660"/>
            <a:ext cx="533400" cy="421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9C10F-F3F3-3D73-B02D-124D5BD4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4.16667E-7 0.1599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Visualize: bsdf importance sampling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5996C-7B4E-FE30-E616-2CD5D381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679551"/>
            <a:ext cx="11342915" cy="4092842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/>
              <a:t>RIS is ”</a:t>
            </a:r>
            <a:r>
              <a:rPr lang="fi-FI" err="1"/>
              <a:t>blind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” (</a:t>
            </a:r>
            <a:r>
              <a:rPr lang="fi-FI" err="1"/>
              <a:t>same</a:t>
            </a:r>
            <a:r>
              <a:rPr lang="fi-FI"/>
              <a:t> </a:t>
            </a:r>
            <a:r>
              <a:rPr lang="fi-FI" err="1"/>
              <a:t>code</a:t>
            </a:r>
            <a:r>
              <a:rPr lang="fi-FI"/>
              <a:t> for </a:t>
            </a:r>
            <a:r>
              <a:rPr lang="fi-FI" err="1"/>
              <a:t>all</a:t>
            </a:r>
            <a:r>
              <a:rPr lang="fi-FI"/>
              <a:t> </a:t>
            </a:r>
            <a:r>
              <a:rPr lang="fi-FI" err="1"/>
              <a:t>BSDFs</a:t>
            </a:r>
            <a:r>
              <a:rPr lang="fi-FI"/>
              <a:t>).</a:t>
            </a:r>
          </a:p>
          <a:p>
            <a:pPr marL="0" indent="0">
              <a:buNone/>
            </a:pPr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Assume</a:t>
            </a:r>
            <a:r>
              <a:rPr lang="fi-FI"/>
              <a:t> </a:t>
            </a:r>
            <a:r>
              <a:rPr lang="fi-FI" err="1"/>
              <a:t>complicated</a:t>
            </a:r>
            <a:r>
              <a:rPr lang="fi-FI"/>
              <a:t> BSDF </a:t>
            </a:r>
            <a:r>
              <a:rPr lang="fi-FI" err="1"/>
              <a:t>with</a:t>
            </a:r>
            <a:r>
              <a:rPr lang="fi-FI"/>
              <a:t> no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sampler</a:t>
            </a:r>
            <a:r>
              <a:rPr lang="fi-FI"/>
              <a:t>.</a:t>
            </a:r>
            <a:br>
              <a:rPr lang="fi-FI"/>
            </a:br>
            <a:r>
              <a:rPr lang="fi-FI" b="1" err="1"/>
              <a:t>We</a:t>
            </a:r>
            <a:r>
              <a:rPr lang="fi-FI" b="1"/>
              <a:t> </a:t>
            </a:r>
            <a:r>
              <a:rPr lang="fi-FI" b="1" i="1" err="1"/>
              <a:t>can</a:t>
            </a:r>
            <a:r>
              <a:rPr lang="fi-FI" b="1" i="1"/>
              <a:t> </a:t>
            </a:r>
            <a:r>
              <a:rPr lang="fi-FI" b="1" i="1" err="1"/>
              <a:t>easily</a:t>
            </a:r>
            <a:r>
              <a:rPr lang="fi-FI" b="1"/>
              <a:t> </a:t>
            </a:r>
            <a:r>
              <a:rPr lang="fi-FI" b="1" err="1"/>
              <a:t>importance</a:t>
            </a:r>
            <a:r>
              <a:rPr lang="fi-FI" b="1"/>
              <a:t> </a:t>
            </a:r>
            <a:r>
              <a:rPr lang="fi-FI" b="1" err="1"/>
              <a:t>sample</a:t>
            </a:r>
            <a:r>
              <a:rPr lang="fi-FI" b="1"/>
              <a:t> </a:t>
            </a:r>
            <a:r>
              <a:rPr lang="fi-FI" b="1" err="1"/>
              <a:t>with</a:t>
            </a:r>
            <a:r>
              <a:rPr lang="fi-FI" b="1"/>
              <a:t> RIS.   </a:t>
            </a:r>
            <a:r>
              <a:rPr lang="fi-FI" i="1"/>
              <a:t>(</a:t>
            </a:r>
            <a:r>
              <a:rPr lang="fi-FI" i="1" err="1"/>
              <a:t>may</a:t>
            </a:r>
            <a:r>
              <a:rPr lang="fi-FI" i="1"/>
              <a:t> </a:t>
            </a:r>
            <a:r>
              <a:rPr lang="fi-FI" i="1" err="1"/>
              <a:t>be</a:t>
            </a:r>
            <a:r>
              <a:rPr lang="fi-FI" i="1"/>
              <a:t> </a:t>
            </a:r>
            <a:r>
              <a:rPr lang="fi-FI" i="1" err="1"/>
              <a:t>inefficient</a:t>
            </a:r>
            <a:r>
              <a:rPr lang="fi-FI" i="1"/>
              <a:t>)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35</a:t>
            </a:fld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BAA0286C-2A28-7411-D304-48F1462E4C0C}"/>
              </a:ext>
            </a:extLst>
          </p:cNvPr>
          <p:cNvSpPr/>
          <p:nvPr/>
        </p:nvSpPr>
        <p:spPr>
          <a:xfrm>
            <a:off x="1141243" y="4294733"/>
            <a:ext cx="2017295" cy="1070811"/>
          </a:xfrm>
          <a:prstGeom prst="trapezoid">
            <a:avLst/>
          </a:prstGeom>
          <a:solidFill>
            <a:srgbClr val="76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D1B6AD-1E9C-7E8D-59AD-B53E1616FA4A}"/>
              </a:ext>
            </a:extLst>
          </p:cNvPr>
          <p:cNvSpPr/>
          <p:nvPr/>
        </p:nvSpPr>
        <p:spPr>
          <a:xfrm>
            <a:off x="2007517" y="4671723"/>
            <a:ext cx="272716" cy="204537"/>
          </a:xfrm>
          <a:prstGeom prst="ellipse">
            <a:avLst/>
          </a:prstGeom>
          <a:solidFill>
            <a:srgbClr val="000000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470CDB7-CA6E-ECE9-7C1D-67EAA894F1F7}"/>
              </a:ext>
            </a:extLst>
          </p:cNvPr>
          <p:cNvSpPr/>
          <p:nvPr/>
        </p:nvSpPr>
        <p:spPr>
          <a:xfrm>
            <a:off x="2104422" y="3482574"/>
            <a:ext cx="2427394" cy="1331355"/>
          </a:xfrm>
          <a:custGeom>
            <a:avLst/>
            <a:gdLst>
              <a:gd name="connsiteX0" fmla="*/ 0 w 2448560"/>
              <a:gd name="connsiteY0" fmla="*/ 1122680 h 1193800"/>
              <a:gd name="connsiteX1" fmla="*/ 492760 w 2448560"/>
              <a:gd name="connsiteY1" fmla="*/ 457200 h 1193800"/>
              <a:gd name="connsiteX2" fmla="*/ 762000 w 2448560"/>
              <a:gd name="connsiteY2" fmla="*/ 426720 h 1193800"/>
              <a:gd name="connsiteX3" fmla="*/ 751840 w 2448560"/>
              <a:gd name="connsiteY3" fmla="*/ 650240 h 1193800"/>
              <a:gd name="connsiteX4" fmla="*/ 660400 w 2448560"/>
              <a:gd name="connsiteY4" fmla="*/ 751840 h 1193800"/>
              <a:gd name="connsiteX5" fmla="*/ 1341120 w 2448560"/>
              <a:gd name="connsiteY5" fmla="*/ 396240 h 1193800"/>
              <a:gd name="connsiteX6" fmla="*/ 2377440 w 2448560"/>
              <a:gd name="connsiteY6" fmla="*/ 0 h 1193800"/>
              <a:gd name="connsiteX7" fmla="*/ 2448560 w 2448560"/>
              <a:gd name="connsiteY7" fmla="*/ 101600 h 1193800"/>
              <a:gd name="connsiteX8" fmla="*/ 1940560 w 2448560"/>
              <a:gd name="connsiteY8" fmla="*/ 543560 h 1193800"/>
              <a:gd name="connsiteX9" fmla="*/ 812800 w 2448560"/>
              <a:gd name="connsiteY9" fmla="*/ 1087120 h 1193800"/>
              <a:gd name="connsiteX10" fmla="*/ 360680 w 2448560"/>
              <a:gd name="connsiteY10" fmla="*/ 1193800 h 1193800"/>
              <a:gd name="connsiteX11" fmla="*/ 0 w 2448560"/>
              <a:gd name="connsiteY11" fmla="*/ 1122680 h 119380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215958 h 1297238"/>
              <a:gd name="connsiteX1" fmla="*/ 492760 w 2448560"/>
              <a:gd name="connsiteY1" fmla="*/ 550478 h 1297238"/>
              <a:gd name="connsiteX2" fmla="*/ 751840 w 2448560"/>
              <a:gd name="connsiteY2" fmla="*/ 489518 h 1297238"/>
              <a:gd name="connsiteX3" fmla="*/ 777240 w 2448560"/>
              <a:gd name="connsiteY3" fmla="*/ 687638 h 1297238"/>
              <a:gd name="connsiteX4" fmla="*/ 660400 w 2448560"/>
              <a:gd name="connsiteY4" fmla="*/ 845118 h 1297238"/>
              <a:gd name="connsiteX5" fmla="*/ 1341120 w 2448560"/>
              <a:gd name="connsiteY5" fmla="*/ 489518 h 1297238"/>
              <a:gd name="connsiteX6" fmla="*/ 2377440 w 2448560"/>
              <a:gd name="connsiteY6" fmla="*/ 93278 h 1297238"/>
              <a:gd name="connsiteX7" fmla="*/ 2448560 w 2448560"/>
              <a:gd name="connsiteY7" fmla="*/ 194878 h 1297238"/>
              <a:gd name="connsiteX8" fmla="*/ 1940560 w 2448560"/>
              <a:gd name="connsiteY8" fmla="*/ 636838 h 1297238"/>
              <a:gd name="connsiteX9" fmla="*/ 812800 w 2448560"/>
              <a:gd name="connsiteY9" fmla="*/ 1180398 h 1297238"/>
              <a:gd name="connsiteX10" fmla="*/ 55880 w 2448560"/>
              <a:gd name="connsiteY10" fmla="*/ 1297238 h 1297238"/>
              <a:gd name="connsiteX11" fmla="*/ 0 w 2448560"/>
              <a:gd name="connsiteY11" fmla="*/ 1215958 h 1297238"/>
              <a:gd name="connsiteX0" fmla="*/ 0 w 2448560"/>
              <a:gd name="connsiteY0" fmla="*/ 1125821 h 1207101"/>
              <a:gd name="connsiteX1" fmla="*/ 492760 w 2448560"/>
              <a:gd name="connsiteY1" fmla="*/ 460341 h 1207101"/>
              <a:gd name="connsiteX2" fmla="*/ 751840 w 2448560"/>
              <a:gd name="connsiteY2" fmla="*/ 399381 h 1207101"/>
              <a:gd name="connsiteX3" fmla="*/ 777240 w 2448560"/>
              <a:gd name="connsiteY3" fmla="*/ 597501 h 1207101"/>
              <a:gd name="connsiteX4" fmla="*/ 660400 w 2448560"/>
              <a:gd name="connsiteY4" fmla="*/ 754981 h 1207101"/>
              <a:gd name="connsiteX5" fmla="*/ 1341120 w 2448560"/>
              <a:gd name="connsiteY5" fmla="*/ 399381 h 1207101"/>
              <a:gd name="connsiteX6" fmla="*/ 2377440 w 2448560"/>
              <a:gd name="connsiteY6" fmla="*/ 3141 h 1207101"/>
              <a:gd name="connsiteX7" fmla="*/ 2448560 w 2448560"/>
              <a:gd name="connsiteY7" fmla="*/ 104741 h 1207101"/>
              <a:gd name="connsiteX8" fmla="*/ 1940560 w 2448560"/>
              <a:gd name="connsiteY8" fmla="*/ 546701 h 1207101"/>
              <a:gd name="connsiteX9" fmla="*/ 812800 w 2448560"/>
              <a:gd name="connsiteY9" fmla="*/ 1090261 h 1207101"/>
              <a:gd name="connsiteX10" fmla="*/ 55880 w 2448560"/>
              <a:gd name="connsiteY10" fmla="*/ 1207101 h 1207101"/>
              <a:gd name="connsiteX11" fmla="*/ 0 w 2448560"/>
              <a:gd name="connsiteY11" fmla="*/ 1125821 h 1207101"/>
              <a:gd name="connsiteX0" fmla="*/ 0 w 2448560"/>
              <a:gd name="connsiteY0" fmla="*/ 1125821 h 1207101"/>
              <a:gd name="connsiteX1" fmla="*/ 492760 w 2448560"/>
              <a:gd name="connsiteY1" fmla="*/ 460341 h 1207101"/>
              <a:gd name="connsiteX2" fmla="*/ 751840 w 2448560"/>
              <a:gd name="connsiteY2" fmla="*/ 399381 h 1207101"/>
              <a:gd name="connsiteX3" fmla="*/ 777240 w 2448560"/>
              <a:gd name="connsiteY3" fmla="*/ 597501 h 1207101"/>
              <a:gd name="connsiteX4" fmla="*/ 660400 w 2448560"/>
              <a:gd name="connsiteY4" fmla="*/ 754981 h 1207101"/>
              <a:gd name="connsiteX5" fmla="*/ 1341120 w 2448560"/>
              <a:gd name="connsiteY5" fmla="*/ 399381 h 1207101"/>
              <a:gd name="connsiteX6" fmla="*/ 2377440 w 2448560"/>
              <a:gd name="connsiteY6" fmla="*/ 3141 h 1207101"/>
              <a:gd name="connsiteX7" fmla="*/ 2448560 w 2448560"/>
              <a:gd name="connsiteY7" fmla="*/ 104741 h 1207101"/>
              <a:gd name="connsiteX8" fmla="*/ 1940560 w 2448560"/>
              <a:gd name="connsiteY8" fmla="*/ 546701 h 1207101"/>
              <a:gd name="connsiteX9" fmla="*/ 812800 w 2448560"/>
              <a:gd name="connsiteY9" fmla="*/ 1090261 h 1207101"/>
              <a:gd name="connsiteX10" fmla="*/ 55880 w 2448560"/>
              <a:gd name="connsiteY10" fmla="*/ 1207101 h 1207101"/>
              <a:gd name="connsiteX11" fmla="*/ 0 w 2448560"/>
              <a:gd name="connsiteY11" fmla="*/ 1125821 h 1207101"/>
              <a:gd name="connsiteX0" fmla="*/ 0 w 2465516"/>
              <a:gd name="connsiteY0" fmla="*/ 1124328 h 1205608"/>
              <a:gd name="connsiteX1" fmla="*/ 492760 w 2465516"/>
              <a:gd name="connsiteY1" fmla="*/ 458848 h 1205608"/>
              <a:gd name="connsiteX2" fmla="*/ 751840 w 2465516"/>
              <a:gd name="connsiteY2" fmla="*/ 397888 h 1205608"/>
              <a:gd name="connsiteX3" fmla="*/ 777240 w 2465516"/>
              <a:gd name="connsiteY3" fmla="*/ 596008 h 1205608"/>
              <a:gd name="connsiteX4" fmla="*/ 660400 w 2465516"/>
              <a:gd name="connsiteY4" fmla="*/ 753488 h 1205608"/>
              <a:gd name="connsiteX5" fmla="*/ 1341120 w 2465516"/>
              <a:gd name="connsiteY5" fmla="*/ 397888 h 1205608"/>
              <a:gd name="connsiteX6" fmla="*/ 2377440 w 2465516"/>
              <a:gd name="connsiteY6" fmla="*/ 1648 h 1205608"/>
              <a:gd name="connsiteX7" fmla="*/ 2448560 w 2465516"/>
              <a:gd name="connsiteY7" fmla="*/ 103248 h 1205608"/>
              <a:gd name="connsiteX8" fmla="*/ 1940560 w 2465516"/>
              <a:gd name="connsiteY8" fmla="*/ 545208 h 1205608"/>
              <a:gd name="connsiteX9" fmla="*/ 812800 w 2465516"/>
              <a:gd name="connsiteY9" fmla="*/ 1088768 h 1205608"/>
              <a:gd name="connsiteX10" fmla="*/ 55880 w 2465516"/>
              <a:gd name="connsiteY10" fmla="*/ 1205608 h 1205608"/>
              <a:gd name="connsiteX11" fmla="*/ 0 w 2465516"/>
              <a:gd name="connsiteY11" fmla="*/ 1124328 h 1205608"/>
              <a:gd name="connsiteX0" fmla="*/ 0 w 2543043"/>
              <a:gd name="connsiteY0" fmla="*/ 1124328 h 1205608"/>
              <a:gd name="connsiteX1" fmla="*/ 492760 w 2543043"/>
              <a:gd name="connsiteY1" fmla="*/ 458848 h 1205608"/>
              <a:gd name="connsiteX2" fmla="*/ 751840 w 2543043"/>
              <a:gd name="connsiteY2" fmla="*/ 397888 h 1205608"/>
              <a:gd name="connsiteX3" fmla="*/ 777240 w 2543043"/>
              <a:gd name="connsiteY3" fmla="*/ 596008 h 1205608"/>
              <a:gd name="connsiteX4" fmla="*/ 660400 w 2543043"/>
              <a:gd name="connsiteY4" fmla="*/ 753488 h 1205608"/>
              <a:gd name="connsiteX5" fmla="*/ 1341120 w 2543043"/>
              <a:gd name="connsiteY5" fmla="*/ 397888 h 1205608"/>
              <a:gd name="connsiteX6" fmla="*/ 2377440 w 2543043"/>
              <a:gd name="connsiteY6" fmla="*/ 1648 h 1205608"/>
              <a:gd name="connsiteX7" fmla="*/ 2448560 w 2543043"/>
              <a:gd name="connsiteY7" fmla="*/ 103248 h 1205608"/>
              <a:gd name="connsiteX8" fmla="*/ 1940560 w 2543043"/>
              <a:gd name="connsiteY8" fmla="*/ 545208 h 1205608"/>
              <a:gd name="connsiteX9" fmla="*/ 812800 w 2543043"/>
              <a:gd name="connsiteY9" fmla="*/ 1088768 h 1205608"/>
              <a:gd name="connsiteX10" fmla="*/ 55880 w 2543043"/>
              <a:gd name="connsiteY10" fmla="*/ 1205608 h 1205608"/>
              <a:gd name="connsiteX11" fmla="*/ 0 w 2543043"/>
              <a:gd name="connsiteY11" fmla="*/ 1124328 h 1205608"/>
              <a:gd name="connsiteX0" fmla="*/ 0 w 2510323"/>
              <a:gd name="connsiteY0" fmla="*/ 1173098 h 1254378"/>
              <a:gd name="connsiteX1" fmla="*/ 492760 w 2510323"/>
              <a:gd name="connsiteY1" fmla="*/ 507618 h 1254378"/>
              <a:gd name="connsiteX2" fmla="*/ 751840 w 2510323"/>
              <a:gd name="connsiteY2" fmla="*/ 446658 h 1254378"/>
              <a:gd name="connsiteX3" fmla="*/ 777240 w 2510323"/>
              <a:gd name="connsiteY3" fmla="*/ 644778 h 1254378"/>
              <a:gd name="connsiteX4" fmla="*/ 660400 w 2510323"/>
              <a:gd name="connsiteY4" fmla="*/ 802258 h 1254378"/>
              <a:gd name="connsiteX5" fmla="*/ 1341120 w 2510323"/>
              <a:gd name="connsiteY5" fmla="*/ 446658 h 1254378"/>
              <a:gd name="connsiteX6" fmla="*/ 2377440 w 2510323"/>
              <a:gd name="connsiteY6" fmla="*/ 50418 h 1254378"/>
              <a:gd name="connsiteX7" fmla="*/ 2448560 w 2510323"/>
              <a:gd name="connsiteY7" fmla="*/ 152018 h 1254378"/>
              <a:gd name="connsiteX8" fmla="*/ 1940560 w 2510323"/>
              <a:gd name="connsiteY8" fmla="*/ 593978 h 1254378"/>
              <a:gd name="connsiteX9" fmla="*/ 812800 w 2510323"/>
              <a:gd name="connsiteY9" fmla="*/ 1137538 h 1254378"/>
              <a:gd name="connsiteX10" fmla="*/ 55880 w 2510323"/>
              <a:gd name="connsiteY10" fmla="*/ 1254378 h 1254378"/>
              <a:gd name="connsiteX11" fmla="*/ 0 w 2510323"/>
              <a:gd name="connsiteY11" fmla="*/ 1173098 h 1254378"/>
              <a:gd name="connsiteX0" fmla="*/ 0 w 2468139"/>
              <a:gd name="connsiteY0" fmla="*/ 1123521 h 1204801"/>
              <a:gd name="connsiteX1" fmla="*/ 492760 w 2468139"/>
              <a:gd name="connsiteY1" fmla="*/ 458041 h 1204801"/>
              <a:gd name="connsiteX2" fmla="*/ 751840 w 2468139"/>
              <a:gd name="connsiteY2" fmla="*/ 397081 h 1204801"/>
              <a:gd name="connsiteX3" fmla="*/ 777240 w 2468139"/>
              <a:gd name="connsiteY3" fmla="*/ 595201 h 1204801"/>
              <a:gd name="connsiteX4" fmla="*/ 660400 w 2468139"/>
              <a:gd name="connsiteY4" fmla="*/ 752681 h 1204801"/>
              <a:gd name="connsiteX5" fmla="*/ 1341120 w 2468139"/>
              <a:gd name="connsiteY5" fmla="*/ 397081 h 1204801"/>
              <a:gd name="connsiteX6" fmla="*/ 2377440 w 2468139"/>
              <a:gd name="connsiteY6" fmla="*/ 841 h 1204801"/>
              <a:gd name="connsiteX7" fmla="*/ 2352040 w 2468139"/>
              <a:gd name="connsiteY7" fmla="*/ 341201 h 1204801"/>
              <a:gd name="connsiteX8" fmla="*/ 1940560 w 2468139"/>
              <a:gd name="connsiteY8" fmla="*/ 544401 h 1204801"/>
              <a:gd name="connsiteX9" fmla="*/ 812800 w 2468139"/>
              <a:gd name="connsiteY9" fmla="*/ 1087961 h 1204801"/>
              <a:gd name="connsiteX10" fmla="*/ 55880 w 2468139"/>
              <a:gd name="connsiteY10" fmla="*/ 1204801 h 1204801"/>
              <a:gd name="connsiteX11" fmla="*/ 0 w 2468139"/>
              <a:gd name="connsiteY11" fmla="*/ 1123521 h 1204801"/>
              <a:gd name="connsiteX0" fmla="*/ 0 w 2421067"/>
              <a:gd name="connsiteY0" fmla="*/ 1145785 h 1227065"/>
              <a:gd name="connsiteX1" fmla="*/ 492760 w 2421067"/>
              <a:gd name="connsiteY1" fmla="*/ 480305 h 1227065"/>
              <a:gd name="connsiteX2" fmla="*/ 751840 w 2421067"/>
              <a:gd name="connsiteY2" fmla="*/ 419345 h 1227065"/>
              <a:gd name="connsiteX3" fmla="*/ 777240 w 2421067"/>
              <a:gd name="connsiteY3" fmla="*/ 617465 h 1227065"/>
              <a:gd name="connsiteX4" fmla="*/ 660400 w 2421067"/>
              <a:gd name="connsiteY4" fmla="*/ 774945 h 1227065"/>
              <a:gd name="connsiteX5" fmla="*/ 1341120 w 2421067"/>
              <a:gd name="connsiteY5" fmla="*/ 419345 h 1227065"/>
              <a:gd name="connsiteX6" fmla="*/ 2377440 w 2421067"/>
              <a:gd name="connsiteY6" fmla="*/ 23105 h 1227065"/>
              <a:gd name="connsiteX7" fmla="*/ 2352040 w 2421067"/>
              <a:gd name="connsiteY7" fmla="*/ 363465 h 1227065"/>
              <a:gd name="connsiteX8" fmla="*/ 1940560 w 2421067"/>
              <a:gd name="connsiteY8" fmla="*/ 566665 h 1227065"/>
              <a:gd name="connsiteX9" fmla="*/ 812800 w 2421067"/>
              <a:gd name="connsiteY9" fmla="*/ 1110225 h 1227065"/>
              <a:gd name="connsiteX10" fmla="*/ 55880 w 2421067"/>
              <a:gd name="connsiteY10" fmla="*/ 1227065 h 1227065"/>
              <a:gd name="connsiteX11" fmla="*/ 0 w 2421067"/>
              <a:gd name="connsiteY11" fmla="*/ 1145785 h 1227065"/>
              <a:gd name="connsiteX0" fmla="*/ 0 w 2448020"/>
              <a:gd name="connsiteY0" fmla="*/ 1118692 h 1199972"/>
              <a:gd name="connsiteX1" fmla="*/ 492760 w 2448020"/>
              <a:gd name="connsiteY1" fmla="*/ 453212 h 1199972"/>
              <a:gd name="connsiteX2" fmla="*/ 751840 w 2448020"/>
              <a:gd name="connsiteY2" fmla="*/ 392252 h 1199972"/>
              <a:gd name="connsiteX3" fmla="*/ 777240 w 2448020"/>
              <a:gd name="connsiteY3" fmla="*/ 590372 h 1199972"/>
              <a:gd name="connsiteX4" fmla="*/ 660400 w 2448020"/>
              <a:gd name="connsiteY4" fmla="*/ 747852 h 1199972"/>
              <a:gd name="connsiteX5" fmla="*/ 1341120 w 2448020"/>
              <a:gd name="connsiteY5" fmla="*/ 392252 h 1199972"/>
              <a:gd name="connsiteX6" fmla="*/ 2423160 w 2448020"/>
              <a:gd name="connsiteY6" fmla="*/ 21412 h 1199972"/>
              <a:gd name="connsiteX7" fmla="*/ 2352040 w 2448020"/>
              <a:gd name="connsiteY7" fmla="*/ 336372 h 1199972"/>
              <a:gd name="connsiteX8" fmla="*/ 1940560 w 2448020"/>
              <a:gd name="connsiteY8" fmla="*/ 539572 h 1199972"/>
              <a:gd name="connsiteX9" fmla="*/ 812800 w 2448020"/>
              <a:gd name="connsiteY9" fmla="*/ 1083132 h 1199972"/>
              <a:gd name="connsiteX10" fmla="*/ 55880 w 2448020"/>
              <a:gd name="connsiteY10" fmla="*/ 1199972 h 1199972"/>
              <a:gd name="connsiteX11" fmla="*/ 0 w 2448020"/>
              <a:gd name="connsiteY11" fmla="*/ 1118692 h 1199972"/>
              <a:gd name="connsiteX0" fmla="*/ 0 w 2502615"/>
              <a:gd name="connsiteY0" fmla="*/ 1118692 h 1199972"/>
              <a:gd name="connsiteX1" fmla="*/ 492760 w 2502615"/>
              <a:gd name="connsiteY1" fmla="*/ 453212 h 1199972"/>
              <a:gd name="connsiteX2" fmla="*/ 751840 w 2502615"/>
              <a:gd name="connsiteY2" fmla="*/ 392252 h 1199972"/>
              <a:gd name="connsiteX3" fmla="*/ 777240 w 2502615"/>
              <a:gd name="connsiteY3" fmla="*/ 590372 h 1199972"/>
              <a:gd name="connsiteX4" fmla="*/ 660400 w 2502615"/>
              <a:gd name="connsiteY4" fmla="*/ 747852 h 1199972"/>
              <a:gd name="connsiteX5" fmla="*/ 1341120 w 2502615"/>
              <a:gd name="connsiteY5" fmla="*/ 392252 h 1199972"/>
              <a:gd name="connsiteX6" fmla="*/ 2423160 w 2502615"/>
              <a:gd name="connsiteY6" fmla="*/ 21412 h 1199972"/>
              <a:gd name="connsiteX7" fmla="*/ 2352040 w 2502615"/>
              <a:gd name="connsiteY7" fmla="*/ 336372 h 1199972"/>
              <a:gd name="connsiteX8" fmla="*/ 1940560 w 2502615"/>
              <a:gd name="connsiteY8" fmla="*/ 539572 h 1199972"/>
              <a:gd name="connsiteX9" fmla="*/ 812800 w 2502615"/>
              <a:gd name="connsiteY9" fmla="*/ 1083132 h 1199972"/>
              <a:gd name="connsiteX10" fmla="*/ 55880 w 2502615"/>
              <a:gd name="connsiteY10" fmla="*/ 1199972 h 1199972"/>
              <a:gd name="connsiteX11" fmla="*/ 0 w 2502615"/>
              <a:gd name="connsiteY11" fmla="*/ 1118692 h 1199972"/>
              <a:gd name="connsiteX0" fmla="*/ 0 w 2510842"/>
              <a:gd name="connsiteY0" fmla="*/ 1118692 h 1199972"/>
              <a:gd name="connsiteX1" fmla="*/ 492760 w 2510842"/>
              <a:gd name="connsiteY1" fmla="*/ 453212 h 1199972"/>
              <a:gd name="connsiteX2" fmla="*/ 751840 w 2510842"/>
              <a:gd name="connsiteY2" fmla="*/ 392252 h 1199972"/>
              <a:gd name="connsiteX3" fmla="*/ 777240 w 2510842"/>
              <a:gd name="connsiteY3" fmla="*/ 590372 h 1199972"/>
              <a:gd name="connsiteX4" fmla="*/ 660400 w 2510842"/>
              <a:gd name="connsiteY4" fmla="*/ 747852 h 1199972"/>
              <a:gd name="connsiteX5" fmla="*/ 1341120 w 2510842"/>
              <a:gd name="connsiteY5" fmla="*/ 392252 h 1199972"/>
              <a:gd name="connsiteX6" fmla="*/ 2423160 w 2510842"/>
              <a:gd name="connsiteY6" fmla="*/ 21412 h 1199972"/>
              <a:gd name="connsiteX7" fmla="*/ 2352040 w 2510842"/>
              <a:gd name="connsiteY7" fmla="*/ 336372 h 1199972"/>
              <a:gd name="connsiteX8" fmla="*/ 812800 w 2510842"/>
              <a:gd name="connsiteY8" fmla="*/ 1083132 h 1199972"/>
              <a:gd name="connsiteX9" fmla="*/ 55880 w 2510842"/>
              <a:gd name="connsiteY9" fmla="*/ 1199972 h 1199972"/>
              <a:gd name="connsiteX10" fmla="*/ 0 w 2510842"/>
              <a:gd name="connsiteY10" fmla="*/ 1118692 h 1199972"/>
              <a:gd name="connsiteX0" fmla="*/ 0 w 2510842"/>
              <a:gd name="connsiteY0" fmla="*/ 1118692 h 1199972"/>
              <a:gd name="connsiteX1" fmla="*/ 492760 w 2510842"/>
              <a:gd name="connsiteY1" fmla="*/ 453212 h 1199972"/>
              <a:gd name="connsiteX2" fmla="*/ 751840 w 2510842"/>
              <a:gd name="connsiteY2" fmla="*/ 392252 h 1199972"/>
              <a:gd name="connsiteX3" fmla="*/ 777240 w 2510842"/>
              <a:gd name="connsiteY3" fmla="*/ 590372 h 1199972"/>
              <a:gd name="connsiteX4" fmla="*/ 660400 w 2510842"/>
              <a:gd name="connsiteY4" fmla="*/ 747852 h 1199972"/>
              <a:gd name="connsiteX5" fmla="*/ 1341120 w 2510842"/>
              <a:gd name="connsiteY5" fmla="*/ 392252 h 1199972"/>
              <a:gd name="connsiteX6" fmla="*/ 2423160 w 2510842"/>
              <a:gd name="connsiteY6" fmla="*/ 21412 h 1199972"/>
              <a:gd name="connsiteX7" fmla="*/ 2352040 w 2510842"/>
              <a:gd name="connsiteY7" fmla="*/ 336372 h 1199972"/>
              <a:gd name="connsiteX8" fmla="*/ 812800 w 2510842"/>
              <a:gd name="connsiteY8" fmla="*/ 1083132 h 1199972"/>
              <a:gd name="connsiteX9" fmla="*/ 55880 w 2510842"/>
              <a:gd name="connsiteY9" fmla="*/ 1199972 h 1199972"/>
              <a:gd name="connsiteX10" fmla="*/ 0 w 2510842"/>
              <a:gd name="connsiteY10" fmla="*/ 1118692 h 1199972"/>
              <a:gd name="connsiteX0" fmla="*/ 0 w 2424445"/>
              <a:gd name="connsiteY0" fmla="*/ 1105496 h 1186776"/>
              <a:gd name="connsiteX1" fmla="*/ 492760 w 2424445"/>
              <a:gd name="connsiteY1" fmla="*/ 440016 h 1186776"/>
              <a:gd name="connsiteX2" fmla="*/ 751840 w 2424445"/>
              <a:gd name="connsiteY2" fmla="*/ 379056 h 1186776"/>
              <a:gd name="connsiteX3" fmla="*/ 777240 w 2424445"/>
              <a:gd name="connsiteY3" fmla="*/ 577176 h 1186776"/>
              <a:gd name="connsiteX4" fmla="*/ 660400 w 2424445"/>
              <a:gd name="connsiteY4" fmla="*/ 734656 h 1186776"/>
              <a:gd name="connsiteX5" fmla="*/ 1341120 w 2424445"/>
              <a:gd name="connsiteY5" fmla="*/ 379056 h 1186776"/>
              <a:gd name="connsiteX6" fmla="*/ 2423160 w 2424445"/>
              <a:gd name="connsiteY6" fmla="*/ 8216 h 1186776"/>
              <a:gd name="connsiteX7" fmla="*/ 1544320 w 2424445"/>
              <a:gd name="connsiteY7" fmla="*/ 754976 h 1186776"/>
              <a:gd name="connsiteX8" fmla="*/ 812800 w 2424445"/>
              <a:gd name="connsiteY8" fmla="*/ 1069936 h 1186776"/>
              <a:gd name="connsiteX9" fmla="*/ 55880 w 2424445"/>
              <a:gd name="connsiteY9" fmla="*/ 1186776 h 1186776"/>
              <a:gd name="connsiteX10" fmla="*/ 0 w 2424445"/>
              <a:gd name="connsiteY10" fmla="*/ 1105496 h 1186776"/>
              <a:gd name="connsiteX0" fmla="*/ 0 w 2424560"/>
              <a:gd name="connsiteY0" fmla="*/ 1105496 h 1186776"/>
              <a:gd name="connsiteX1" fmla="*/ 492760 w 2424560"/>
              <a:gd name="connsiteY1" fmla="*/ 440016 h 1186776"/>
              <a:gd name="connsiteX2" fmla="*/ 751840 w 2424560"/>
              <a:gd name="connsiteY2" fmla="*/ 379056 h 1186776"/>
              <a:gd name="connsiteX3" fmla="*/ 777240 w 2424560"/>
              <a:gd name="connsiteY3" fmla="*/ 577176 h 1186776"/>
              <a:gd name="connsiteX4" fmla="*/ 660400 w 2424560"/>
              <a:gd name="connsiteY4" fmla="*/ 734656 h 1186776"/>
              <a:gd name="connsiteX5" fmla="*/ 1341120 w 2424560"/>
              <a:gd name="connsiteY5" fmla="*/ 379056 h 1186776"/>
              <a:gd name="connsiteX6" fmla="*/ 2423160 w 2424560"/>
              <a:gd name="connsiteY6" fmla="*/ 8216 h 1186776"/>
              <a:gd name="connsiteX7" fmla="*/ 1544320 w 2424560"/>
              <a:gd name="connsiteY7" fmla="*/ 754976 h 1186776"/>
              <a:gd name="connsiteX8" fmla="*/ 812800 w 2424560"/>
              <a:gd name="connsiteY8" fmla="*/ 1069936 h 1186776"/>
              <a:gd name="connsiteX9" fmla="*/ 55880 w 2424560"/>
              <a:gd name="connsiteY9" fmla="*/ 1186776 h 1186776"/>
              <a:gd name="connsiteX10" fmla="*/ 0 w 2424560"/>
              <a:gd name="connsiteY10" fmla="*/ 1105496 h 1186776"/>
              <a:gd name="connsiteX0" fmla="*/ 0 w 2423507"/>
              <a:gd name="connsiteY0" fmla="*/ 1107654 h 1188934"/>
              <a:gd name="connsiteX1" fmla="*/ 492760 w 2423507"/>
              <a:gd name="connsiteY1" fmla="*/ 442174 h 1188934"/>
              <a:gd name="connsiteX2" fmla="*/ 751840 w 2423507"/>
              <a:gd name="connsiteY2" fmla="*/ 381214 h 1188934"/>
              <a:gd name="connsiteX3" fmla="*/ 777240 w 2423507"/>
              <a:gd name="connsiteY3" fmla="*/ 579334 h 1188934"/>
              <a:gd name="connsiteX4" fmla="*/ 660400 w 2423507"/>
              <a:gd name="connsiteY4" fmla="*/ 736814 h 1188934"/>
              <a:gd name="connsiteX5" fmla="*/ 1341120 w 2423507"/>
              <a:gd name="connsiteY5" fmla="*/ 381214 h 1188934"/>
              <a:gd name="connsiteX6" fmla="*/ 2423160 w 2423507"/>
              <a:gd name="connsiteY6" fmla="*/ 10374 h 1188934"/>
              <a:gd name="connsiteX7" fmla="*/ 1447800 w 2423507"/>
              <a:gd name="connsiteY7" fmla="*/ 813014 h 1188934"/>
              <a:gd name="connsiteX8" fmla="*/ 812800 w 2423507"/>
              <a:gd name="connsiteY8" fmla="*/ 1072094 h 1188934"/>
              <a:gd name="connsiteX9" fmla="*/ 55880 w 2423507"/>
              <a:gd name="connsiteY9" fmla="*/ 1188934 h 1188934"/>
              <a:gd name="connsiteX10" fmla="*/ 0 w 2423507"/>
              <a:gd name="connsiteY10" fmla="*/ 1107654 h 1188934"/>
              <a:gd name="connsiteX0" fmla="*/ 0 w 2423518"/>
              <a:gd name="connsiteY0" fmla="*/ 1107654 h 1188934"/>
              <a:gd name="connsiteX1" fmla="*/ 492760 w 2423518"/>
              <a:gd name="connsiteY1" fmla="*/ 442174 h 1188934"/>
              <a:gd name="connsiteX2" fmla="*/ 751840 w 2423518"/>
              <a:gd name="connsiteY2" fmla="*/ 381214 h 1188934"/>
              <a:gd name="connsiteX3" fmla="*/ 777240 w 2423518"/>
              <a:gd name="connsiteY3" fmla="*/ 579334 h 1188934"/>
              <a:gd name="connsiteX4" fmla="*/ 660400 w 2423518"/>
              <a:gd name="connsiteY4" fmla="*/ 736814 h 1188934"/>
              <a:gd name="connsiteX5" fmla="*/ 1341120 w 2423518"/>
              <a:gd name="connsiteY5" fmla="*/ 381214 h 1188934"/>
              <a:gd name="connsiteX6" fmla="*/ 2423160 w 2423518"/>
              <a:gd name="connsiteY6" fmla="*/ 10374 h 1188934"/>
              <a:gd name="connsiteX7" fmla="*/ 1447800 w 2423518"/>
              <a:gd name="connsiteY7" fmla="*/ 813014 h 1188934"/>
              <a:gd name="connsiteX8" fmla="*/ 812800 w 2423518"/>
              <a:gd name="connsiteY8" fmla="*/ 1072094 h 1188934"/>
              <a:gd name="connsiteX9" fmla="*/ 55880 w 2423518"/>
              <a:gd name="connsiteY9" fmla="*/ 1188934 h 1188934"/>
              <a:gd name="connsiteX10" fmla="*/ 0 w 2423518"/>
              <a:gd name="connsiteY10" fmla="*/ 1107654 h 1188934"/>
              <a:gd name="connsiteX0" fmla="*/ 0 w 2423778"/>
              <a:gd name="connsiteY0" fmla="*/ 1122873 h 1204153"/>
              <a:gd name="connsiteX1" fmla="*/ 492760 w 2423778"/>
              <a:gd name="connsiteY1" fmla="*/ 457393 h 1204153"/>
              <a:gd name="connsiteX2" fmla="*/ 751840 w 2423778"/>
              <a:gd name="connsiteY2" fmla="*/ 396433 h 1204153"/>
              <a:gd name="connsiteX3" fmla="*/ 777240 w 2423778"/>
              <a:gd name="connsiteY3" fmla="*/ 594553 h 1204153"/>
              <a:gd name="connsiteX4" fmla="*/ 660400 w 2423778"/>
              <a:gd name="connsiteY4" fmla="*/ 752033 h 1204153"/>
              <a:gd name="connsiteX5" fmla="*/ 1579880 w 2423778"/>
              <a:gd name="connsiteY5" fmla="*/ 249113 h 1204153"/>
              <a:gd name="connsiteX6" fmla="*/ 2423160 w 2423778"/>
              <a:gd name="connsiteY6" fmla="*/ 25593 h 1204153"/>
              <a:gd name="connsiteX7" fmla="*/ 1447800 w 2423778"/>
              <a:gd name="connsiteY7" fmla="*/ 828233 h 1204153"/>
              <a:gd name="connsiteX8" fmla="*/ 812800 w 2423778"/>
              <a:gd name="connsiteY8" fmla="*/ 1087313 h 1204153"/>
              <a:gd name="connsiteX9" fmla="*/ 55880 w 2423778"/>
              <a:gd name="connsiteY9" fmla="*/ 1204153 h 1204153"/>
              <a:gd name="connsiteX10" fmla="*/ 0 w 2423778"/>
              <a:gd name="connsiteY10" fmla="*/ 1122873 h 1204153"/>
              <a:gd name="connsiteX0" fmla="*/ 0 w 2423811"/>
              <a:gd name="connsiteY0" fmla="*/ 1127808 h 1209088"/>
              <a:gd name="connsiteX1" fmla="*/ 492760 w 2423811"/>
              <a:gd name="connsiteY1" fmla="*/ 462328 h 1209088"/>
              <a:gd name="connsiteX2" fmla="*/ 751840 w 2423811"/>
              <a:gd name="connsiteY2" fmla="*/ 401368 h 1209088"/>
              <a:gd name="connsiteX3" fmla="*/ 777240 w 2423811"/>
              <a:gd name="connsiteY3" fmla="*/ 599488 h 1209088"/>
              <a:gd name="connsiteX4" fmla="*/ 660400 w 2423811"/>
              <a:gd name="connsiteY4" fmla="*/ 756968 h 1209088"/>
              <a:gd name="connsiteX5" fmla="*/ 1579880 w 2423811"/>
              <a:gd name="connsiteY5" fmla="*/ 254048 h 1209088"/>
              <a:gd name="connsiteX6" fmla="*/ 2423160 w 2423811"/>
              <a:gd name="connsiteY6" fmla="*/ 30528 h 1209088"/>
              <a:gd name="connsiteX7" fmla="*/ 1447800 w 2423811"/>
              <a:gd name="connsiteY7" fmla="*/ 833168 h 1209088"/>
              <a:gd name="connsiteX8" fmla="*/ 812800 w 2423811"/>
              <a:gd name="connsiteY8" fmla="*/ 1092248 h 1209088"/>
              <a:gd name="connsiteX9" fmla="*/ 55880 w 2423811"/>
              <a:gd name="connsiteY9" fmla="*/ 1209088 h 1209088"/>
              <a:gd name="connsiteX10" fmla="*/ 0 w 2423811"/>
              <a:gd name="connsiteY10" fmla="*/ 1127808 h 1209088"/>
              <a:gd name="connsiteX0" fmla="*/ 0 w 2427965"/>
              <a:gd name="connsiteY0" fmla="*/ 1129850 h 1211130"/>
              <a:gd name="connsiteX1" fmla="*/ 492760 w 2427965"/>
              <a:gd name="connsiteY1" fmla="*/ 464370 h 1211130"/>
              <a:gd name="connsiteX2" fmla="*/ 751840 w 2427965"/>
              <a:gd name="connsiteY2" fmla="*/ 403410 h 1211130"/>
              <a:gd name="connsiteX3" fmla="*/ 777240 w 2427965"/>
              <a:gd name="connsiteY3" fmla="*/ 601530 h 1211130"/>
              <a:gd name="connsiteX4" fmla="*/ 660400 w 2427965"/>
              <a:gd name="connsiteY4" fmla="*/ 759010 h 1211130"/>
              <a:gd name="connsiteX5" fmla="*/ 1579880 w 2427965"/>
              <a:gd name="connsiteY5" fmla="*/ 256090 h 1211130"/>
              <a:gd name="connsiteX6" fmla="*/ 2423160 w 2427965"/>
              <a:gd name="connsiteY6" fmla="*/ 32570 h 1211130"/>
              <a:gd name="connsiteX7" fmla="*/ 1447800 w 2427965"/>
              <a:gd name="connsiteY7" fmla="*/ 835210 h 1211130"/>
              <a:gd name="connsiteX8" fmla="*/ 812800 w 2427965"/>
              <a:gd name="connsiteY8" fmla="*/ 1094290 h 1211130"/>
              <a:gd name="connsiteX9" fmla="*/ 55880 w 2427965"/>
              <a:gd name="connsiteY9" fmla="*/ 1211130 h 1211130"/>
              <a:gd name="connsiteX10" fmla="*/ 0 w 2427965"/>
              <a:gd name="connsiteY10" fmla="*/ 1129850 h 1211130"/>
              <a:gd name="connsiteX0" fmla="*/ 0 w 2424801"/>
              <a:gd name="connsiteY0" fmla="*/ 1118494 h 1199774"/>
              <a:gd name="connsiteX1" fmla="*/ 492760 w 2424801"/>
              <a:gd name="connsiteY1" fmla="*/ 453014 h 1199774"/>
              <a:gd name="connsiteX2" fmla="*/ 751840 w 2424801"/>
              <a:gd name="connsiteY2" fmla="*/ 392054 h 1199774"/>
              <a:gd name="connsiteX3" fmla="*/ 777240 w 2424801"/>
              <a:gd name="connsiteY3" fmla="*/ 590174 h 1199774"/>
              <a:gd name="connsiteX4" fmla="*/ 660400 w 2424801"/>
              <a:gd name="connsiteY4" fmla="*/ 747654 h 1199774"/>
              <a:gd name="connsiteX5" fmla="*/ 1579880 w 2424801"/>
              <a:gd name="connsiteY5" fmla="*/ 244734 h 1199774"/>
              <a:gd name="connsiteX6" fmla="*/ 2423160 w 2424801"/>
              <a:gd name="connsiteY6" fmla="*/ 21214 h 1199774"/>
              <a:gd name="connsiteX7" fmla="*/ 1752600 w 2424801"/>
              <a:gd name="connsiteY7" fmla="*/ 681614 h 1199774"/>
              <a:gd name="connsiteX8" fmla="*/ 812800 w 2424801"/>
              <a:gd name="connsiteY8" fmla="*/ 1082934 h 1199774"/>
              <a:gd name="connsiteX9" fmla="*/ 55880 w 2424801"/>
              <a:gd name="connsiteY9" fmla="*/ 1199774 h 1199774"/>
              <a:gd name="connsiteX10" fmla="*/ 0 w 2424801"/>
              <a:gd name="connsiteY10" fmla="*/ 1118494 h 1199774"/>
              <a:gd name="connsiteX0" fmla="*/ 0 w 2424801"/>
              <a:gd name="connsiteY0" fmla="*/ 1118494 h 1199774"/>
              <a:gd name="connsiteX1" fmla="*/ 492760 w 2424801"/>
              <a:gd name="connsiteY1" fmla="*/ 453014 h 1199774"/>
              <a:gd name="connsiteX2" fmla="*/ 751840 w 2424801"/>
              <a:gd name="connsiteY2" fmla="*/ 392054 h 1199774"/>
              <a:gd name="connsiteX3" fmla="*/ 777240 w 2424801"/>
              <a:gd name="connsiteY3" fmla="*/ 590174 h 1199774"/>
              <a:gd name="connsiteX4" fmla="*/ 660400 w 2424801"/>
              <a:gd name="connsiteY4" fmla="*/ 747654 h 1199774"/>
              <a:gd name="connsiteX5" fmla="*/ 1579880 w 2424801"/>
              <a:gd name="connsiteY5" fmla="*/ 244734 h 1199774"/>
              <a:gd name="connsiteX6" fmla="*/ 2423160 w 2424801"/>
              <a:gd name="connsiteY6" fmla="*/ 21214 h 1199774"/>
              <a:gd name="connsiteX7" fmla="*/ 1752600 w 2424801"/>
              <a:gd name="connsiteY7" fmla="*/ 681614 h 1199774"/>
              <a:gd name="connsiteX8" fmla="*/ 812800 w 2424801"/>
              <a:gd name="connsiteY8" fmla="*/ 1082934 h 1199774"/>
              <a:gd name="connsiteX9" fmla="*/ 55880 w 2424801"/>
              <a:gd name="connsiteY9" fmla="*/ 1199774 h 1199774"/>
              <a:gd name="connsiteX10" fmla="*/ 0 w 2424801"/>
              <a:gd name="connsiteY10" fmla="*/ 1118494 h 1199774"/>
              <a:gd name="connsiteX0" fmla="*/ 0 w 2424710"/>
              <a:gd name="connsiteY0" fmla="*/ 1118494 h 1225174"/>
              <a:gd name="connsiteX1" fmla="*/ 492760 w 2424710"/>
              <a:gd name="connsiteY1" fmla="*/ 453014 h 1225174"/>
              <a:gd name="connsiteX2" fmla="*/ 751840 w 2424710"/>
              <a:gd name="connsiteY2" fmla="*/ 392054 h 1225174"/>
              <a:gd name="connsiteX3" fmla="*/ 777240 w 2424710"/>
              <a:gd name="connsiteY3" fmla="*/ 590174 h 1225174"/>
              <a:gd name="connsiteX4" fmla="*/ 660400 w 2424710"/>
              <a:gd name="connsiteY4" fmla="*/ 747654 h 1225174"/>
              <a:gd name="connsiteX5" fmla="*/ 1579880 w 2424710"/>
              <a:gd name="connsiteY5" fmla="*/ 244734 h 1225174"/>
              <a:gd name="connsiteX6" fmla="*/ 2423160 w 2424710"/>
              <a:gd name="connsiteY6" fmla="*/ 21214 h 1225174"/>
              <a:gd name="connsiteX7" fmla="*/ 1752600 w 2424710"/>
              <a:gd name="connsiteY7" fmla="*/ 681614 h 1225174"/>
              <a:gd name="connsiteX8" fmla="*/ 492760 w 2424710"/>
              <a:gd name="connsiteY8" fmla="*/ 1225174 h 1225174"/>
              <a:gd name="connsiteX9" fmla="*/ 55880 w 2424710"/>
              <a:gd name="connsiteY9" fmla="*/ 1199774 h 1225174"/>
              <a:gd name="connsiteX10" fmla="*/ 0 w 2424710"/>
              <a:gd name="connsiteY10" fmla="*/ 1118494 h 1225174"/>
              <a:gd name="connsiteX0" fmla="*/ 54635 w 2479345"/>
              <a:gd name="connsiteY0" fmla="*/ 1118494 h 1225174"/>
              <a:gd name="connsiteX1" fmla="*/ 547395 w 2479345"/>
              <a:gd name="connsiteY1" fmla="*/ 453014 h 1225174"/>
              <a:gd name="connsiteX2" fmla="*/ 806475 w 2479345"/>
              <a:gd name="connsiteY2" fmla="*/ 392054 h 1225174"/>
              <a:gd name="connsiteX3" fmla="*/ 831875 w 2479345"/>
              <a:gd name="connsiteY3" fmla="*/ 590174 h 1225174"/>
              <a:gd name="connsiteX4" fmla="*/ 715035 w 2479345"/>
              <a:gd name="connsiteY4" fmla="*/ 747654 h 1225174"/>
              <a:gd name="connsiteX5" fmla="*/ 1634515 w 2479345"/>
              <a:gd name="connsiteY5" fmla="*/ 244734 h 1225174"/>
              <a:gd name="connsiteX6" fmla="*/ 2477795 w 2479345"/>
              <a:gd name="connsiteY6" fmla="*/ 21214 h 1225174"/>
              <a:gd name="connsiteX7" fmla="*/ 1807235 w 2479345"/>
              <a:gd name="connsiteY7" fmla="*/ 681614 h 1225174"/>
              <a:gd name="connsiteX8" fmla="*/ 547395 w 2479345"/>
              <a:gd name="connsiteY8" fmla="*/ 1225174 h 1225174"/>
              <a:gd name="connsiteX9" fmla="*/ 110515 w 2479345"/>
              <a:gd name="connsiteY9" fmla="*/ 1199774 h 1225174"/>
              <a:gd name="connsiteX10" fmla="*/ 54635 w 2479345"/>
              <a:gd name="connsiteY10" fmla="*/ 1118494 h 1225174"/>
              <a:gd name="connsiteX0" fmla="*/ 36784 w 2461494"/>
              <a:gd name="connsiteY0" fmla="*/ 1118494 h 1234127"/>
              <a:gd name="connsiteX1" fmla="*/ 529544 w 2461494"/>
              <a:gd name="connsiteY1" fmla="*/ 453014 h 1234127"/>
              <a:gd name="connsiteX2" fmla="*/ 788624 w 2461494"/>
              <a:gd name="connsiteY2" fmla="*/ 392054 h 1234127"/>
              <a:gd name="connsiteX3" fmla="*/ 814024 w 2461494"/>
              <a:gd name="connsiteY3" fmla="*/ 590174 h 1234127"/>
              <a:gd name="connsiteX4" fmla="*/ 697184 w 2461494"/>
              <a:gd name="connsiteY4" fmla="*/ 747654 h 1234127"/>
              <a:gd name="connsiteX5" fmla="*/ 1616664 w 2461494"/>
              <a:gd name="connsiteY5" fmla="*/ 244734 h 1234127"/>
              <a:gd name="connsiteX6" fmla="*/ 2459944 w 2461494"/>
              <a:gd name="connsiteY6" fmla="*/ 21214 h 1234127"/>
              <a:gd name="connsiteX7" fmla="*/ 1789384 w 2461494"/>
              <a:gd name="connsiteY7" fmla="*/ 681614 h 1234127"/>
              <a:gd name="connsiteX8" fmla="*/ 529544 w 2461494"/>
              <a:gd name="connsiteY8" fmla="*/ 1225174 h 1234127"/>
              <a:gd name="connsiteX9" fmla="*/ 92664 w 2461494"/>
              <a:gd name="connsiteY9" fmla="*/ 1199774 h 1234127"/>
              <a:gd name="connsiteX10" fmla="*/ 36784 w 2461494"/>
              <a:gd name="connsiteY10" fmla="*/ 1118494 h 1234127"/>
              <a:gd name="connsiteX0" fmla="*/ 0 w 2424710"/>
              <a:gd name="connsiteY0" fmla="*/ 1118494 h 1258616"/>
              <a:gd name="connsiteX1" fmla="*/ 492760 w 2424710"/>
              <a:gd name="connsiteY1" fmla="*/ 453014 h 1258616"/>
              <a:gd name="connsiteX2" fmla="*/ 751840 w 2424710"/>
              <a:gd name="connsiteY2" fmla="*/ 392054 h 1258616"/>
              <a:gd name="connsiteX3" fmla="*/ 777240 w 2424710"/>
              <a:gd name="connsiteY3" fmla="*/ 590174 h 1258616"/>
              <a:gd name="connsiteX4" fmla="*/ 660400 w 2424710"/>
              <a:gd name="connsiteY4" fmla="*/ 747654 h 1258616"/>
              <a:gd name="connsiteX5" fmla="*/ 1579880 w 2424710"/>
              <a:gd name="connsiteY5" fmla="*/ 244734 h 1258616"/>
              <a:gd name="connsiteX6" fmla="*/ 2423160 w 2424710"/>
              <a:gd name="connsiteY6" fmla="*/ 21214 h 1258616"/>
              <a:gd name="connsiteX7" fmla="*/ 1752600 w 2424710"/>
              <a:gd name="connsiteY7" fmla="*/ 681614 h 1258616"/>
              <a:gd name="connsiteX8" fmla="*/ 492760 w 2424710"/>
              <a:gd name="connsiteY8" fmla="*/ 1225174 h 1258616"/>
              <a:gd name="connsiteX9" fmla="*/ 0 w 2424710"/>
              <a:gd name="connsiteY9" fmla="*/ 1118494 h 1258616"/>
              <a:gd name="connsiteX0" fmla="*/ 0 w 2384070"/>
              <a:gd name="connsiteY0" fmla="*/ 1169294 h 1277836"/>
              <a:gd name="connsiteX1" fmla="*/ 452120 w 2384070"/>
              <a:gd name="connsiteY1" fmla="*/ 453014 h 1277836"/>
              <a:gd name="connsiteX2" fmla="*/ 711200 w 2384070"/>
              <a:gd name="connsiteY2" fmla="*/ 392054 h 1277836"/>
              <a:gd name="connsiteX3" fmla="*/ 736600 w 2384070"/>
              <a:gd name="connsiteY3" fmla="*/ 590174 h 1277836"/>
              <a:gd name="connsiteX4" fmla="*/ 619760 w 2384070"/>
              <a:gd name="connsiteY4" fmla="*/ 747654 h 1277836"/>
              <a:gd name="connsiteX5" fmla="*/ 1539240 w 2384070"/>
              <a:gd name="connsiteY5" fmla="*/ 244734 h 1277836"/>
              <a:gd name="connsiteX6" fmla="*/ 2382520 w 2384070"/>
              <a:gd name="connsiteY6" fmla="*/ 21214 h 1277836"/>
              <a:gd name="connsiteX7" fmla="*/ 1711960 w 2384070"/>
              <a:gd name="connsiteY7" fmla="*/ 681614 h 1277836"/>
              <a:gd name="connsiteX8" fmla="*/ 452120 w 2384070"/>
              <a:gd name="connsiteY8" fmla="*/ 1225174 h 1277836"/>
              <a:gd name="connsiteX9" fmla="*/ 0 w 2384070"/>
              <a:gd name="connsiteY9" fmla="*/ 1169294 h 1277836"/>
              <a:gd name="connsiteX0" fmla="*/ 0 w 2384070"/>
              <a:gd name="connsiteY0" fmla="*/ 1169294 h 1270461"/>
              <a:gd name="connsiteX1" fmla="*/ 452120 w 2384070"/>
              <a:gd name="connsiteY1" fmla="*/ 453014 h 1270461"/>
              <a:gd name="connsiteX2" fmla="*/ 711200 w 2384070"/>
              <a:gd name="connsiteY2" fmla="*/ 392054 h 1270461"/>
              <a:gd name="connsiteX3" fmla="*/ 736600 w 2384070"/>
              <a:gd name="connsiteY3" fmla="*/ 590174 h 1270461"/>
              <a:gd name="connsiteX4" fmla="*/ 619760 w 2384070"/>
              <a:gd name="connsiteY4" fmla="*/ 747654 h 1270461"/>
              <a:gd name="connsiteX5" fmla="*/ 1539240 w 2384070"/>
              <a:gd name="connsiteY5" fmla="*/ 244734 h 1270461"/>
              <a:gd name="connsiteX6" fmla="*/ 2382520 w 2384070"/>
              <a:gd name="connsiteY6" fmla="*/ 21214 h 1270461"/>
              <a:gd name="connsiteX7" fmla="*/ 1711960 w 2384070"/>
              <a:gd name="connsiteY7" fmla="*/ 681614 h 1270461"/>
              <a:gd name="connsiteX8" fmla="*/ 452120 w 2384070"/>
              <a:gd name="connsiteY8" fmla="*/ 1225174 h 1270461"/>
              <a:gd name="connsiteX9" fmla="*/ 0 w 2384070"/>
              <a:gd name="connsiteY9" fmla="*/ 1169294 h 1270461"/>
              <a:gd name="connsiteX0" fmla="*/ 27780 w 2411850"/>
              <a:gd name="connsiteY0" fmla="*/ 1169294 h 1270461"/>
              <a:gd name="connsiteX1" fmla="*/ 479900 w 2411850"/>
              <a:gd name="connsiteY1" fmla="*/ 453014 h 1270461"/>
              <a:gd name="connsiteX2" fmla="*/ 738980 w 2411850"/>
              <a:gd name="connsiteY2" fmla="*/ 392054 h 1270461"/>
              <a:gd name="connsiteX3" fmla="*/ 764380 w 2411850"/>
              <a:gd name="connsiteY3" fmla="*/ 590174 h 1270461"/>
              <a:gd name="connsiteX4" fmla="*/ 647540 w 2411850"/>
              <a:gd name="connsiteY4" fmla="*/ 747654 h 1270461"/>
              <a:gd name="connsiteX5" fmla="*/ 1567020 w 2411850"/>
              <a:gd name="connsiteY5" fmla="*/ 244734 h 1270461"/>
              <a:gd name="connsiteX6" fmla="*/ 2410300 w 2411850"/>
              <a:gd name="connsiteY6" fmla="*/ 21214 h 1270461"/>
              <a:gd name="connsiteX7" fmla="*/ 1739740 w 2411850"/>
              <a:gd name="connsiteY7" fmla="*/ 681614 h 1270461"/>
              <a:gd name="connsiteX8" fmla="*/ 479900 w 2411850"/>
              <a:gd name="connsiteY8" fmla="*/ 1225174 h 1270461"/>
              <a:gd name="connsiteX9" fmla="*/ 27780 w 2411850"/>
              <a:gd name="connsiteY9" fmla="*/ 1169294 h 1270461"/>
              <a:gd name="connsiteX0" fmla="*/ 4598 w 2388668"/>
              <a:gd name="connsiteY0" fmla="*/ 1169294 h 1270461"/>
              <a:gd name="connsiteX1" fmla="*/ 456718 w 2388668"/>
              <a:gd name="connsiteY1" fmla="*/ 453014 h 1270461"/>
              <a:gd name="connsiteX2" fmla="*/ 715798 w 2388668"/>
              <a:gd name="connsiteY2" fmla="*/ 392054 h 1270461"/>
              <a:gd name="connsiteX3" fmla="*/ 741198 w 2388668"/>
              <a:gd name="connsiteY3" fmla="*/ 590174 h 1270461"/>
              <a:gd name="connsiteX4" fmla="*/ 624358 w 2388668"/>
              <a:gd name="connsiteY4" fmla="*/ 747654 h 1270461"/>
              <a:gd name="connsiteX5" fmla="*/ 1543838 w 2388668"/>
              <a:gd name="connsiteY5" fmla="*/ 244734 h 1270461"/>
              <a:gd name="connsiteX6" fmla="*/ 2387118 w 2388668"/>
              <a:gd name="connsiteY6" fmla="*/ 21214 h 1270461"/>
              <a:gd name="connsiteX7" fmla="*/ 1716558 w 2388668"/>
              <a:gd name="connsiteY7" fmla="*/ 681614 h 1270461"/>
              <a:gd name="connsiteX8" fmla="*/ 456718 w 2388668"/>
              <a:gd name="connsiteY8" fmla="*/ 1225174 h 1270461"/>
              <a:gd name="connsiteX9" fmla="*/ 4598 w 2388668"/>
              <a:gd name="connsiteY9" fmla="*/ 1169294 h 1270461"/>
              <a:gd name="connsiteX0" fmla="*/ 2840 w 2386775"/>
              <a:gd name="connsiteY0" fmla="*/ 1169294 h 1221817"/>
              <a:gd name="connsiteX1" fmla="*/ 454960 w 2386775"/>
              <a:gd name="connsiteY1" fmla="*/ 453014 h 1221817"/>
              <a:gd name="connsiteX2" fmla="*/ 714040 w 2386775"/>
              <a:gd name="connsiteY2" fmla="*/ 392054 h 1221817"/>
              <a:gd name="connsiteX3" fmla="*/ 739440 w 2386775"/>
              <a:gd name="connsiteY3" fmla="*/ 590174 h 1221817"/>
              <a:gd name="connsiteX4" fmla="*/ 622600 w 2386775"/>
              <a:gd name="connsiteY4" fmla="*/ 747654 h 1221817"/>
              <a:gd name="connsiteX5" fmla="*/ 1542080 w 2386775"/>
              <a:gd name="connsiteY5" fmla="*/ 244734 h 1221817"/>
              <a:gd name="connsiteX6" fmla="*/ 2385360 w 2386775"/>
              <a:gd name="connsiteY6" fmla="*/ 21214 h 1221817"/>
              <a:gd name="connsiteX7" fmla="*/ 1714800 w 2386775"/>
              <a:gd name="connsiteY7" fmla="*/ 681614 h 1221817"/>
              <a:gd name="connsiteX8" fmla="*/ 688640 w 2386775"/>
              <a:gd name="connsiteY8" fmla="*/ 1113414 h 1221817"/>
              <a:gd name="connsiteX9" fmla="*/ 2840 w 2386775"/>
              <a:gd name="connsiteY9" fmla="*/ 1169294 h 1221817"/>
              <a:gd name="connsiteX0" fmla="*/ 2840 w 2390234"/>
              <a:gd name="connsiteY0" fmla="*/ 1167038 h 1220953"/>
              <a:gd name="connsiteX1" fmla="*/ 454960 w 2390234"/>
              <a:gd name="connsiteY1" fmla="*/ 450758 h 1220953"/>
              <a:gd name="connsiteX2" fmla="*/ 714040 w 2390234"/>
              <a:gd name="connsiteY2" fmla="*/ 389798 h 1220953"/>
              <a:gd name="connsiteX3" fmla="*/ 739440 w 2390234"/>
              <a:gd name="connsiteY3" fmla="*/ 587918 h 1220953"/>
              <a:gd name="connsiteX4" fmla="*/ 622600 w 2390234"/>
              <a:gd name="connsiteY4" fmla="*/ 745398 h 1220953"/>
              <a:gd name="connsiteX5" fmla="*/ 1542080 w 2390234"/>
              <a:gd name="connsiteY5" fmla="*/ 242478 h 1220953"/>
              <a:gd name="connsiteX6" fmla="*/ 2385360 w 2390234"/>
              <a:gd name="connsiteY6" fmla="*/ 18958 h 1220953"/>
              <a:gd name="connsiteX7" fmla="*/ 1831640 w 2390234"/>
              <a:gd name="connsiteY7" fmla="*/ 643798 h 1220953"/>
              <a:gd name="connsiteX8" fmla="*/ 688640 w 2390234"/>
              <a:gd name="connsiteY8" fmla="*/ 1111158 h 1220953"/>
              <a:gd name="connsiteX9" fmla="*/ 2840 w 2390234"/>
              <a:gd name="connsiteY9" fmla="*/ 1167038 h 1220953"/>
              <a:gd name="connsiteX0" fmla="*/ 2840 w 2393205"/>
              <a:gd name="connsiteY0" fmla="*/ 1185117 h 1239032"/>
              <a:gd name="connsiteX1" fmla="*/ 454960 w 2393205"/>
              <a:gd name="connsiteY1" fmla="*/ 468837 h 1239032"/>
              <a:gd name="connsiteX2" fmla="*/ 714040 w 2393205"/>
              <a:gd name="connsiteY2" fmla="*/ 407877 h 1239032"/>
              <a:gd name="connsiteX3" fmla="*/ 739440 w 2393205"/>
              <a:gd name="connsiteY3" fmla="*/ 605997 h 1239032"/>
              <a:gd name="connsiteX4" fmla="*/ 622600 w 2393205"/>
              <a:gd name="connsiteY4" fmla="*/ 763477 h 1239032"/>
              <a:gd name="connsiteX5" fmla="*/ 1542080 w 2393205"/>
              <a:gd name="connsiteY5" fmla="*/ 260557 h 1239032"/>
              <a:gd name="connsiteX6" fmla="*/ 2385360 w 2393205"/>
              <a:gd name="connsiteY6" fmla="*/ 37037 h 1239032"/>
              <a:gd name="connsiteX7" fmla="*/ 1831640 w 2393205"/>
              <a:gd name="connsiteY7" fmla="*/ 661877 h 1239032"/>
              <a:gd name="connsiteX8" fmla="*/ 688640 w 2393205"/>
              <a:gd name="connsiteY8" fmla="*/ 1129237 h 1239032"/>
              <a:gd name="connsiteX9" fmla="*/ 2840 w 2393205"/>
              <a:gd name="connsiteY9" fmla="*/ 1185117 h 1239032"/>
              <a:gd name="connsiteX0" fmla="*/ 2840 w 2386204"/>
              <a:gd name="connsiteY0" fmla="*/ 1163260 h 1219670"/>
              <a:gd name="connsiteX1" fmla="*/ 454960 w 2386204"/>
              <a:gd name="connsiteY1" fmla="*/ 446980 h 1219670"/>
              <a:gd name="connsiteX2" fmla="*/ 714040 w 2386204"/>
              <a:gd name="connsiteY2" fmla="*/ 386020 h 1219670"/>
              <a:gd name="connsiteX3" fmla="*/ 739440 w 2386204"/>
              <a:gd name="connsiteY3" fmla="*/ 584140 h 1219670"/>
              <a:gd name="connsiteX4" fmla="*/ 622600 w 2386204"/>
              <a:gd name="connsiteY4" fmla="*/ 741620 h 1219670"/>
              <a:gd name="connsiteX5" fmla="*/ 1542080 w 2386204"/>
              <a:gd name="connsiteY5" fmla="*/ 238700 h 1219670"/>
              <a:gd name="connsiteX6" fmla="*/ 2385360 w 2386204"/>
              <a:gd name="connsiteY6" fmla="*/ 15180 h 1219670"/>
              <a:gd name="connsiteX7" fmla="*/ 1679240 w 2386204"/>
              <a:gd name="connsiteY7" fmla="*/ 579060 h 1219670"/>
              <a:gd name="connsiteX8" fmla="*/ 688640 w 2386204"/>
              <a:gd name="connsiteY8" fmla="*/ 1107380 h 1219670"/>
              <a:gd name="connsiteX9" fmla="*/ 2840 w 2386204"/>
              <a:gd name="connsiteY9" fmla="*/ 1163260 h 1219670"/>
              <a:gd name="connsiteX0" fmla="*/ 2840 w 2386274"/>
              <a:gd name="connsiteY0" fmla="*/ 1163260 h 1219670"/>
              <a:gd name="connsiteX1" fmla="*/ 454960 w 2386274"/>
              <a:gd name="connsiteY1" fmla="*/ 446980 h 1219670"/>
              <a:gd name="connsiteX2" fmla="*/ 714040 w 2386274"/>
              <a:gd name="connsiteY2" fmla="*/ 386020 h 1219670"/>
              <a:gd name="connsiteX3" fmla="*/ 739440 w 2386274"/>
              <a:gd name="connsiteY3" fmla="*/ 584140 h 1219670"/>
              <a:gd name="connsiteX4" fmla="*/ 622600 w 2386274"/>
              <a:gd name="connsiteY4" fmla="*/ 741620 h 1219670"/>
              <a:gd name="connsiteX5" fmla="*/ 1542080 w 2386274"/>
              <a:gd name="connsiteY5" fmla="*/ 238700 h 1219670"/>
              <a:gd name="connsiteX6" fmla="*/ 2385360 w 2386274"/>
              <a:gd name="connsiteY6" fmla="*/ 15180 h 1219670"/>
              <a:gd name="connsiteX7" fmla="*/ 1679240 w 2386274"/>
              <a:gd name="connsiteY7" fmla="*/ 579060 h 1219670"/>
              <a:gd name="connsiteX8" fmla="*/ 688640 w 2386274"/>
              <a:gd name="connsiteY8" fmla="*/ 1107380 h 1219670"/>
              <a:gd name="connsiteX9" fmla="*/ 2840 w 2386274"/>
              <a:gd name="connsiteY9" fmla="*/ 1163260 h 1219670"/>
              <a:gd name="connsiteX0" fmla="*/ 2840 w 2390562"/>
              <a:gd name="connsiteY0" fmla="*/ 1172905 h 1229315"/>
              <a:gd name="connsiteX1" fmla="*/ 454960 w 2390562"/>
              <a:gd name="connsiteY1" fmla="*/ 456625 h 1229315"/>
              <a:gd name="connsiteX2" fmla="*/ 714040 w 2390562"/>
              <a:gd name="connsiteY2" fmla="*/ 395665 h 1229315"/>
              <a:gd name="connsiteX3" fmla="*/ 739440 w 2390562"/>
              <a:gd name="connsiteY3" fmla="*/ 593785 h 1229315"/>
              <a:gd name="connsiteX4" fmla="*/ 622600 w 2390562"/>
              <a:gd name="connsiteY4" fmla="*/ 751265 h 1229315"/>
              <a:gd name="connsiteX5" fmla="*/ 1542080 w 2390562"/>
              <a:gd name="connsiteY5" fmla="*/ 248345 h 1229315"/>
              <a:gd name="connsiteX6" fmla="*/ 2385360 w 2390562"/>
              <a:gd name="connsiteY6" fmla="*/ 24825 h 1229315"/>
              <a:gd name="connsiteX7" fmla="*/ 1679240 w 2390562"/>
              <a:gd name="connsiteY7" fmla="*/ 588705 h 1229315"/>
              <a:gd name="connsiteX8" fmla="*/ 688640 w 2390562"/>
              <a:gd name="connsiteY8" fmla="*/ 1117025 h 1229315"/>
              <a:gd name="connsiteX9" fmla="*/ 2840 w 2390562"/>
              <a:gd name="connsiteY9" fmla="*/ 1172905 h 1229315"/>
              <a:gd name="connsiteX0" fmla="*/ 2840 w 2339843"/>
              <a:gd name="connsiteY0" fmla="*/ 1201899 h 1258309"/>
              <a:gd name="connsiteX1" fmla="*/ 454960 w 2339843"/>
              <a:gd name="connsiteY1" fmla="*/ 485619 h 1258309"/>
              <a:gd name="connsiteX2" fmla="*/ 714040 w 2339843"/>
              <a:gd name="connsiteY2" fmla="*/ 424659 h 1258309"/>
              <a:gd name="connsiteX3" fmla="*/ 739440 w 2339843"/>
              <a:gd name="connsiteY3" fmla="*/ 622779 h 1258309"/>
              <a:gd name="connsiteX4" fmla="*/ 622600 w 2339843"/>
              <a:gd name="connsiteY4" fmla="*/ 780259 h 1258309"/>
              <a:gd name="connsiteX5" fmla="*/ 1542080 w 2339843"/>
              <a:gd name="connsiteY5" fmla="*/ 277339 h 1258309"/>
              <a:gd name="connsiteX6" fmla="*/ 2334560 w 2339843"/>
              <a:gd name="connsiteY6" fmla="*/ 18259 h 1258309"/>
              <a:gd name="connsiteX7" fmla="*/ 1679240 w 2339843"/>
              <a:gd name="connsiteY7" fmla="*/ 617699 h 1258309"/>
              <a:gd name="connsiteX8" fmla="*/ 688640 w 2339843"/>
              <a:gd name="connsiteY8" fmla="*/ 1146019 h 1258309"/>
              <a:gd name="connsiteX9" fmla="*/ 2840 w 2339843"/>
              <a:gd name="connsiteY9" fmla="*/ 1201899 h 1258309"/>
              <a:gd name="connsiteX0" fmla="*/ 2840 w 2339843"/>
              <a:gd name="connsiteY0" fmla="*/ 1202529 h 1258939"/>
              <a:gd name="connsiteX1" fmla="*/ 454960 w 2339843"/>
              <a:gd name="connsiteY1" fmla="*/ 486249 h 1258939"/>
              <a:gd name="connsiteX2" fmla="*/ 714040 w 2339843"/>
              <a:gd name="connsiteY2" fmla="*/ 425289 h 1258939"/>
              <a:gd name="connsiteX3" fmla="*/ 739440 w 2339843"/>
              <a:gd name="connsiteY3" fmla="*/ 623409 h 1258939"/>
              <a:gd name="connsiteX4" fmla="*/ 622600 w 2339843"/>
              <a:gd name="connsiteY4" fmla="*/ 780889 h 1258939"/>
              <a:gd name="connsiteX5" fmla="*/ 1542080 w 2339843"/>
              <a:gd name="connsiteY5" fmla="*/ 277969 h 1258939"/>
              <a:gd name="connsiteX6" fmla="*/ 2334560 w 2339843"/>
              <a:gd name="connsiteY6" fmla="*/ 18889 h 1258939"/>
              <a:gd name="connsiteX7" fmla="*/ 1679240 w 2339843"/>
              <a:gd name="connsiteY7" fmla="*/ 618329 h 1258939"/>
              <a:gd name="connsiteX8" fmla="*/ 688640 w 2339843"/>
              <a:gd name="connsiteY8" fmla="*/ 1146649 h 1258939"/>
              <a:gd name="connsiteX9" fmla="*/ 2840 w 2339843"/>
              <a:gd name="connsiteY9" fmla="*/ 1202529 h 1258939"/>
              <a:gd name="connsiteX0" fmla="*/ 2840 w 2339843"/>
              <a:gd name="connsiteY0" fmla="*/ 1202692 h 1259102"/>
              <a:gd name="connsiteX1" fmla="*/ 454960 w 2339843"/>
              <a:gd name="connsiteY1" fmla="*/ 486412 h 1259102"/>
              <a:gd name="connsiteX2" fmla="*/ 714040 w 2339843"/>
              <a:gd name="connsiteY2" fmla="*/ 425452 h 1259102"/>
              <a:gd name="connsiteX3" fmla="*/ 739440 w 2339843"/>
              <a:gd name="connsiteY3" fmla="*/ 623572 h 1259102"/>
              <a:gd name="connsiteX4" fmla="*/ 622600 w 2339843"/>
              <a:gd name="connsiteY4" fmla="*/ 857252 h 1259102"/>
              <a:gd name="connsiteX5" fmla="*/ 1542080 w 2339843"/>
              <a:gd name="connsiteY5" fmla="*/ 278132 h 1259102"/>
              <a:gd name="connsiteX6" fmla="*/ 2334560 w 2339843"/>
              <a:gd name="connsiteY6" fmla="*/ 19052 h 1259102"/>
              <a:gd name="connsiteX7" fmla="*/ 1679240 w 2339843"/>
              <a:gd name="connsiteY7" fmla="*/ 618492 h 1259102"/>
              <a:gd name="connsiteX8" fmla="*/ 688640 w 2339843"/>
              <a:gd name="connsiteY8" fmla="*/ 1146812 h 1259102"/>
              <a:gd name="connsiteX9" fmla="*/ 2840 w 2339843"/>
              <a:gd name="connsiteY9" fmla="*/ 1202692 h 1259102"/>
              <a:gd name="connsiteX0" fmla="*/ 21280 w 2358283"/>
              <a:gd name="connsiteY0" fmla="*/ 1202692 h 1240080"/>
              <a:gd name="connsiteX1" fmla="*/ 224480 w 2358283"/>
              <a:gd name="connsiteY1" fmla="*/ 745492 h 1240080"/>
              <a:gd name="connsiteX2" fmla="*/ 732480 w 2358283"/>
              <a:gd name="connsiteY2" fmla="*/ 425452 h 1240080"/>
              <a:gd name="connsiteX3" fmla="*/ 757880 w 2358283"/>
              <a:gd name="connsiteY3" fmla="*/ 623572 h 1240080"/>
              <a:gd name="connsiteX4" fmla="*/ 641040 w 2358283"/>
              <a:gd name="connsiteY4" fmla="*/ 857252 h 1240080"/>
              <a:gd name="connsiteX5" fmla="*/ 1560520 w 2358283"/>
              <a:gd name="connsiteY5" fmla="*/ 278132 h 1240080"/>
              <a:gd name="connsiteX6" fmla="*/ 2353000 w 2358283"/>
              <a:gd name="connsiteY6" fmla="*/ 19052 h 1240080"/>
              <a:gd name="connsiteX7" fmla="*/ 1697680 w 2358283"/>
              <a:gd name="connsiteY7" fmla="*/ 618492 h 1240080"/>
              <a:gd name="connsiteX8" fmla="*/ 707080 w 2358283"/>
              <a:gd name="connsiteY8" fmla="*/ 1146812 h 1240080"/>
              <a:gd name="connsiteX9" fmla="*/ 21280 w 2358283"/>
              <a:gd name="connsiteY9" fmla="*/ 1202692 h 1240080"/>
              <a:gd name="connsiteX0" fmla="*/ 24084 w 2361087"/>
              <a:gd name="connsiteY0" fmla="*/ 1202692 h 1240080"/>
              <a:gd name="connsiteX1" fmla="*/ 227284 w 2361087"/>
              <a:gd name="connsiteY1" fmla="*/ 745492 h 1240080"/>
              <a:gd name="connsiteX2" fmla="*/ 735284 w 2361087"/>
              <a:gd name="connsiteY2" fmla="*/ 425452 h 1240080"/>
              <a:gd name="connsiteX3" fmla="*/ 760684 w 2361087"/>
              <a:gd name="connsiteY3" fmla="*/ 623572 h 1240080"/>
              <a:gd name="connsiteX4" fmla="*/ 643844 w 2361087"/>
              <a:gd name="connsiteY4" fmla="*/ 857252 h 1240080"/>
              <a:gd name="connsiteX5" fmla="*/ 1563324 w 2361087"/>
              <a:gd name="connsiteY5" fmla="*/ 278132 h 1240080"/>
              <a:gd name="connsiteX6" fmla="*/ 2355804 w 2361087"/>
              <a:gd name="connsiteY6" fmla="*/ 19052 h 1240080"/>
              <a:gd name="connsiteX7" fmla="*/ 1700484 w 2361087"/>
              <a:gd name="connsiteY7" fmla="*/ 618492 h 1240080"/>
              <a:gd name="connsiteX8" fmla="*/ 709884 w 2361087"/>
              <a:gd name="connsiteY8" fmla="*/ 1146812 h 1240080"/>
              <a:gd name="connsiteX9" fmla="*/ 24084 w 2361087"/>
              <a:gd name="connsiteY9" fmla="*/ 1202692 h 1240080"/>
              <a:gd name="connsiteX0" fmla="*/ 24084 w 2361087"/>
              <a:gd name="connsiteY0" fmla="*/ 1202692 h 1240080"/>
              <a:gd name="connsiteX1" fmla="*/ 227284 w 2361087"/>
              <a:gd name="connsiteY1" fmla="*/ 745492 h 1240080"/>
              <a:gd name="connsiteX2" fmla="*/ 735284 w 2361087"/>
              <a:gd name="connsiteY2" fmla="*/ 425452 h 1240080"/>
              <a:gd name="connsiteX3" fmla="*/ 760684 w 2361087"/>
              <a:gd name="connsiteY3" fmla="*/ 623572 h 1240080"/>
              <a:gd name="connsiteX4" fmla="*/ 643844 w 2361087"/>
              <a:gd name="connsiteY4" fmla="*/ 857252 h 1240080"/>
              <a:gd name="connsiteX5" fmla="*/ 1563324 w 2361087"/>
              <a:gd name="connsiteY5" fmla="*/ 278132 h 1240080"/>
              <a:gd name="connsiteX6" fmla="*/ 2355804 w 2361087"/>
              <a:gd name="connsiteY6" fmla="*/ 19052 h 1240080"/>
              <a:gd name="connsiteX7" fmla="*/ 1700484 w 2361087"/>
              <a:gd name="connsiteY7" fmla="*/ 618492 h 1240080"/>
              <a:gd name="connsiteX8" fmla="*/ 709884 w 2361087"/>
              <a:gd name="connsiteY8" fmla="*/ 1146812 h 1240080"/>
              <a:gd name="connsiteX9" fmla="*/ 24084 w 2361087"/>
              <a:gd name="connsiteY9" fmla="*/ 1202692 h 1240080"/>
              <a:gd name="connsiteX0" fmla="*/ 22002 w 2359005"/>
              <a:gd name="connsiteY0" fmla="*/ 1202692 h 1240080"/>
              <a:gd name="connsiteX1" fmla="*/ 225202 w 2359005"/>
              <a:gd name="connsiteY1" fmla="*/ 745492 h 1240080"/>
              <a:gd name="connsiteX2" fmla="*/ 784002 w 2359005"/>
              <a:gd name="connsiteY2" fmla="*/ 445772 h 1240080"/>
              <a:gd name="connsiteX3" fmla="*/ 758602 w 2359005"/>
              <a:gd name="connsiteY3" fmla="*/ 623572 h 1240080"/>
              <a:gd name="connsiteX4" fmla="*/ 641762 w 2359005"/>
              <a:gd name="connsiteY4" fmla="*/ 857252 h 1240080"/>
              <a:gd name="connsiteX5" fmla="*/ 1561242 w 2359005"/>
              <a:gd name="connsiteY5" fmla="*/ 278132 h 1240080"/>
              <a:gd name="connsiteX6" fmla="*/ 2353722 w 2359005"/>
              <a:gd name="connsiteY6" fmla="*/ 19052 h 1240080"/>
              <a:gd name="connsiteX7" fmla="*/ 1698402 w 2359005"/>
              <a:gd name="connsiteY7" fmla="*/ 618492 h 1240080"/>
              <a:gd name="connsiteX8" fmla="*/ 707802 w 2359005"/>
              <a:gd name="connsiteY8" fmla="*/ 1146812 h 1240080"/>
              <a:gd name="connsiteX9" fmla="*/ 22002 w 2359005"/>
              <a:gd name="connsiteY9" fmla="*/ 1202692 h 1240080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4464"/>
              <a:gd name="connsiteY0" fmla="*/ 1202411 h 1239799"/>
              <a:gd name="connsiteX1" fmla="*/ 225202 w 2354464"/>
              <a:gd name="connsiteY1" fmla="*/ 745211 h 1239799"/>
              <a:gd name="connsiteX2" fmla="*/ 784002 w 2354464"/>
              <a:gd name="connsiteY2" fmla="*/ 445491 h 1239799"/>
              <a:gd name="connsiteX3" fmla="*/ 758602 w 2354464"/>
              <a:gd name="connsiteY3" fmla="*/ 623291 h 1239799"/>
              <a:gd name="connsiteX4" fmla="*/ 672242 w 2354464"/>
              <a:gd name="connsiteY4" fmla="*/ 709651 h 1239799"/>
              <a:gd name="connsiteX5" fmla="*/ 1576482 w 2354464"/>
              <a:gd name="connsiteY5" fmla="*/ 201651 h 1239799"/>
              <a:gd name="connsiteX6" fmla="*/ 2353722 w 2354464"/>
              <a:gd name="connsiteY6" fmla="*/ 18771 h 1239799"/>
              <a:gd name="connsiteX7" fmla="*/ 1698402 w 2354464"/>
              <a:gd name="connsiteY7" fmla="*/ 618211 h 1239799"/>
              <a:gd name="connsiteX8" fmla="*/ 707802 w 2354464"/>
              <a:gd name="connsiteY8" fmla="*/ 1146531 h 1239799"/>
              <a:gd name="connsiteX9" fmla="*/ 22002 w 2354464"/>
              <a:gd name="connsiteY9" fmla="*/ 1202411 h 1239799"/>
              <a:gd name="connsiteX0" fmla="*/ 22002 w 2354464"/>
              <a:gd name="connsiteY0" fmla="*/ 1202411 h 1239799"/>
              <a:gd name="connsiteX1" fmla="*/ 225202 w 2354464"/>
              <a:gd name="connsiteY1" fmla="*/ 745211 h 1239799"/>
              <a:gd name="connsiteX2" fmla="*/ 784002 w 2354464"/>
              <a:gd name="connsiteY2" fmla="*/ 445491 h 1239799"/>
              <a:gd name="connsiteX3" fmla="*/ 758602 w 2354464"/>
              <a:gd name="connsiteY3" fmla="*/ 623291 h 1239799"/>
              <a:gd name="connsiteX4" fmla="*/ 672242 w 2354464"/>
              <a:gd name="connsiteY4" fmla="*/ 709651 h 1239799"/>
              <a:gd name="connsiteX5" fmla="*/ 1576482 w 2354464"/>
              <a:gd name="connsiteY5" fmla="*/ 201651 h 1239799"/>
              <a:gd name="connsiteX6" fmla="*/ 2353722 w 2354464"/>
              <a:gd name="connsiteY6" fmla="*/ 18771 h 1239799"/>
              <a:gd name="connsiteX7" fmla="*/ 1698402 w 2354464"/>
              <a:gd name="connsiteY7" fmla="*/ 618211 h 1239799"/>
              <a:gd name="connsiteX8" fmla="*/ 707802 w 2354464"/>
              <a:gd name="connsiteY8" fmla="*/ 1146531 h 1239799"/>
              <a:gd name="connsiteX9" fmla="*/ 22002 w 2354464"/>
              <a:gd name="connsiteY9" fmla="*/ 1202411 h 1239799"/>
              <a:gd name="connsiteX0" fmla="*/ 22687 w 2355149"/>
              <a:gd name="connsiteY0" fmla="*/ 1202411 h 1239799"/>
              <a:gd name="connsiteX1" fmla="*/ 225887 w 2355149"/>
              <a:gd name="connsiteY1" fmla="*/ 745211 h 1239799"/>
              <a:gd name="connsiteX2" fmla="*/ 830407 w 2355149"/>
              <a:gd name="connsiteY2" fmla="*/ 257531 h 1239799"/>
              <a:gd name="connsiteX3" fmla="*/ 759287 w 2355149"/>
              <a:gd name="connsiteY3" fmla="*/ 623291 h 1239799"/>
              <a:gd name="connsiteX4" fmla="*/ 672927 w 2355149"/>
              <a:gd name="connsiteY4" fmla="*/ 709651 h 1239799"/>
              <a:gd name="connsiteX5" fmla="*/ 1577167 w 2355149"/>
              <a:gd name="connsiteY5" fmla="*/ 201651 h 1239799"/>
              <a:gd name="connsiteX6" fmla="*/ 2354407 w 2355149"/>
              <a:gd name="connsiteY6" fmla="*/ 18771 h 1239799"/>
              <a:gd name="connsiteX7" fmla="*/ 1699087 w 2355149"/>
              <a:gd name="connsiteY7" fmla="*/ 618211 h 1239799"/>
              <a:gd name="connsiteX8" fmla="*/ 708487 w 2355149"/>
              <a:gd name="connsiteY8" fmla="*/ 1146531 h 1239799"/>
              <a:gd name="connsiteX9" fmla="*/ 22687 w 2355149"/>
              <a:gd name="connsiteY9" fmla="*/ 1202411 h 1239799"/>
              <a:gd name="connsiteX0" fmla="*/ 22687 w 2355925"/>
              <a:gd name="connsiteY0" fmla="*/ 1217171 h 1254559"/>
              <a:gd name="connsiteX1" fmla="*/ 225887 w 2355925"/>
              <a:gd name="connsiteY1" fmla="*/ 759971 h 1254559"/>
              <a:gd name="connsiteX2" fmla="*/ 830407 w 2355925"/>
              <a:gd name="connsiteY2" fmla="*/ 272291 h 1254559"/>
              <a:gd name="connsiteX3" fmla="*/ 759287 w 2355925"/>
              <a:gd name="connsiteY3" fmla="*/ 638051 h 1254559"/>
              <a:gd name="connsiteX4" fmla="*/ 672927 w 2355925"/>
              <a:gd name="connsiteY4" fmla="*/ 724411 h 1254559"/>
              <a:gd name="connsiteX5" fmla="*/ 1521287 w 2355925"/>
              <a:gd name="connsiteY5" fmla="*/ 145291 h 1254559"/>
              <a:gd name="connsiteX6" fmla="*/ 2354407 w 2355925"/>
              <a:gd name="connsiteY6" fmla="*/ 33531 h 1254559"/>
              <a:gd name="connsiteX7" fmla="*/ 1699087 w 2355925"/>
              <a:gd name="connsiteY7" fmla="*/ 632971 h 1254559"/>
              <a:gd name="connsiteX8" fmla="*/ 708487 w 2355925"/>
              <a:gd name="connsiteY8" fmla="*/ 1161291 h 1254559"/>
              <a:gd name="connsiteX9" fmla="*/ 22687 w 2355925"/>
              <a:gd name="connsiteY9" fmla="*/ 1217171 h 1254559"/>
              <a:gd name="connsiteX0" fmla="*/ 17353 w 2350591"/>
              <a:gd name="connsiteY0" fmla="*/ 1217171 h 1254559"/>
              <a:gd name="connsiteX1" fmla="*/ 220553 w 2350591"/>
              <a:gd name="connsiteY1" fmla="*/ 759971 h 1254559"/>
              <a:gd name="connsiteX2" fmla="*/ 388193 w 2350591"/>
              <a:gd name="connsiteY2" fmla="*/ 658371 h 1254559"/>
              <a:gd name="connsiteX3" fmla="*/ 753953 w 2350591"/>
              <a:gd name="connsiteY3" fmla="*/ 638051 h 1254559"/>
              <a:gd name="connsiteX4" fmla="*/ 667593 w 2350591"/>
              <a:gd name="connsiteY4" fmla="*/ 724411 h 1254559"/>
              <a:gd name="connsiteX5" fmla="*/ 1515953 w 2350591"/>
              <a:gd name="connsiteY5" fmla="*/ 145291 h 1254559"/>
              <a:gd name="connsiteX6" fmla="*/ 2349073 w 2350591"/>
              <a:gd name="connsiteY6" fmla="*/ 33531 h 1254559"/>
              <a:gd name="connsiteX7" fmla="*/ 1693753 w 2350591"/>
              <a:gd name="connsiteY7" fmla="*/ 632971 h 1254559"/>
              <a:gd name="connsiteX8" fmla="*/ 703153 w 2350591"/>
              <a:gd name="connsiteY8" fmla="*/ 1161291 h 1254559"/>
              <a:gd name="connsiteX9" fmla="*/ 17353 w 2350591"/>
              <a:gd name="connsiteY9" fmla="*/ 1217171 h 1254559"/>
              <a:gd name="connsiteX0" fmla="*/ 17353 w 2350591"/>
              <a:gd name="connsiteY0" fmla="*/ 1217171 h 1254559"/>
              <a:gd name="connsiteX1" fmla="*/ 220553 w 2350591"/>
              <a:gd name="connsiteY1" fmla="*/ 759971 h 1254559"/>
              <a:gd name="connsiteX2" fmla="*/ 388193 w 2350591"/>
              <a:gd name="connsiteY2" fmla="*/ 658371 h 1254559"/>
              <a:gd name="connsiteX3" fmla="*/ 753953 w 2350591"/>
              <a:gd name="connsiteY3" fmla="*/ 638051 h 1254559"/>
              <a:gd name="connsiteX4" fmla="*/ 667593 w 2350591"/>
              <a:gd name="connsiteY4" fmla="*/ 724411 h 1254559"/>
              <a:gd name="connsiteX5" fmla="*/ 1515953 w 2350591"/>
              <a:gd name="connsiteY5" fmla="*/ 145291 h 1254559"/>
              <a:gd name="connsiteX6" fmla="*/ 2349073 w 2350591"/>
              <a:gd name="connsiteY6" fmla="*/ 33531 h 1254559"/>
              <a:gd name="connsiteX7" fmla="*/ 1693753 w 2350591"/>
              <a:gd name="connsiteY7" fmla="*/ 632971 h 1254559"/>
              <a:gd name="connsiteX8" fmla="*/ 703153 w 2350591"/>
              <a:gd name="connsiteY8" fmla="*/ 1161291 h 1254559"/>
              <a:gd name="connsiteX9" fmla="*/ 17353 w 2350591"/>
              <a:gd name="connsiteY9" fmla="*/ 1217171 h 1254559"/>
              <a:gd name="connsiteX0" fmla="*/ 21071 w 2354309"/>
              <a:gd name="connsiteY0" fmla="*/ 1217171 h 1254559"/>
              <a:gd name="connsiteX1" fmla="*/ 224271 w 2354309"/>
              <a:gd name="connsiteY1" fmla="*/ 759971 h 1254559"/>
              <a:gd name="connsiteX2" fmla="*/ 717031 w 2354309"/>
              <a:gd name="connsiteY2" fmla="*/ 439931 h 1254559"/>
              <a:gd name="connsiteX3" fmla="*/ 757671 w 2354309"/>
              <a:gd name="connsiteY3" fmla="*/ 638051 h 1254559"/>
              <a:gd name="connsiteX4" fmla="*/ 671311 w 2354309"/>
              <a:gd name="connsiteY4" fmla="*/ 724411 h 1254559"/>
              <a:gd name="connsiteX5" fmla="*/ 1519671 w 2354309"/>
              <a:gd name="connsiteY5" fmla="*/ 145291 h 1254559"/>
              <a:gd name="connsiteX6" fmla="*/ 2352791 w 2354309"/>
              <a:gd name="connsiteY6" fmla="*/ 33531 h 1254559"/>
              <a:gd name="connsiteX7" fmla="*/ 1697471 w 2354309"/>
              <a:gd name="connsiteY7" fmla="*/ 632971 h 1254559"/>
              <a:gd name="connsiteX8" fmla="*/ 706871 w 2354309"/>
              <a:gd name="connsiteY8" fmla="*/ 1161291 h 1254559"/>
              <a:gd name="connsiteX9" fmla="*/ 21071 w 2354309"/>
              <a:gd name="connsiteY9" fmla="*/ 1217171 h 1254559"/>
              <a:gd name="connsiteX0" fmla="*/ 27043 w 2360281"/>
              <a:gd name="connsiteY0" fmla="*/ 1217171 h 1256045"/>
              <a:gd name="connsiteX1" fmla="*/ 194683 w 2360281"/>
              <a:gd name="connsiteY1" fmla="*/ 739651 h 1256045"/>
              <a:gd name="connsiteX2" fmla="*/ 723003 w 2360281"/>
              <a:gd name="connsiteY2" fmla="*/ 439931 h 1256045"/>
              <a:gd name="connsiteX3" fmla="*/ 763643 w 2360281"/>
              <a:gd name="connsiteY3" fmla="*/ 638051 h 1256045"/>
              <a:gd name="connsiteX4" fmla="*/ 677283 w 2360281"/>
              <a:gd name="connsiteY4" fmla="*/ 724411 h 1256045"/>
              <a:gd name="connsiteX5" fmla="*/ 1525643 w 2360281"/>
              <a:gd name="connsiteY5" fmla="*/ 145291 h 1256045"/>
              <a:gd name="connsiteX6" fmla="*/ 2358763 w 2360281"/>
              <a:gd name="connsiteY6" fmla="*/ 33531 h 1256045"/>
              <a:gd name="connsiteX7" fmla="*/ 1703443 w 2360281"/>
              <a:gd name="connsiteY7" fmla="*/ 632971 h 1256045"/>
              <a:gd name="connsiteX8" fmla="*/ 712843 w 2360281"/>
              <a:gd name="connsiteY8" fmla="*/ 1161291 h 1256045"/>
              <a:gd name="connsiteX9" fmla="*/ 27043 w 2360281"/>
              <a:gd name="connsiteY9" fmla="*/ 1217171 h 1256045"/>
              <a:gd name="connsiteX0" fmla="*/ 27043 w 2360281"/>
              <a:gd name="connsiteY0" fmla="*/ 1217171 h 1256045"/>
              <a:gd name="connsiteX1" fmla="*/ 194683 w 2360281"/>
              <a:gd name="connsiteY1" fmla="*/ 739651 h 1256045"/>
              <a:gd name="connsiteX2" fmla="*/ 723003 w 2360281"/>
              <a:gd name="connsiteY2" fmla="*/ 439931 h 1256045"/>
              <a:gd name="connsiteX3" fmla="*/ 763643 w 2360281"/>
              <a:gd name="connsiteY3" fmla="*/ 638051 h 1256045"/>
              <a:gd name="connsiteX4" fmla="*/ 677283 w 2360281"/>
              <a:gd name="connsiteY4" fmla="*/ 724411 h 1256045"/>
              <a:gd name="connsiteX5" fmla="*/ 1525643 w 2360281"/>
              <a:gd name="connsiteY5" fmla="*/ 145291 h 1256045"/>
              <a:gd name="connsiteX6" fmla="*/ 2358763 w 2360281"/>
              <a:gd name="connsiteY6" fmla="*/ 33531 h 1256045"/>
              <a:gd name="connsiteX7" fmla="*/ 1703443 w 2360281"/>
              <a:gd name="connsiteY7" fmla="*/ 632971 h 1256045"/>
              <a:gd name="connsiteX8" fmla="*/ 712843 w 2360281"/>
              <a:gd name="connsiteY8" fmla="*/ 1161291 h 1256045"/>
              <a:gd name="connsiteX9" fmla="*/ 27043 w 2360281"/>
              <a:gd name="connsiteY9" fmla="*/ 1217171 h 1256045"/>
              <a:gd name="connsiteX0" fmla="*/ 23648 w 2356886"/>
              <a:gd name="connsiteY0" fmla="*/ 1217171 h 1256045"/>
              <a:gd name="connsiteX1" fmla="*/ 191288 w 2356886"/>
              <a:gd name="connsiteY1" fmla="*/ 739651 h 1256045"/>
              <a:gd name="connsiteX2" fmla="*/ 516408 w 2356886"/>
              <a:gd name="connsiteY2" fmla="*/ 531371 h 1256045"/>
              <a:gd name="connsiteX3" fmla="*/ 760248 w 2356886"/>
              <a:gd name="connsiteY3" fmla="*/ 638051 h 1256045"/>
              <a:gd name="connsiteX4" fmla="*/ 673888 w 2356886"/>
              <a:gd name="connsiteY4" fmla="*/ 724411 h 1256045"/>
              <a:gd name="connsiteX5" fmla="*/ 1522248 w 2356886"/>
              <a:gd name="connsiteY5" fmla="*/ 145291 h 1256045"/>
              <a:gd name="connsiteX6" fmla="*/ 2355368 w 2356886"/>
              <a:gd name="connsiteY6" fmla="*/ 33531 h 1256045"/>
              <a:gd name="connsiteX7" fmla="*/ 1700048 w 2356886"/>
              <a:gd name="connsiteY7" fmla="*/ 632971 h 1256045"/>
              <a:gd name="connsiteX8" fmla="*/ 709448 w 2356886"/>
              <a:gd name="connsiteY8" fmla="*/ 1161291 h 1256045"/>
              <a:gd name="connsiteX9" fmla="*/ 23648 w 2356886"/>
              <a:gd name="connsiteY9" fmla="*/ 1217171 h 1256045"/>
              <a:gd name="connsiteX0" fmla="*/ 23648 w 2356886"/>
              <a:gd name="connsiteY0" fmla="*/ 1217171 h 1256045"/>
              <a:gd name="connsiteX1" fmla="*/ 191288 w 2356886"/>
              <a:gd name="connsiteY1" fmla="*/ 739651 h 1256045"/>
              <a:gd name="connsiteX2" fmla="*/ 516408 w 2356886"/>
              <a:gd name="connsiteY2" fmla="*/ 531371 h 1256045"/>
              <a:gd name="connsiteX3" fmla="*/ 760248 w 2356886"/>
              <a:gd name="connsiteY3" fmla="*/ 638051 h 1256045"/>
              <a:gd name="connsiteX4" fmla="*/ 673888 w 2356886"/>
              <a:gd name="connsiteY4" fmla="*/ 724411 h 1256045"/>
              <a:gd name="connsiteX5" fmla="*/ 1522248 w 2356886"/>
              <a:gd name="connsiteY5" fmla="*/ 145291 h 1256045"/>
              <a:gd name="connsiteX6" fmla="*/ 2355368 w 2356886"/>
              <a:gd name="connsiteY6" fmla="*/ 33531 h 1256045"/>
              <a:gd name="connsiteX7" fmla="*/ 1700048 w 2356886"/>
              <a:gd name="connsiteY7" fmla="*/ 632971 h 1256045"/>
              <a:gd name="connsiteX8" fmla="*/ 709448 w 2356886"/>
              <a:gd name="connsiteY8" fmla="*/ 1161291 h 1256045"/>
              <a:gd name="connsiteX9" fmla="*/ 23648 w 2356886"/>
              <a:gd name="connsiteY9" fmla="*/ 1217171 h 1256045"/>
              <a:gd name="connsiteX0" fmla="*/ 23648 w 2356886"/>
              <a:gd name="connsiteY0" fmla="*/ 1214769 h 1253643"/>
              <a:gd name="connsiteX1" fmla="*/ 191288 w 2356886"/>
              <a:gd name="connsiteY1" fmla="*/ 737249 h 1253643"/>
              <a:gd name="connsiteX2" fmla="*/ 516408 w 2356886"/>
              <a:gd name="connsiteY2" fmla="*/ 528969 h 1253643"/>
              <a:gd name="connsiteX3" fmla="*/ 760248 w 2356886"/>
              <a:gd name="connsiteY3" fmla="*/ 635649 h 1253643"/>
              <a:gd name="connsiteX4" fmla="*/ 1522248 w 2356886"/>
              <a:gd name="connsiteY4" fmla="*/ 142889 h 1253643"/>
              <a:gd name="connsiteX5" fmla="*/ 2355368 w 2356886"/>
              <a:gd name="connsiteY5" fmla="*/ 31129 h 1253643"/>
              <a:gd name="connsiteX6" fmla="*/ 1700048 w 2356886"/>
              <a:gd name="connsiteY6" fmla="*/ 630569 h 1253643"/>
              <a:gd name="connsiteX7" fmla="*/ 709448 w 2356886"/>
              <a:gd name="connsiteY7" fmla="*/ 1158889 h 1253643"/>
              <a:gd name="connsiteX8" fmla="*/ 23648 w 2356886"/>
              <a:gd name="connsiteY8" fmla="*/ 1214769 h 1253643"/>
              <a:gd name="connsiteX0" fmla="*/ 23648 w 2356886"/>
              <a:gd name="connsiteY0" fmla="*/ 1214769 h 1253643"/>
              <a:gd name="connsiteX1" fmla="*/ 191288 w 2356886"/>
              <a:gd name="connsiteY1" fmla="*/ 737249 h 1253643"/>
              <a:gd name="connsiteX2" fmla="*/ 516408 w 2356886"/>
              <a:gd name="connsiteY2" fmla="*/ 528969 h 1253643"/>
              <a:gd name="connsiteX3" fmla="*/ 760248 w 2356886"/>
              <a:gd name="connsiteY3" fmla="*/ 635649 h 1253643"/>
              <a:gd name="connsiteX4" fmla="*/ 1522248 w 2356886"/>
              <a:gd name="connsiteY4" fmla="*/ 142889 h 1253643"/>
              <a:gd name="connsiteX5" fmla="*/ 2355368 w 2356886"/>
              <a:gd name="connsiteY5" fmla="*/ 31129 h 1253643"/>
              <a:gd name="connsiteX6" fmla="*/ 1700048 w 2356886"/>
              <a:gd name="connsiteY6" fmla="*/ 630569 h 1253643"/>
              <a:gd name="connsiteX7" fmla="*/ 709448 w 2356886"/>
              <a:gd name="connsiteY7" fmla="*/ 1158889 h 1253643"/>
              <a:gd name="connsiteX8" fmla="*/ 23648 w 2356886"/>
              <a:gd name="connsiteY8" fmla="*/ 1214769 h 1253643"/>
              <a:gd name="connsiteX0" fmla="*/ 23648 w 2356886"/>
              <a:gd name="connsiteY0" fmla="*/ 1216008 h 1254882"/>
              <a:gd name="connsiteX1" fmla="*/ 191288 w 2356886"/>
              <a:gd name="connsiteY1" fmla="*/ 738488 h 1254882"/>
              <a:gd name="connsiteX2" fmla="*/ 516408 w 2356886"/>
              <a:gd name="connsiteY2" fmla="*/ 530208 h 1254882"/>
              <a:gd name="connsiteX3" fmla="*/ 699288 w 2356886"/>
              <a:gd name="connsiteY3" fmla="*/ 682608 h 1254882"/>
              <a:gd name="connsiteX4" fmla="*/ 1522248 w 2356886"/>
              <a:gd name="connsiteY4" fmla="*/ 144128 h 1254882"/>
              <a:gd name="connsiteX5" fmla="*/ 2355368 w 2356886"/>
              <a:gd name="connsiteY5" fmla="*/ 32368 h 1254882"/>
              <a:gd name="connsiteX6" fmla="*/ 1700048 w 2356886"/>
              <a:gd name="connsiteY6" fmla="*/ 631808 h 1254882"/>
              <a:gd name="connsiteX7" fmla="*/ 709448 w 2356886"/>
              <a:gd name="connsiteY7" fmla="*/ 1160128 h 1254882"/>
              <a:gd name="connsiteX8" fmla="*/ 23648 w 2356886"/>
              <a:gd name="connsiteY8" fmla="*/ 1216008 h 1254882"/>
              <a:gd name="connsiteX0" fmla="*/ 23648 w 2356232"/>
              <a:gd name="connsiteY0" fmla="*/ 1204245 h 1243119"/>
              <a:gd name="connsiteX1" fmla="*/ 191288 w 2356232"/>
              <a:gd name="connsiteY1" fmla="*/ 726725 h 1243119"/>
              <a:gd name="connsiteX2" fmla="*/ 516408 w 2356232"/>
              <a:gd name="connsiteY2" fmla="*/ 518445 h 1243119"/>
              <a:gd name="connsiteX3" fmla="*/ 699288 w 2356232"/>
              <a:gd name="connsiteY3" fmla="*/ 670845 h 1243119"/>
              <a:gd name="connsiteX4" fmla="*/ 1567968 w 2356232"/>
              <a:gd name="connsiteY4" fmla="*/ 188245 h 1243119"/>
              <a:gd name="connsiteX5" fmla="*/ 2355368 w 2356232"/>
              <a:gd name="connsiteY5" fmla="*/ 20605 h 1243119"/>
              <a:gd name="connsiteX6" fmla="*/ 1700048 w 2356232"/>
              <a:gd name="connsiteY6" fmla="*/ 620045 h 1243119"/>
              <a:gd name="connsiteX7" fmla="*/ 709448 w 2356232"/>
              <a:gd name="connsiteY7" fmla="*/ 1148365 h 1243119"/>
              <a:gd name="connsiteX8" fmla="*/ 23648 w 2356232"/>
              <a:gd name="connsiteY8" fmla="*/ 1204245 h 1243119"/>
              <a:gd name="connsiteX0" fmla="*/ 19878 w 2352462"/>
              <a:gd name="connsiteY0" fmla="*/ 1204245 h 1252060"/>
              <a:gd name="connsiteX1" fmla="*/ 187518 w 2352462"/>
              <a:gd name="connsiteY1" fmla="*/ 726725 h 1252060"/>
              <a:gd name="connsiteX2" fmla="*/ 512638 w 2352462"/>
              <a:gd name="connsiteY2" fmla="*/ 518445 h 1252060"/>
              <a:gd name="connsiteX3" fmla="*/ 695518 w 2352462"/>
              <a:gd name="connsiteY3" fmla="*/ 670845 h 1252060"/>
              <a:gd name="connsiteX4" fmla="*/ 1564198 w 2352462"/>
              <a:gd name="connsiteY4" fmla="*/ 188245 h 1252060"/>
              <a:gd name="connsiteX5" fmla="*/ 2351598 w 2352462"/>
              <a:gd name="connsiteY5" fmla="*/ 20605 h 1252060"/>
              <a:gd name="connsiteX6" fmla="*/ 1696278 w 2352462"/>
              <a:gd name="connsiteY6" fmla="*/ 620045 h 1252060"/>
              <a:gd name="connsiteX7" fmla="*/ 705678 w 2352462"/>
              <a:gd name="connsiteY7" fmla="*/ 1148365 h 1252060"/>
              <a:gd name="connsiteX8" fmla="*/ 19878 w 2352462"/>
              <a:gd name="connsiteY8" fmla="*/ 1204245 h 1252060"/>
              <a:gd name="connsiteX0" fmla="*/ 31788 w 2364332"/>
              <a:gd name="connsiteY0" fmla="*/ 1204245 h 1235870"/>
              <a:gd name="connsiteX1" fmla="*/ 199428 w 2364332"/>
              <a:gd name="connsiteY1" fmla="*/ 726725 h 1235870"/>
              <a:gd name="connsiteX2" fmla="*/ 524548 w 2364332"/>
              <a:gd name="connsiteY2" fmla="*/ 518445 h 1235870"/>
              <a:gd name="connsiteX3" fmla="*/ 707428 w 2364332"/>
              <a:gd name="connsiteY3" fmla="*/ 670845 h 1235870"/>
              <a:gd name="connsiteX4" fmla="*/ 1576108 w 2364332"/>
              <a:gd name="connsiteY4" fmla="*/ 188245 h 1235870"/>
              <a:gd name="connsiteX5" fmla="*/ 2363508 w 2364332"/>
              <a:gd name="connsiteY5" fmla="*/ 20605 h 1235870"/>
              <a:gd name="connsiteX6" fmla="*/ 1708188 w 2364332"/>
              <a:gd name="connsiteY6" fmla="*/ 620045 h 1235870"/>
              <a:gd name="connsiteX7" fmla="*/ 844588 w 2364332"/>
              <a:gd name="connsiteY7" fmla="*/ 1128045 h 1235870"/>
              <a:gd name="connsiteX8" fmla="*/ 31788 w 2364332"/>
              <a:gd name="connsiteY8" fmla="*/ 1204245 h 1235870"/>
              <a:gd name="connsiteX0" fmla="*/ 31788 w 2364332"/>
              <a:gd name="connsiteY0" fmla="*/ 1204245 h 1234803"/>
              <a:gd name="connsiteX1" fmla="*/ 199428 w 2364332"/>
              <a:gd name="connsiteY1" fmla="*/ 726725 h 1234803"/>
              <a:gd name="connsiteX2" fmla="*/ 524548 w 2364332"/>
              <a:gd name="connsiteY2" fmla="*/ 518445 h 1234803"/>
              <a:gd name="connsiteX3" fmla="*/ 707428 w 2364332"/>
              <a:gd name="connsiteY3" fmla="*/ 670845 h 1234803"/>
              <a:gd name="connsiteX4" fmla="*/ 1576108 w 2364332"/>
              <a:gd name="connsiteY4" fmla="*/ 188245 h 1234803"/>
              <a:gd name="connsiteX5" fmla="*/ 2363508 w 2364332"/>
              <a:gd name="connsiteY5" fmla="*/ 20605 h 1234803"/>
              <a:gd name="connsiteX6" fmla="*/ 1708188 w 2364332"/>
              <a:gd name="connsiteY6" fmla="*/ 620045 h 1234803"/>
              <a:gd name="connsiteX7" fmla="*/ 844588 w 2364332"/>
              <a:gd name="connsiteY7" fmla="*/ 1128045 h 1234803"/>
              <a:gd name="connsiteX8" fmla="*/ 31788 w 2364332"/>
              <a:gd name="connsiteY8" fmla="*/ 1204245 h 1234803"/>
              <a:gd name="connsiteX0" fmla="*/ 31788 w 2365339"/>
              <a:gd name="connsiteY0" fmla="*/ 1204895 h 1236159"/>
              <a:gd name="connsiteX1" fmla="*/ 199428 w 2365339"/>
              <a:gd name="connsiteY1" fmla="*/ 727375 h 1236159"/>
              <a:gd name="connsiteX2" fmla="*/ 524548 w 2365339"/>
              <a:gd name="connsiteY2" fmla="*/ 519095 h 1236159"/>
              <a:gd name="connsiteX3" fmla="*/ 707428 w 2365339"/>
              <a:gd name="connsiteY3" fmla="*/ 671495 h 1236159"/>
              <a:gd name="connsiteX4" fmla="*/ 1576108 w 2365339"/>
              <a:gd name="connsiteY4" fmla="*/ 188895 h 1236159"/>
              <a:gd name="connsiteX5" fmla="*/ 2363508 w 2365339"/>
              <a:gd name="connsiteY5" fmla="*/ 21255 h 1236159"/>
              <a:gd name="connsiteX6" fmla="*/ 1764068 w 2365339"/>
              <a:gd name="connsiteY6" fmla="*/ 630855 h 1236159"/>
              <a:gd name="connsiteX7" fmla="*/ 844588 w 2365339"/>
              <a:gd name="connsiteY7" fmla="*/ 1128695 h 1236159"/>
              <a:gd name="connsiteX8" fmla="*/ 31788 w 2365339"/>
              <a:gd name="connsiteY8" fmla="*/ 1204895 h 1236159"/>
              <a:gd name="connsiteX0" fmla="*/ 31788 w 2254125"/>
              <a:gd name="connsiteY0" fmla="*/ 1214188 h 1245452"/>
              <a:gd name="connsiteX1" fmla="*/ 199428 w 2254125"/>
              <a:gd name="connsiteY1" fmla="*/ 736668 h 1245452"/>
              <a:gd name="connsiteX2" fmla="*/ 524548 w 2254125"/>
              <a:gd name="connsiteY2" fmla="*/ 528388 h 1245452"/>
              <a:gd name="connsiteX3" fmla="*/ 707428 w 2254125"/>
              <a:gd name="connsiteY3" fmla="*/ 680788 h 1245452"/>
              <a:gd name="connsiteX4" fmla="*/ 1576108 w 2254125"/>
              <a:gd name="connsiteY4" fmla="*/ 198188 h 1245452"/>
              <a:gd name="connsiteX5" fmla="*/ 2251748 w 2254125"/>
              <a:gd name="connsiteY5" fmla="*/ 20388 h 1245452"/>
              <a:gd name="connsiteX6" fmla="*/ 1764068 w 2254125"/>
              <a:gd name="connsiteY6" fmla="*/ 640148 h 1245452"/>
              <a:gd name="connsiteX7" fmla="*/ 844588 w 2254125"/>
              <a:gd name="connsiteY7" fmla="*/ 1137988 h 1245452"/>
              <a:gd name="connsiteX8" fmla="*/ 31788 w 2254125"/>
              <a:gd name="connsiteY8" fmla="*/ 1214188 h 1245452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0039 w 2263966"/>
              <a:gd name="connsiteY0" fmla="*/ 1238449 h 1269713"/>
              <a:gd name="connsiteX1" fmla="*/ 197679 w 2263966"/>
              <a:gd name="connsiteY1" fmla="*/ 760929 h 1269713"/>
              <a:gd name="connsiteX2" fmla="*/ 416119 w 2263966"/>
              <a:gd name="connsiteY2" fmla="*/ 527249 h 1269713"/>
              <a:gd name="connsiteX3" fmla="*/ 705679 w 2263966"/>
              <a:gd name="connsiteY3" fmla="*/ 705049 h 1269713"/>
              <a:gd name="connsiteX4" fmla="*/ 1574359 w 2263966"/>
              <a:gd name="connsiteY4" fmla="*/ 222449 h 1269713"/>
              <a:gd name="connsiteX5" fmla="*/ 2249999 w 2263966"/>
              <a:gd name="connsiteY5" fmla="*/ 44649 h 1269713"/>
              <a:gd name="connsiteX6" fmla="*/ 1762319 w 2263966"/>
              <a:gd name="connsiteY6" fmla="*/ 664409 h 1269713"/>
              <a:gd name="connsiteX7" fmla="*/ 842839 w 2263966"/>
              <a:gd name="connsiteY7" fmla="*/ 1162249 h 1269713"/>
              <a:gd name="connsiteX8" fmla="*/ 30039 w 2263966"/>
              <a:gd name="connsiteY8" fmla="*/ 1238449 h 1269713"/>
              <a:gd name="connsiteX0" fmla="*/ 30039 w 2263966"/>
              <a:gd name="connsiteY0" fmla="*/ 1238449 h 1269713"/>
              <a:gd name="connsiteX1" fmla="*/ 197679 w 2263966"/>
              <a:gd name="connsiteY1" fmla="*/ 760929 h 1269713"/>
              <a:gd name="connsiteX2" fmla="*/ 416119 w 2263966"/>
              <a:gd name="connsiteY2" fmla="*/ 527249 h 1269713"/>
              <a:gd name="connsiteX3" fmla="*/ 705679 w 2263966"/>
              <a:gd name="connsiteY3" fmla="*/ 705049 h 1269713"/>
              <a:gd name="connsiteX4" fmla="*/ 1574359 w 2263966"/>
              <a:gd name="connsiteY4" fmla="*/ 222449 h 1269713"/>
              <a:gd name="connsiteX5" fmla="*/ 2249999 w 2263966"/>
              <a:gd name="connsiteY5" fmla="*/ 44649 h 1269713"/>
              <a:gd name="connsiteX6" fmla="*/ 1762319 w 2263966"/>
              <a:gd name="connsiteY6" fmla="*/ 664409 h 1269713"/>
              <a:gd name="connsiteX7" fmla="*/ 842839 w 2263966"/>
              <a:gd name="connsiteY7" fmla="*/ 1162249 h 1269713"/>
              <a:gd name="connsiteX8" fmla="*/ 30039 w 2263966"/>
              <a:gd name="connsiteY8" fmla="*/ 1238449 h 1269713"/>
              <a:gd name="connsiteX0" fmla="*/ 34540 w 2268467"/>
              <a:gd name="connsiteY0" fmla="*/ 1238449 h 1269337"/>
              <a:gd name="connsiteX1" fmla="*/ 176780 w 2268467"/>
              <a:gd name="connsiteY1" fmla="*/ 766009 h 1269337"/>
              <a:gd name="connsiteX2" fmla="*/ 420620 w 2268467"/>
              <a:gd name="connsiteY2" fmla="*/ 527249 h 1269337"/>
              <a:gd name="connsiteX3" fmla="*/ 710180 w 2268467"/>
              <a:gd name="connsiteY3" fmla="*/ 705049 h 1269337"/>
              <a:gd name="connsiteX4" fmla="*/ 1578860 w 2268467"/>
              <a:gd name="connsiteY4" fmla="*/ 222449 h 1269337"/>
              <a:gd name="connsiteX5" fmla="*/ 2254500 w 2268467"/>
              <a:gd name="connsiteY5" fmla="*/ 44649 h 1269337"/>
              <a:gd name="connsiteX6" fmla="*/ 1766820 w 2268467"/>
              <a:gd name="connsiteY6" fmla="*/ 664409 h 1269337"/>
              <a:gd name="connsiteX7" fmla="*/ 847340 w 2268467"/>
              <a:gd name="connsiteY7" fmla="*/ 1162249 h 1269337"/>
              <a:gd name="connsiteX8" fmla="*/ 34540 w 2268467"/>
              <a:gd name="connsiteY8" fmla="*/ 1238449 h 1269337"/>
              <a:gd name="connsiteX0" fmla="*/ 35719 w 2269646"/>
              <a:gd name="connsiteY0" fmla="*/ 1238449 h 1269337"/>
              <a:gd name="connsiteX1" fmla="*/ 177959 w 2269646"/>
              <a:gd name="connsiteY1" fmla="*/ 766009 h 1269337"/>
              <a:gd name="connsiteX2" fmla="*/ 482759 w 2269646"/>
              <a:gd name="connsiteY2" fmla="*/ 527249 h 1269337"/>
              <a:gd name="connsiteX3" fmla="*/ 711359 w 2269646"/>
              <a:gd name="connsiteY3" fmla="*/ 705049 h 1269337"/>
              <a:gd name="connsiteX4" fmla="*/ 1580039 w 2269646"/>
              <a:gd name="connsiteY4" fmla="*/ 222449 h 1269337"/>
              <a:gd name="connsiteX5" fmla="*/ 2255679 w 2269646"/>
              <a:gd name="connsiteY5" fmla="*/ 44649 h 1269337"/>
              <a:gd name="connsiteX6" fmla="*/ 1767999 w 2269646"/>
              <a:gd name="connsiteY6" fmla="*/ 664409 h 1269337"/>
              <a:gd name="connsiteX7" fmla="*/ 848519 w 2269646"/>
              <a:gd name="connsiteY7" fmla="*/ 1162249 h 1269337"/>
              <a:gd name="connsiteX8" fmla="*/ 35719 w 2269646"/>
              <a:gd name="connsiteY8" fmla="*/ 1238449 h 1269337"/>
              <a:gd name="connsiteX0" fmla="*/ 10533 w 2244460"/>
              <a:gd name="connsiteY0" fmla="*/ 1238449 h 1262570"/>
              <a:gd name="connsiteX1" fmla="*/ 152773 w 2244460"/>
              <a:gd name="connsiteY1" fmla="*/ 766009 h 1262570"/>
              <a:gd name="connsiteX2" fmla="*/ 457573 w 2244460"/>
              <a:gd name="connsiteY2" fmla="*/ 527249 h 1262570"/>
              <a:gd name="connsiteX3" fmla="*/ 686173 w 2244460"/>
              <a:gd name="connsiteY3" fmla="*/ 705049 h 1262570"/>
              <a:gd name="connsiteX4" fmla="*/ 1554853 w 2244460"/>
              <a:gd name="connsiteY4" fmla="*/ 222449 h 1262570"/>
              <a:gd name="connsiteX5" fmla="*/ 2230493 w 2244460"/>
              <a:gd name="connsiteY5" fmla="*/ 44649 h 1262570"/>
              <a:gd name="connsiteX6" fmla="*/ 1742813 w 2244460"/>
              <a:gd name="connsiteY6" fmla="*/ 664409 h 1262570"/>
              <a:gd name="connsiteX7" fmla="*/ 823333 w 2244460"/>
              <a:gd name="connsiteY7" fmla="*/ 1162249 h 1262570"/>
              <a:gd name="connsiteX8" fmla="*/ 10533 w 2244460"/>
              <a:gd name="connsiteY8" fmla="*/ 1238449 h 1262570"/>
              <a:gd name="connsiteX0" fmla="*/ 40920 w 2274452"/>
              <a:gd name="connsiteY0" fmla="*/ 1238449 h 1246526"/>
              <a:gd name="connsiteX1" fmla="*/ 183160 w 2274452"/>
              <a:gd name="connsiteY1" fmla="*/ 766009 h 1246526"/>
              <a:gd name="connsiteX2" fmla="*/ 487960 w 2274452"/>
              <a:gd name="connsiteY2" fmla="*/ 527249 h 1246526"/>
              <a:gd name="connsiteX3" fmla="*/ 716560 w 2274452"/>
              <a:gd name="connsiteY3" fmla="*/ 705049 h 1246526"/>
              <a:gd name="connsiteX4" fmla="*/ 1585240 w 2274452"/>
              <a:gd name="connsiteY4" fmla="*/ 222449 h 1246526"/>
              <a:gd name="connsiteX5" fmla="*/ 2260880 w 2274452"/>
              <a:gd name="connsiteY5" fmla="*/ 44649 h 1246526"/>
              <a:gd name="connsiteX6" fmla="*/ 1773200 w 2274452"/>
              <a:gd name="connsiteY6" fmla="*/ 664409 h 1246526"/>
              <a:gd name="connsiteX7" fmla="*/ 929920 w 2274452"/>
              <a:gd name="connsiteY7" fmla="*/ 1035249 h 1246526"/>
              <a:gd name="connsiteX8" fmla="*/ 40920 w 2274452"/>
              <a:gd name="connsiteY8" fmla="*/ 1238449 h 1246526"/>
              <a:gd name="connsiteX0" fmla="*/ 40920 w 2274452"/>
              <a:gd name="connsiteY0" fmla="*/ 1238449 h 1247943"/>
              <a:gd name="connsiteX1" fmla="*/ 183160 w 2274452"/>
              <a:gd name="connsiteY1" fmla="*/ 766009 h 1247943"/>
              <a:gd name="connsiteX2" fmla="*/ 487960 w 2274452"/>
              <a:gd name="connsiteY2" fmla="*/ 527249 h 1247943"/>
              <a:gd name="connsiteX3" fmla="*/ 716560 w 2274452"/>
              <a:gd name="connsiteY3" fmla="*/ 705049 h 1247943"/>
              <a:gd name="connsiteX4" fmla="*/ 1585240 w 2274452"/>
              <a:gd name="connsiteY4" fmla="*/ 222449 h 1247943"/>
              <a:gd name="connsiteX5" fmla="*/ 2260880 w 2274452"/>
              <a:gd name="connsiteY5" fmla="*/ 44649 h 1247943"/>
              <a:gd name="connsiteX6" fmla="*/ 1773200 w 2274452"/>
              <a:gd name="connsiteY6" fmla="*/ 664409 h 1247943"/>
              <a:gd name="connsiteX7" fmla="*/ 929920 w 2274452"/>
              <a:gd name="connsiteY7" fmla="*/ 1035249 h 1247943"/>
              <a:gd name="connsiteX8" fmla="*/ 40920 w 2274452"/>
              <a:gd name="connsiteY8" fmla="*/ 1238449 h 1247943"/>
              <a:gd name="connsiteX0" fmla="*/ 41618 w 2275098"/>
              <a:gd name="connsiteY0" fmla="*/ 1238449 h 1247943"/>
              <a:gd name="connsiteX1" fmla="*/ 183858 w 2275098"/>
              <a:gd name="connsiteY1" fmla="*/ 766009 h 1247943"/>
              <a:gd name="connsiteX2" fmla="*/ 488658 w 2275098"/>
              <a:gd name="connsiteY2" fmla="*/ 527249 h 1247943"/>
              <a:gd name="connsiteX3" fmla="*/ 717258 w 2275098"/>
              <a:gd name="connsiteY3" fmla="*/ 705049 h 1247943"/>
              <a:gd name="connsiteX4" fmla="*/ 1585938 w 2275098"/>
              <a:gd name="connsiteY4" fmla="*/ 222449 h 1247943"/>
              <a:gd name="connsiteX5" fmla="*/ 2261578 w 2275098"/>
              <a:gd name="connsiteY5" fmla="*/ 44649 h 1247943"/>
              <a:gd name="connsiteX6" fmla="*/ 1773898 w 2275098"/>
              <a:gd name="connsiteY6" fmla="*/ 664409 h 1247943"/>
              <a:gd name="connsiteX7" fmla="*/ 940778 w 2275098"/>
              <a:gd name="connsiteY7" fmla="*/ 1035249 h 1247943"/>
              <a:gd name="connsiteX8" fmla="*/ 41618 w 2275098"/>
              <a:gd name="connsiteY8" fmla="*/ 1238449 h 1247943"/>
              <a:gd name="connsiteX0" fmla="*/ 41618 w 2270282"/>
              <a:gd name="connsiteY0" fmla="*/ 1207091 h 1216025"/>
              <a:gd name="connsiteX1" fmla="*/ 183858 w 2270282"/>
              <a:gd name="connsiteY1" fmla="*/ 734651 h 1216025"/>
              <a:gd name="connsiteX2" fmla="*/ 488658 w 2270282"/>
              <a:gd name="connsiteY2" fmla="*/ 495891 h 1216025"/>
              <a:gd name="connsiteX3" fmla="*/ 717258 w 2270282"/>
              <a:gd name="connsiteY3" fmla="*/ 673691 h 1216025"/>
              <a:gd name="connsiteX4" fmla="*/ 1585938 w 2270282"/>
              <a:gd name="connsiteY4" fmla="*/ 191091 h 1216025"/>
              <a:gd name="connsiteX5" fmla="*/ 2261578 w 2270282"/>
              <a:gd name="connsiteY5" fmla="*/ 13291 h 1216025"/>
              <a:gd name="connsiteX6" fmla="*/ 1900898 w 2270282"/>
              <a:gd name="connsiteY6" fmla="*/ 516211 h 1216025"/>
              <a:gd name="connsiteX7" fmla="*/ 940778 w 2270282"/>
              <a:gd name="connsiteY7" fmla="*/ 1003891 h 1216025"/>
              <a:gd name="connsiteX8" fmla="*/ 41618 w 2270282"/>
              <a:gd name="connsiteY8" fmla="*/ 1207091 h 1216025"/>
              <a:gd name="connsiteX0" fmla="*/ 41618 w 2409667"/>
              <a:gd name="connsiteY0" fmla="*/ 1309205 h 1318139"/>
              <a:gd name="connsiteX1" fmla="*/ 183858 w 2409667"/>
              <a:gd name="connsiteY1" fmla="*/ 836765 h 1318139"/>
              <a:gd name="connsiteX2" fmla="*/ 488658 w 2409667"/>
              <a:gd name="connsiteY2" fmla="*/ 598005 h 1318139"/>
              <a:gd name="connsiteX3" fmla="*/ 717258 w 2409667"/>
              <a:gd name="connsiteY3" fmla="*/ 775805 h 1318139"/>
              <a:gd name="connsiteX4" fmla="*/ 1585938 w 2409667"/>
              <a:gd name="connsiteY4" fmla="*/ 293205 h 1318139"/>
              <a:gd name="connsiteX5" fmla="*/ 2403818 w 2409667"/>
              <a:gd name="connsiteY5" fmla="*/ 8725 h 1318139"/>
              <a:gd name="connsiteX6" fmla="*/ 1900898 w 2409667"/>
              <a:gd name="connsiteY6" fmla="*/ 618325 h 1318139"/>
              <a:gd name="connsiteX7" fmla="*/ 940778 w 2409667"/>
              <a:gd name="connsiteY7" fmla="*/ 1106005 h 1318139"/>
              <a:gd name="connsiteX8" fmla="*/ 41618 w 2409667"/>
              <a:gd name="connsiteY8" fmla="*/ 1309205 h 1318139"/>
              <a:gd name="connsiteX0" fmla="*/ 41618 w 2420496"/>
              <a:gd name="connsiteY0" fmla="*/ 1343053 h 1351987"/>
              <a:gd name="connsiteX1" fmla="*/ 183858 w 2420496"/>
              <a:gd name="connsiteY1" fmla="*/ 870613 h 1351987"/>
              <a:gd name="connsiteX2" fmla="*/ 488658 w 2420496"/>
              <a:gd name="connsiteY2" fmla="*/ 631853 h 1351987"/>
              <a:gd name="connsiteX3" fmla="*/ 717258 w 2420496"/>
              <a:gd name="connsiteY3" fmla="*/ 809653 h 1351987"/>
              <a:gd name="connsiteX4" fmla="*/ 1585938 w 2420496"/>
              <a:gd name="connsiteY4" fmla="*/ 327053 h 1351987"/>
              <a:gd name="connsiteX5" fmla="*/ 2403818 w 2420496"/>
              <a:gd name="connsiteY5" fmla="*/ 42573 h 1351987"/>
              <a:gd name="connsiteX6" fmla="*/ 1900898 w 2420496"/>
              <a:gd name="connsiteY6" fmla="*/ 652173 h 1351987"/>
              <a:gd name="connsiteX7" fmla="*/ 940778 w 2420496"/>
              <a:gd name="connsiteY7" fmla="*/ 1139853 h 1351987"/>
              <a:gd name="connsiteX8" fmla="*/ 41618 w 2420496"/>
              <a:gd name="connsiteY8" fmla="*/ 1343053 h 1351987"/>
              <a:gd name="connsiteX0" fmla="*/ 41618 w 2412867"/>
              <a:gd name="connsiteY0" fmla="*/ 1308820 h 1317754"/>
              <a:gd name="connsiteX1" fmla="*/ 183858 w 2412867"/>
              <a:gd name="connsiteY1" fmla="*/ 836380 h 1317754"/>
              <a:gd name="connsiteX2" fmla="*/ 488658 w 2412867"/>
              <a:gd name="connsiteY2" fmla="*/ 597620 h 1317754"/>
              <a:gd name="connsiteX3" fmla="*/ 717258 w 2412867"/>
              <a:gd name="connsiteY3" fmla="*/ 775420 h 1317754"/>
              <a:gd name="connsiteX4" fmla="*/ 1494498 w 2412867"/>
              <a:gd name="connsiteY4" fmla="*/ 297900 h 1317754"/>
              <a:gd name="connsiteX5" fmla="*/ 2403818 w 2412867"/>
              <a:gd name="connsiteY5" fmla="*/ 8340 h 1317754"/>
              <a:gd name="connsiteX6" fmla="*/ 1900898 w 2412867"/>
              <a:gd name="connsiteY6" fmla="*/ 617940 h 1317754"/>
              <a:gd name="connsiteX7" fmla="*/ 940778 w 2412867"/>
              <a:gd name="connsiteY7" fmla="*/ 1105620 h 1317754"/>
              <a:gd name="connsiteX8" fmla="*/ 41618 w 2412867"/>
              <a:gd name="connsiteY8" fmla="*/ 1308820 h 1317754"/>
              <a:gd name="connsiteX0" fmla="*/ 41618 w 2412867"/>
              <a:gd name="connsiteY0" fmla="*/ 1308820 h 1317754"/>
              <a:gd name="connsiteX1" fmla="*/ 183858 w 2412867"/>
              <a:gd name="connsiteY1" fmla="*/ 836380 h 1317754"/>
              <a:gd name="connsiteX2" fmla="*/ 488658 w 2412867"/>
              <a:gd name="connsiteY2" fmla="*/ 597620 h 1317754"/>
              <a:gd name="connsiteX3" fmla="*/ 732498 w 2412867"/>
              <a:gd name="connsiteY3" fmla="*/ 775420 h 1317754"/>
              <a:gd name="connsiteX4" fmla="*/ 1494498 w 2412867"/>
              <a:gd name="connsiteY4" fmla="*/ 297900 h 1317754"/>
              <a:gd name="connsiteX5" fmla="*/ 2403818 w 2412867"/>
              <a:gd name="connsiteY5" fmla="*/ 8340 h 1317754"/>
              <a:gd name="connsiteX6" fmla="*/ 1900898 w 2412867"/>
              <a:gd name="connsiteY6" fmla="*/ 617940 h 1317754"/>
              <a:gd name="connsiteX7" fmla="*/ 940778 w 2412867"/>
              <a:gd name="connsiteY7" fmla="*/ 1105620 h 1317754"/>
              <a:gd name="connsiteX8" fmla="*/ 41618 w 2412867"/>
              <a:gd name="connsiteY8" fmla="*/ 1308820 h 1317754"/>
              <a:gd name="connsiteX0" fmla="*/ 41618 w 2412867"/>
              <a:gd name="connsiteY0" fmla="*/ 1308667 h 1317601"/>
              <a:gd name="connsiteX1" fmla="*/ 183858 w 2412867"/>
              <a:gd name="connsiteY1" fmla="*/ 836227 h 1317601"/>
              <a:gd name="connsiteX2" fmla="*/ 488658 w 2412867"/>
              <a:gd name="connsiteY2" fmla="*/ 597467 h 1317601"/>
              <a:gd name="connsiteX3" fmla="*/ 712178 w 2412867"/>
              <a:gd name="connsiteY3" fmla="*/ 744787 h 1317601"/>
              <a:gd name="connsiteX4" fmla="*/ 1494498 w 2412867"/>
              <a:gd name="connsiteY4" fmla="*/ 297747 h 1317601"/>
              <a:gd name="connsiteX5" fmla="*/ 2403818 w 2412867"/>
              <a:gd name="connsiteY5" fmla="*/ 8187 h 1317601"/>
              <a:gd name="connsiteX6" fmla="*/ 1900898 w 2412867"/>
              <a:gd name="connsiteY6" fmla="*/ 617787 h 1317601"/>
              <a:gd name="connsiteX7" fmla="*/ 940778 w 2412867"/>
              <a:gd name="connsiteY7" fmla="*/ 1105467 h 1317601"/>
              <a:gd name="connsiteX8" fmla="*/ 41618 w 2412867"/>
              <a:gd name="connsiteY8" fmla="*/ 1308667 h 1317601"/>
              <a:gd name="connsiteX0" fmla="*/ 81897 w 2453146"/>
              <a:gd name="connsiteY0" fmla="*/ 1308667 h 1318122"/>
              <a:gd name="connsiteX1" fmla="*/ 92057 w 2453146"/>
              <a:gd name="connsiteY1" fmla="*/ 826067 h 1318122"/>
              <a:gd name="connsiteX2" fmla="*/ 528937 w 2453146"/>
              <a:gd name="connsiteY2" fmla="*/ 597467 h 1318122"/>
              <a:gd name="connsiteX3" fmla="*/ 752457 w 2453146"/>
              <a:gd name="connsiteY3" fmla="*/ 744787 h 1318122"/>
              <a:gd name="connsiteX4" fmla="*/ 1534777 w 2453146"/>
              <a:gd name="connsiteY4" fmla="*/ 297747 h 1318122"/>
              <a:gd name="connsiteX5" fmla="*/ 2444097 w 2453146"/>
              <a:gd name="connsiteY5" fmla="*/ 8187 h 1318122"/>
              <a:gd name="connsiteX6" fmla="*/ 1941177 w 2453146"/>
              <a:gd name="connsiteY6" fmla="*/ 617787 h 1318122"/>
              <a:gd name="connsiteX7" fmla="*/ 981057 w 2453146"/>
              <a:gd name="connsiteY7" fmla="*/ 1105467 h 1318122"/>
              <a:gd name="connsiteX8" fmla="*/ 81897 w 2453146"/>
              <a:gd name="connsiteY8" fmla="*/ 1308667 h 1318122"/>
              <a:gd name="connsiteX0" fmla="*/ 75970 w 2447219"/>
              <a:gd name="connsiteY0" fmla="*/ 1308667 h 1318122"/>
              <a:gd name="connsiteX1" fmla="*/ 86130 w 2447219"/>
              <a:gd name="connsiteY1" fmla="*/ 826067 h 1318122"/>
              <a:gd name="connsiteX2" fmla="*/ 396010 w 2447219"/>
              <a:gd name="connsiteY2" fmla="*/ 638107 h 1318122"/>
              <a:gd name="connsiteX3" fmla="*/ 746530 w 2447219"/>
              <a:gd name="connsiteY3" fmla="*/ 744787 h 1318122"/>
              <a:gd name="connsiteX4" fmla="*/ 1528850 w 2447219"/>
              <a:gd name="connsiteY4" fmla="*/ 297747 h 1318122"/>
              <a:gd name="connsiteX5" fmla="*/ 2438170 w 2447219"/>
              <a:gd name="connsiteY5" fmla="*/ 8187 h 1318122"/>
              <a:gd name="connsiteX6" fmla="*/ 1935250 w 2447219"/>
              <a:gd name="connsiteY6" fmla="*/ 617787 h 1318122"/>
              <a:gd name="connsiteX7" fmla="*/ 975130 w 2447219"/>
              <a:gd name="connsiteY7" fmla="*/ 1105467 h 1318122"/>
              <a:gd name="connsiteX8" fmla="*/ 75970 w 2447219"/>
              <a:gd name="connsiteY8" fmla="*/ 1308667 h 1318122"/>
              <a:gd name="connsiteX0" fmla="*/ 75970 w 2447219"/>
              <a:gd name="connsiteY0" fmla="*/ 1308667 h 1318122"/>
              <a:gd name="connsiteX1" fmla="*/ 86130 w 2447219"/>
              <a:gd name="connsiteY1" fmla="*/ 826067 h 1318122"/>
              <a:gd name="connsiteX2" fmla="*/ 396010 w 2447219"/>
              <a:gd name="connsiteY2" fmla="*/ 638107 h 1318122"/>
              <a:gd name="connsiteX3" fmla="*/ 746530 w 2447219"/>
              <a:gd name="connsiteY3" fmla="*/ 744787 h 1318122"/>
              <a:gd name="connsiteX4" fmla="*/ 1528850 w 2447219"/>
              <a:gd name="connsiteY4" fmla="*/ 297747 h 1318122"/>
              <a:gd name="connsiteX5" fmla="*/ 2438170 w 2447219"/>
              <a:gd name="connsiteY5" fmla="*/ 8187 h 1318122"/>
              <a:gd name="connsiteX6" fmla="*/ 1935250 w 2447219"/>
              <a:gd name="connsiteY6" fmla="*/ 617787 h 1318122"/>
              <a:gd name="connsiteX7" fmla="*/ 975130 w 2447219"/>
              <a:gd name="connsiteY7" fmla="*/ 1105467 h 1318122"/>
              <a:gd name="connsiteX8" fmla="*/ 75970 w 2447219"/>
              <a:gd name="connsiteY8" fmla="*/ 1308667 h 1318122"/>
              <a:gd name="connsiteX0" fmla="*/ 77809 w 2449058"/>
              <a:gd name="connsiteY0" fmla="*/ 1308667 h 1318122"/>
              <a:gd name="connsiteX1" fmla="*/ 87969 w 2449058"/>
              <a:gd name="connsiteY1" fmla="*/ 826067 h 1318122"/>
              <a:gd name="connsiteX2" fmla="*/ 438489 w 2449058"/>
              <a:gd name="connsiteY2" fmla="*/ 602547 h 1318122"/>
              <a:gd name="connsiteX3" fmla="*/ 748369 w 2449058"/>
              <a:gd name="connsiteY3" fmla="*/ 744787 h 1318122"/>
              <a:gd name="connsiteX4" fmla="*/ 1530689 w 2449058"/>
              <a:gd name="connsiteY4" fmla="*/ 297747 h 1318122"/>
              <a:gd name="connsiteX5" fmla="*/ 2440009 w 2449058"/>
              <a:gd name="connsiteY5" fmla="*/ 8187 h 1318122"/>
              <a:gd name="connsiteX6" fmla="*/ 1937089 w 2449058"/>
              <a:gd name="connsiteY6" fmla="*/ 617787 h 1318122"/>
              <a:gd name="connsiteX7" fmla="*/ 976969 w 2449058"/>
              <a:gd name="connsiteY7" fmla="*/ 1105467 h 1318122"/>
              <a:gd name="connsiteX8" fmla="*/ 77809 w 2449058"/>
              <a:gd name="connsiteY8" fmla="*/ 1308667 h 1318122"/>
              <a:gd name="connsiteX0" fmla="*/ 77809 w 2449058"/>
              <a:gd name="connsiteY0" fmla="*/ 1308667 h 1318122"/>
              <a:gd name="connsiteX1" fmla="*/ 87969 w 2449058"/>
              <a:gd name="connsiteY1" fmla="*/ 826067 h 1318122"/>
              <a:gd name="connsiteX2" fmla="*/ 438489 w 2449058"/>
              <a:gd name="connsiteY2" fmla="*/ 602547 h 1318122"/>
              <a:gd name="connsiteX3" fmla="*/ 748369 w 2449058"/>
              <a:gd name="connsiteY3" fmla="*/ 744787 h 1318122"/>
              <a:gd name="connsiteX4" fmla="*/ 1530689 w 2449058"/>
              <a:gd name="connsiteY4" fmla="*/ 297747 h 1318122"/>
              <a:gd name="connsiteX5" fmla="*/ 2440009 w 2449058"/>
              <a:gd name="connsiteY5" fmla="*/ 8187 h 1318122"/>
              <a:gd name="connsiteX6" fmla="*/ 1937089 w 2449058"/>
              <a:gd name="connsiteY6" fmla="*/ 617787 h 1318122"/>
              <a:gd name="connsiteX7" fmla="*/ 976969 w 2449058"/>
              <a:gd name="connsiteY7" fmla="*/ 1105467 h 1318122"/>
              <a:gd name="connsiteX8" fmla="*/ 77809 w 2449058"/>
              <a:gd name="connsiteY8" fmla="*/ 1308667 h 1318122"/>
              <a:gd name="connsiteX0" fmla="*/ 88063 w 2459312"/>
              <a:gd name="connsiteY0" fmla="*/ 1308667 h 1318122"/>
              <a:gd name="connsiteX1" fmla="*/ 98223 w 2459312"/>
              <a:gd name="connsiteY1" fmla="*/ 826067 h 1318122"/>
              <a:gd name="connsiteX2" fmla="*/ 657023 w 2459312"/>
              <a:gd name="connsiteY2" fmla="*/ 323147 h 1318122"/>
              <a:gd name="connsiteX3" fmla="*/ 758623 w 2459312"/>
              <a:gd name="connsiteY3" fmla="*/ 744787 h 1318122"/>
              <a:gd name="connsiteX4" fmla="*/ 1540943 w 2459312"/>
              <a:gd name="connsiteY4" fmla="*/ 297747 h 1318122"/>
              <a:gd name="connsiteX5" fmla="*/ 2450263 w 2459312"/>
              <a:gd name="connsiteY5" fmla="*/ 8187 h 1318122"/>
              <a:gd name="connsiteX6" fmla="*/ 1947343 w 2459312"/>
              <a:gd name="connsiteY6" fmla="*/ 617787 h 1318122"/>
              <a:gd name="connsiteX7" fmla="*/ 987223 w 2459312"/>
              <a:gd name="connsiteY7" fmla="*/ 1105467 h 1318122"/>
              <a:gd name="connsiteX8" fmla="*/ 88063 w 2459312"/>
              <a:gd name="connsiteY8" fmla="*/ 1308667 h 1318122"/>
              <a:gd name="connsiteX0" fmla="*/ 88063 w 2459312"/>
              <a:gd name="connsiteY0" fmla="*/ 1308667 h 1318122"/>
              <a:gd name="connsiteX1" fmla="*/ 98223 w 2459312"/>
              <a:gd name="connsiteY1" fmla="*/ 826067 h 1318122"/>
              <a:gd name="connsiteX2" fmla="*/ 657023 w 2459312"/>
              <a:gd name="connsiteY2" fmla="*/ 323147 h 1318122"/>
              <a:gd name="connsiteX3" fmla="*/ 758623 w 2459312"/>
              <a:gd name="connsiteY3" fmla="*/ 744787 h 1318122"/>
              <a:gd name="connsiteX4" fmla="*/ 1540943 w 2459312"/>
              <a:gd name="connsiteY4" fmla="*/ 297747 h 1318122"/>
              <a:gd name="connsiteX5" fmla="*/ 2450263 w 2459312"/>
              <a:gd name="connsiteY5" fmla="*/ 8187 h 1318122"/>
              <a:gd name="connsiteX6" fmla="*/ 1947343 w 2459312"/>
              <a:gd name="connsiteY6" fmla="*/ 617787 h 1318122"/>
              <a:gd name="connsiteX7" fmla="*/ 987223 w 2459312"/>
              <a:gd name="connsiteY7" fmla="*/ 1105467 h 1318122"/>
              <a:gd name="connsiteX8" fmla="*/ 88063 w 2459312"/>
              <a:gd name="connsiteY8" fmla="*/ 1308667 h 1318122"/>
              <a:gd name="connsiteX0" fmla="*/ 39970 w 2411219"/>
              <a:gd name="connsiteY0" fmla="*/ 1308667 h 1324542"/>
              <a:gd name="connsiteX1" fmla="*/ 202530 w 2411219"/>
              <a:gd name="connsiteY1" fmla="*/ 709227 h 1324542"/>
              <a:gd name="connsiteX2" fmla="*/ 608930 w 2411219"/>
              <a:gd name="connsiteY2" fmla="*/ 323147 h 1324542"/>
              <a:gd name="connsiteX3" fmla="*/ 710530 w 2411219"/>
              <a:gd name="connsiteY3" fmla="*/ 744787 h 1324542"/>
              <a:gd name="connsiteX4" fmla="*/ 1492850 w 2411219"/>
              <a:gd name="connsiteY4" fmla="*/ 297747 h 1324542"/>
              <a:gd name="connsiteX5" fmla="*/ 2402170 w 2411219"/>
              <a:gd name="connsiteY5" fmla="*/ 8187 h 1324542"/>
              <a:gd name="connsiteX6" fmla="*/ 1899250 w 2411219"/>
              <a:gd name="connsiteY6" fmla="*/ 617787 h 1324542"/>
              <a:gd name="connsiteX7" fmla="*/ 939130 w 2411219"/>
              <a:gd name="connsiteY7" fmla="*/ 1105467 h 1324542"/>
              <a:gd name="connsiteX8" fmla="*/ 39970 w 2411219"/>
              <a:gd name="connsiteY8" fmla="*/ 1308667 h 1324542"/>
              <a:gd name="connsiteX0" fmla="*/ 14266 w 2385515"/>
              <a:gd name="connsiteY0" fmla="*/ 1308667 h 1322800"/>
              <a:gd name="connsiteX1" fmla="*/ 176826 w 2385515"/>
              <a:gd name="connsiteY1" fmla="*/ 709227 h 1322800"/>
              <a:gd name="connsiteX2" fmla="*/ 583226 w 2385515"/>
              <a:gd name="connsiteY2" fmla="*/ 323147 h 1322800"/>
              <a:gd name="connsiteX3" fmla="*/ 684826 w 2385515"/>
              <a:gd name="connsiteY3" fmla="*/ 744787 h 1322800"/>
              <a:gd name="connsiteX4" fmla="*/ 1467146 w 2385515"/>
              <a:gd name="connsiteY4" fmla="*/ 297747 h 1322800"/>
              <a:gd name="connsiteX5" fmla="*/ 2376466 w 2385515"/>
              <a:gd name="connsiteY5" fmla="*/ 8187 h 1322800"/>
              <a:gd name="connsiteX6" fmla="*/ 1873546 w 2385515"/>
              <a:gd name="connsiteY6" fmla="*/ 617787 h 1322800"/>
              <a:gd name="connsiteX7" fmla="*/ 913426 w 2385515"/>
              <a:gd name="connsiteY7" fmla="*/ 1105467 h 1322800"/>
              <a:gd name="connsiteX8" fmla="*/ 14266 w 2385515"/>
              <a:gd name="connsiteY8" fmla="*/ 1308667 h 1322800"/>
              <a:gd name="connsiteX0" fmla="*/ 22635 w 2393884"/>
              <a:gd name="connsiteY0" fmla="*/ 1308667 h 1331537"/>
              <a:gd name="connsiteX1" fmla="*/ 296955 w 2393884"/>
              <a:gd name="connsiteY1" fmla="*/ 592387 h 1331537"/>
              <a:gd name="connsiteX2" fmla="*/ 591595 w 2393884"/>
              <a:gd name="connsiteY2" fmla="*/ 323147 h 1331537"/>
              <a:gd name="connsiteX3" fmla="*/ 693195 w 2393884"/>
              <a:gd name="connsiteY3" fmla="*/ 744787 h 1331537"/>
              <a:gd name="connsiteX4" fmla="*/ 1475515 w 2393884"/>
              <a:gd name="connsiteY4" fmla="*/ 297747 h 1331537"/>
              <a:gd name="connsiteX5" fmla="*/ 2384835 w 2393884"/>
              <a:gd name="connsiteY5" fmla="*/ 8187 h 1331537"/>
              <a:gd name="connsiteX6" fmla="*/ 1881915 w 2393884"/>
              <a:gd name="connsiteY6" fmla="*/ 617787 h 1331537"/>
              <a:gd name="connsiteX7" fmla="*/ 921795 w 2393884"/>
              <a:gd name="connsiteY7" fmla="*/ 1105467 h 1331537"/>
              <a:gd name="connsiteX8" fmla="*/ 22635 w 2393884"/>
              <a:gd name="connsiteY8" fmla="*/ 1308667 h 1331537"/>
              <a:gd name="connsiteX0" fmla="*/ 22635 w 2393884"/>
              <a:gd name="connsiteY0" fmla="*/ 1308617 h 1331487"/>
              <a:gd name="connsiteX1" fmla="*/ 296955 w 2393884"/>
              <a:gd name="connsiteY1" fmla="*/ 592337 h 1331487"/>
              <a:gd name="connsiteX2" fmla="*/ 591595 w 2393884"/>
              <a:gd name="connsiteY2" fmla="*/ 323097 h 1331487"/>
              <a:gd name="connsiteX3" fmla="*/ 571275 w 2393884"/>
              <a:gd name="connsiteY3" fmla="*/ 734577 h 1331487"/>
              <a:gd name="connsiteX4" fmla="*/ 1475515 w 2393884"/>
              <a:gd name="connsiteY4" fmla="*/ 297697 h 1331487"/>
              <a:gd name="connsiteX5" fmla="*/ 2384835 w 2393884"/>
              <a:gd name="connsiteY5" fmla="*/ 8137 h 1331487"/>
              <a:gd name="connsiteX6" fmla="*/ 1881915 w 2393884"/>
              <a:gd name="connsiteY6" fmla="*/ 617737 h 1331487"/>
              <a:gd name="connsiteX7" fmla="*/ 921795 w 2393884"/>
              <a:gd name="connsiteY7" fmla="*/ 1105417 h 1331487"/>
              <a:gd name="connsiteX8" fmla="*/ 22635 w 2393884"/>
              <a:gd name="connsiteY8" fmla="*/ 1308617 h 1331487"/>
              <a:gd name="connsiteX0" fmla="*/ 22635 w 2393884"/>
              <a:gd name="connsiteY0" fmla="*/ 1308617 h 1331487"/>
              <a:gd name="connsiteX1" fmla="*/ 296955 w 2393884"/>
              <a:gd name="connsiteY1" fmla="*/ 592337 h 1331487"/>
              <a:gd name="connsiteX2" fmla="*/ 591595 w 2393884"/>
              <a:gd name="connsiteY2" fmla="*/ 323097 h 1331487"/>
              <a:gd name="connsiteX3" fmla="*/ 571275 w 2393884"/>
              <a:gd name="connsiteY3" fmla="*/ 734577 h 1331487"/>
              <a:gd name="connsiteX4" fmla="*/ 1475515 w 2393884"/>
              <a:gd name="connsiteY4" fmla="*/ 297697 h 1331487"/>
              <a:gd name="connsiteX5" fmla="*/ 2384835 w 2393884"/>
              <a:gd name="connsiteY5" fmla="*/ 8137 h 1331487"/>
              <a:gd name="connsiteX6" fmla="*/ 1881915 w 2393884"/>
              <a:gd name="connsiteY6" fmla="*/ 617737 h 1331487"/>
              <a:gd name="connsiteX7" fmla="*/ 921795 w 2393884"/>
              <a:gd name="connsiteY7" fmla="*/ 1105417 h 1331487"/>
              <a:gd name="connsiteX8" fmla="*/ 22635 w 2393884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6065"/>
              <a:gd name="connsiteY0" fmla="*/ 1310200 h 1333070"/>
              <a:gd name="connsiteX1" fmla="*/ 298363 w 2396065"/>
              <a:gd name="connsiteY1" fmla="*/ 593920 h 1333070"/>
              <a:gd name="connsiteX2" fmla="*/ 730163 w 2396065"/>
              <a:gd name="connsiteY2" fmla="*/ 207840 h 1333070"/>
              <a:gd name="connsiteX3" fmla="*/ 572683 w 2396065"/>
              <a:gd name="connsiteY3" fmla="*/ 736160 h 1333070"/>
              <a:gd name="connsiteX4" fmla="*/ 1456603 w 2396065"/>
              <a:gd name="connsiteY4" fmla="*/ 278960 h 1333070"/>
              <a:gd name="connsiteX5" fmla="*/ 2386243 w 2396065"/>
              <a:gd name="connsiteY5" fmla="*/ 9720 h 1333070"/>
              <a:gd name="connsiteX6" fmla="*/ 1883323 w 2396065"/>
              <a:gd name="connsiteY6" fmla="*/ 619320 h 1333070"/>
              <a:gd name="connsiteX7" fmla="*/ 923203 w 2396065"/>
              <a:gd name="connsiteY7" fmla="*/ 1107000 h 1333070"/>
              <a:gd name="connsiteX8" fmla="*/ 24043 w 2396065"/>
              <a:gd name="connsiteY8" fmla="*/ 1310200 h 1333070"/>
              <a:gd name="connsiteX0" fmla="*/ 3803 w 2375825"/>
              <a:gd name="connsiteY0" fmla="*/ 1310200 h 1320716"/>
              <a:gd name="connsiteX1" fmla="*/ 278123 w 2375825"/>
              <a:gd name="connsiteY1" fmla="*/ 593920 h 1320716"/>
              <a:gd name="connsiteX2" fmla="*/ 709923 w 2375825"/>
              <a:gd name="connsiteY2" fmla="*/ 207840 h 1320716"/>
              <a:gd name="connsiteX3" fmla="*/ 552443 w 2375825"/>
              <a:gd name="connsiteY3" fmla="*/ 736160 h 1320716"/>
              <a:gd name="connsiteX4" fmla="*/ 1436363 w 2375825"/>
              <a:gd name="connsiteY4" fmla="*/ 278960 h 1320716"/>
              <a:gd name="connsiteX5" fmla="*/ 2366003 w 2375825"/>
              <a:gd name="connsiteY5" fmla="*/ 9720 h 1320716"/>
              <a:gd name="connsiteX6" fmla="*/ 1863083 w 2375825"/>
              <a:gd name="connsiteY6" fmla="*/ 619320 h 1320716"/>
              <a:gd name="connsiteX7" fmla="*/ 902963 w 2375825"/>
              <a:gd name="connsiteY7" fmla="*/ 1107000 h 1320716"/>
              <a:gd name="connsiteX8" fmla="*/ 3803 w 2375825"/>
              <a:gd name="connsiteY8" fmla="*/ 1310200 h 1320716"/>
              <a:gd name="connsiteX0" fmla="*/ 3729 w 2380831"/>
              <a:gd name="connsiteY0" fmla="*/ 1300040 h 1311064"/>
              <a:gd name="connsiteX1" fmla="*/ 283129 w 2380831"/>
              <a:gd name="connsiteY1" fmla="*/ 593920 h 1311064"/>
              <a:gd name="connsiteX2" fmla="*/ 714929 w 2380831"/>
              <a:gd name="connsiteY2" fmla="*/ 207840 h 1311064"/>
              <a:gd name="connsiteX3" fmla="*/ 557449 w 2380831"/>
              <a:gd name="connsiteY3" fmla="*/ 736160 h 1311064"/>
              <a:gd name="connsiteX4" fmla="*/ 1441369 w 2380831"/>
              <a:gd name="connsiteY4" fmla="*/ 278960 h 1311064"/>
              <a:gd name="connsiteX5" fmla="*/ 2371009 w 2380831"/>
              <a:gd name="connsiteY5" fmla="*/ 9720 h 1311064"/>
              <a:gd name="connsiteX6" fmla="*/ 1868089 w 2380831"/>
              <a:gd name="connsiteY6" fmla="*/ 619320 h 1311064"/>
              <a:gd name="connsiteX7" fmla="*/ 907969 w 2380831"/>
              <a:gd name="connsiteY7" fmla="*/ 1107000 h 1311064"/>
              <a:gd name="connsiteX8" fmla="*/ 3729 w 2380831"/>
              <a:gd name="connsiteY8" fmla="*/ 1300040 h 1311064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9000"/>
              <a:gd name="connsiteY0" fmla="*/ 1304614 h 1326389"/>
              <a:gd name="connsiteX1" fmla="*/ 290504 w 2389000"/>
              <a:gd name="connsiteY1" fmla="*/ 598494 h 1326389"/>
              <a:gd name="connsiteX2" fmla="*/ 722304 w 2389000"/>
              <a:gd name="connsiteY2" fmla="*/ 212414 h 1326389"/>
              <a:gd name="connsiteX3" fmla="*/ 564824 w 2389000"/>
              <a:gd name="connsiteY3" fmla="*/ 740734 h 1326389"/>
              <a:gd name="connsiteX4" fmla="*/ 1428424 w 2389000"/>
              <a:gd name="connsiteY4" fmla="*/ 237814 h 1326389"/>
              <a:gd name="connsiteX5" fmla="*/ 2378384 w 2389000"/>
              <a:gd name="connsiteY5" fmla="*/ 14294 h 1326389"/>
              <a:gd name="connsiteX6" fmla="*/ 1875464 w 2389000"/>
              <a:gd name="connsiteY6" fmla="*/ 623894 h 1326389"/>
              <a:gd name="connsiteX7" fmla="*/ 915344 w 2389000"/>
              <a:gd name="connsiteY7" fmla="*/ 1111574 h 1326389"/>
              <a:gd name="connsiteX8" fmla="*/ 11104 w 2389000"/>
              <a:gd name="connsiteY8" fmla="*/ 1304614 h 1326389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7457 h 1329232"/>
              <a:gd name="connsiteX1" fmla="*/ 290504 w 2389000"/>
              <a:gd name="connsiteY1" fmla="*/ 601337 h 1329232"/>
              <a:gd name="connsiteX2" fmla="*/ 722304 w 2389000"/>
              <a:gd name="connsiteY2" fmla="*/ 215257 h 1329232"/>
              <a:gd name="connsiteX3" fmla="*/ 564824 w 2389000"/>
              <a:gd name="connsiteY3" fmla="*/ 743577 h 1329232"/>
              <a:gd name="connsiteX4" fmla="*/ 1428424 w 2389000"/>
              <a:gd name="connsiteY4" fmla="*/ 240657 h 1329232"/>
              <a:gd name="connsiteX5" fmla="*/ 2378384 w 2389000"/>
              <a:gd name="connsiteY5" fmla="*/ 17137 h 1329232"/>
              <a:gd name="connsiteX6" fmla="*/ 1875464 w 2389000"/>
              <a:gd name="connsiteY6" fmla="*/ 626737 h 1329232"/>
              <a:gd name="connsiteX7" fmla="*/ 915344 w 2389000"/>
              <a:gd name="connsiteY7" fmla="*/ 1114417 h 1329232"/>
              <a:gd name="connsiteX8" fmla="*/ 11104 w 2389000"/>
              <a:gd name="connsiteY8" fmla="*/ 1307457 h 1329232"/>
              <a:gd name="connsiteX0" fmla="*/ 11104 w 2389000"/>
              <a:gd name="connsiteY0" fmla="*/ 1307880 h 1329655"/>
              <a:gd name="connsiteX1" fmla="*/ 290504 w 2389000"/>
              <a:gd name="connsiteY1" fmla="*/ 601760 h 1329655"/>
              <a:gd name="connsiteX2" fmla="*/ 722304 w 2389000"/>
              <a:gd name="connsiteY2" fmla="*/ 215680 h 1329655"/>
              <a:gd name="connsiteX3" fmla="*/ 564824 w 2389000"/>
              <a:gd name="connsiteY3" fmla="*/ 744000 h 1329655"/>
              <a:gd name="connsiteX4" fmla="*/ 1428424 w 2389000"/>
              <a:gd name="connsiteY4" fmla="*/ 241080 h 1329655"/>
              <a:gd name="connsiteX5" fmla="*/ 2378384 w 2389000"/>
              <a:gd name="connsiteY5" fmla="*/ 17560 h 1329655"/>
              <a:gd name="connsiteX6" fmla="*/ 1875464 w 2389000"/>
              <a:gd name="connsiteY6" fmla="*/ 627160 h 1329655"/>
              <a:gd name="connsiteX7" fmla="*/ 915344 w 2389000"/>
              <a:gd name="connsiteY7" fmla="*/ 1114840 h 1329655"/>
              <a:gd name="connsiteX8" fmla="*/ 11104 w 2389000"/>
              <a:gd name="connsiteY8" fmla="*/ 1307880 h 1329655"/>
              <a:gd name="connsiteX0" fmla="*/ 11104 w 2389000"/>
              <a:gd name="connsiteY0" fmla="*/ 1307880 h 1329655"/>
              <a:gd name="connsiteX1" fmla="*/ 290504 w 2389000"/>
              <a:gd name="connsiteY1" fmla="*/ 601760 h 1329655"/>
              <a:gd name="connsiteX2" fmla="*/ 722304 w 2389000"/>
              <a:gd name="connsiteY2" fmla="*/ 215680 h 1329655"/>
              <a:gd name="connsiteX3" fmla="*/ 564824 w 2389000"/>
              <a:gd name="connsiteY3" fmla="*/ 744000 h 1329655"/>
              <a:gd name="connsiteX4" fmla="*/ 1428424 w 2389000"/>
              <a:gd name="connsiteY4" fmla="*/ 241080 h 1329655"/>
              <a:gd name="connsiteX5" fmla="*/ 2378384 w 2389000"/>
              <a:gd name="connsiteY5" fmla="*/ 17560 h 1329655"/>
              <a:gd name="connsiteX6" fmla="*/ 1875464 w 2389000"/>
              <a:gd name="connsiteY6" fmla="*/ 627160 h 1329655"/>
              <a:gd name="connsiteX7" fmla="*/ 915344 w 2389000"/>
              <a:gd name="connsiteY7" fmla="*/ 1114840 h 1329655"/>
              <a:gd name="connsiteX8" fmla="*/ 11104 w 2389000"/>
              <a:gd name="connsiteY8" fmla="*/ 1307880 h 1329655"/>
              <a:gd name="connsiteX0" fmla="*/ 45959 w 2423855"/>
              <a:gd name="connsiteY0" fmla="*/ 1307880 h 1329655"/>
              <a:gd name="connsiteX1" fmla="*/ 152639 w 2423855"/>
              <a:gd name="connsiteY1" fmla="*/ 926879 h 1329655"/>
              <a:gd name="connsiteX2" fmla="*/ 325359 w 2423855"/>
              <a:gd name="connsiteY2" fmla="*/ 601760 h 1329655"/>
              <a:gd name="connsiteX3" fmla="*/ 757159 w 2423855"/>
              <a:gd name="connsiteY3" fmla="*/ 215680 h 1329655"/>
              <a:gd name="connsiteX4" fmla="*/ 599679 w 2423855"/>
              <a:gd name="connsiteY4" fmla="*/ 744000 h 1329655"/>
              <a:gd name="connsiteX5" fmla="*/ 1463279 w 2423855"/>
              <a:gd name="connsiteY5" fmla="*/ 241080 h 1329655"/>
              <a:gd name="connsiteX6" fmla="*/ 2413239 w 2423855"/>
              <a:gd name="connsiteY6" fmla="*/ 17560 h 1329655"/>
              <a:gd name="connsiteX7" fmla="*/ 1910319 w 2423855"/>
              <a:gd name="connsiteY7" fmla="*/ 627160 h 1329655"/>
              <a:gd name="connsiteX8" fmla="*/ 950199 w 2423855"/>
              <a:gd name="connsiteY8" fmla="*/ 1114840 h 1329655"/>
              <a:gd name="connsiteX9" fmla="*/ 45959 w 2423855"/>
              <a:gd name="connsiteY9" fmla="*/ 1307880 h 1329655"/>
              <a:gd name="connsiteX0" fmla="*/ 48307 w 2426203"/>
              <a:gd name="connsiteY0" fmla="*/ 1307880 h 1330604"/>
              <a:gd name="connsiteX1" fmla="*/ 144827 w 2426203"/>
              <a:gd name="connsiteY1" fmla="*/ 616999 h 1330604"/>
              <a:gd name="connsiteX2" fmla="*/ 327707 w 2426203"/>
              <a:gd name="connsiteY2" fmla="*/ 601760 h 1330604"/>
              <a:gd name="connsiteX3" fmla="*/ 759507 w 2426203"/>
              <a:gd name="connsiteY3" fmla="*/ 215680 h 1330604"/>
              <a:gd name="connsiteX4" fmla="*/ 602027 w 2426203"/>
              <a:gd name="connsiteY4" fmla="*/ 744000 h 1330604"/>
              <a:gd name="connsiteX5" fmla="*/ 1465627 w 2426203"/>
              <a:gd name="connsiteY5" fmla="*/ 241080 h 1330604"/>
              <a:gd name="connsiteX6" fmla="*/ 2415587 w 2426203"/>
              <a:gd name="connsiteY6" fmla="*/ 17560 h 1330604"/>
              <a:gd name="connsiteX7" fmla="*/ 1912667 w 2426203"/>
              <a:gd name="connsiteY7" fmla="*/ 627160 h 1330604"/>
              <a:gd name="connsiteX8" fmla="*/ 952547 w 2426203"/>
              <a:gd name="connsiteY8" fmla="*/ 1114840 h 1330604"/>
              <a:gd name="connsiteX9" fmla="*/ 48307 w 2426203"/>
              <a:gd name="connsiteY9" fmla="*/ 1307880 h 1330604"/>
              <a:gd name="connsiteX0" fmla="*/ 48307 w 2426203"/>
              <a:gd name="connsiteY0" fmla="*/ 1307880 h 1330604"/>
              <a:gd name="connsiteX1" fmla="*/ 144827 w 2426203"/>
              <a:gd name="connsiteY1" fmla="*/ 616999 h 1330604"/>
              <a:gd name="connsiteX2" fmla="*/ 327707 w 2426203"/>
              <a:gd name="connsiteY2" fmla="*/ 601760 h 1330604"/>
              <a:gd name="connsiteX3" fmla="*/ 759507 w 2426203"/>
              <a:gd name="connsiteY3" fmla="*/ 215680 h 1330604"/>
              <a:gd name="connsiteX4" fmla="*/ 602027 w 2426203"/>
              <a:gd name="connsiteY4" fmla="*/ 744000 h 1330604"/>
              <a:gd name="connsiteX5" fmla="*/ 1465627 w 2426203"/>
              <a:gd name="connsiteY5" fmla="*/ 241080 h 1330604"/>
              <a:gd name="connsiteX6" fmla="*/ 2415587 w 2426203"/>
              <a:gd name="connsiteY6" fmla="*/ 17560 h 1330604"/>
              <a:gd name="connsiteX7" fmla="*/ 1912667 w 2426203"/>
              <a:gd name="connsiteY7" fmla="*/ 627160 h 1330604"/>
              <a:gd name="connsiteX8" fmla="*/ 952547 w 2426203"/>
              <a:gd name="connsiteY8" fmla="*/ 1114840 h 1330604"/>
              <a:gd name="connsiteX9" fmla="*/ 48307 w 2426203"/>
              <a:gd name="connsiteY9" fmla="*/ 1307880 h 1330604"/>
              <a:gd name="connsiteX0" fmla="*/ 57912 w 2435808"/>
              <a:gd name="connsiteY0" fmla="*/ 1307880 h 1330604"/>
              <a:gd name="connsiteX1" fmla="*/ 154432 w 2435808"/>
              <a:gd name="connsiteY1" fmla="*/ 616999 h 1330604"/>
              <a:gd name="connsiteX2" fmla="*/ 337312 w 2435808"/>
              <a:gd name="connsiteY2" fmla="*/ 601760 h 1330604"/>
              <a:gd name="connsiteX3" fmla="*/ 769112 w 2435808"/>
              <a:gd name="connsiteY3" fmla="*/ 215680 h 1330604"/>
              <a:gd name="connsiteX4" fmla="*/ 611632 w 2435808"/>
              <a:gd name="connsiteY4" fmla="*/ 744000 h 1330604"/>
              <a:gd name="connsiteX5" fmla="*/ 1475232 w 2435808"/>
              <a:gd name="connsiteY5" fmla="*/ 241080 h 1330604"/>
              <a:gd name="connsiteX6" fmla="*/ 2425192 w 2435808"/>
              <a:gd name="connsiteY6" fmla="*/ 17560 h 1330604"/>
              <a:gd name="connsiteX7" fmla="*/ 1922272 w 2435808"/>
              <a:gd name="connsiteY7" fmla="*/ 627160 h 1330604"/>
              <a:gd name="connsiteX8" fmla="*/ 962152 w 2435808"/>
              <a:gd name="connsiteY8" fmla="*/ 1114840 h 1330604"/>
              <a:gd name="connsiteX9" fmla="*/ 57912 w 2435808"/>
              <a:gd name="connsiteY9" fmla="*/ 1307880 h 1330604"/>
              <a:gd name="connsiteX0" fmla="*/ 55025 w 2432921"/>
              <a:gd name="connsiteY0" fmla="*/ 1307880 h 1330604"/>
              <a:gd name="connsiteX1" fmla="*/ 151545 w 2432921"/>
              <a:gd name="connsiteY1" fmla="*/ 616999 h 1330604"/>
              <a:gd name="connsiteX2" fmla="*/ 334425 w 2432921"/>
              <a:gd name="connsiteY2" fmla="*/ 601760 h 1330604"/>
              <a:gd name="connsiteX3" fmla="*/ 766225 w 2432921"/>
              <a:gd name="connsiteY3" fmla="*/ 215680 h 1330604"/>
              <a:gd name="connsiteX4" fmla="*/ 608745 w 2432921"/>
              <a:gd name="connsiteY4" fmla="*/ 744000 h 1330604"/>
              <a:gd name="connsiteX5" fmla="*/ 1472345 w 2432921"/>
              <a:gd name="connsiteY5" fmla="*/ 241080 h 1330604"/>
              <a:gd name="connsiteX6" fmla="*/ 2422305 w 2432921"/>
              <a:gd name="connsiteY6" fmla="*/ 17560 h 1330604"/>
              <a:gd name="connsiteX7" fmla="*/ 1919385 w 2432921"/>
              <a:gd name="connsiteY7" fmla="*/ 627160 h 1330604"/>
              <a:gd name="connsiteX8" fmla="*/ 959265 w 2432921"/>
              <a:gd name="connsiteY8" fmla="*/ 1114840 h 1330604"/>
              <a:gd name="connsiteX9" fmla="*/ 55025 w 2432921"/>
              <a:gd name="connsiteY9" fmla="*/ 1307880 h 1330604"/>
              <a:gd name="connsiteX0" fmla="*/ 55025 w 2432921"/>
              <a:gd name="connsiteY0" fmla="*/ 1307880 h 1330604"/>
              <a:gd name="connsiteX1" fmla="*/ 151545 w 2432921"/>
              <a:gd name="connsiteY1" fmla="*/ 616999 h 1330604"/>
              <a:gd name="connsiteX2" fmla="*/ 334425 w 2432921"/>
              <a:gd name="connsiteY2" fmla="*/ 601760 h 1330604"/>
              <a:gd name="connsiteX3" fmla="*/ 766225 w 2432921"/>
              <a:gd name="connsiteY3" fmla="*/ 215680 h 1330604"/>
              <a:gd name="connsiteX4" fmla="*/ 608745 w 2432921"/>
              <a:gd name="connsiteY4" fmla="*/ 744000 h 1330604"/>
              <a:gd name="connsiteX5" fmla="*/ 1472345 w 2432921"/>
              <a:gd name="connsiteY5" fmla="*/ 241080 h 1330604"/>
              <a:gd name="connsiteX6" fmla="*/ 2422305 w 2432921"/>
              <a:gd name="connsiteY6" fmla="*/ 17560 h 1330604"/>
              <a:gd name="connsiteX7" fmla="*/ 1919385 w 2432921"/>
              <a:gd name="connsiteY7" fmla="*/ 627160 h 1330604"/>
              <a:gd name="connsiteX8" fmla="*/ 959265 w 2432921"/>
              <a:gd name="connsiteY8" fmla="*/ 1114840 h 1330604"/>
              <a:gd name="connsiteX9" fmla="*/ 55025 w 2432921"/>
              <a:gd name="connsiteY9" fmla="*/ 1307880 h 1330604"/>
              <a:gd name="connsiteX0" fmla="*/ 47127 w 2425023"/>
              <a:gd name="connsiteY0" fmla="*/ 1307880 h 1335435"/>
              <a:gd name="connsiteX1" fmla="*/ 174127 w 2425023"/>
              <a:gd name="connsiteY1" fmla="*/ 540799 h 1335435"/>
              <a:gd name="connsiteX2" fmla="*/ 326527 w 2425023"/>
              <a:gd name="connsiteY2" fmla="*/ 601760 h 1335435"/>
              <a:gd name="connsiteX3" fmla="*/ 758327 w 2425023"/>
              <a:gd name="connsiteY3" fmla="*/ 215680 h 1335435"/>
              <a:gd name="connsiteX4" fmla="*/ 600847 w 2425023"/>
              <a:gd name="connsiteY4" fmla="*/ 744000 h 1335435"/>
              <a:gd name="connsiteX5" fmla="*/ 1464447 w 2425023"/>
              <a:gd name="connsiteY5" fmla="*/ 241080 h 1335435"/>
              <a:gd name="connsiteX6" fmla="*/ 2414407 w 2425023"/>
              <a:gd name="connsiteY6" fmla="*/ 17560 h 1335435"/>
              <a:gd name="connsiteX7" fmla="*/ 1911487 w 2425023"/>
              <a:gd name="connsiteY7" fmla="*/ 627160 h 1335435"/>
              <a:gd name="connsiteX8" fmla="*/ 951367 w 2425023"/>
              <a:gd name="connsiteY8" fmla="*/ 1114840 h 1335435"/>
              <a:gd name="connsiteX9" fmla="*/ 47127 w 2425023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66925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66925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7394" h="1331355">
                <a:moveTo>
                  <a:pt x="49498" y="1303800"/>
                </a:moveTo>
                <a:cubicBezTo>
                  <a:pt x="-80042" y="1208127"/>
                  <a:pt x="74051" y="562966"/>
                  <a:pt x="176498" y="536719"/>
                </a:cubicBezTo>
                <a:cubicBezTo>
                  <a:pt x="278945" y="510472"/>
                  <a:pt x="246771" y="651866"/>
                  <a:pt x="328898" y="597680"/>
                </a:cubicBezTo>
                <a:cubicBezTo>
                  <a:pt x="411025" y="543494"/>
                  <a:pt x="576971" y="212447"/>
                  <a:pt x="669258" y="211600"/>
                </a:cubicBezTo>
                <a:cubicBezTo>
                  <a:pt x="761545" y="210753"/>
                  <a:pt x="824198" y="419033"/>
                  <a:pt x="699738" y="653560"/>
                </a:cubicBezTo>
                <a:cubicBezTo>
                  <a:pt x="890238" y="486767"/>
                  <a:pt x="1180645" y="343680"/>
                  <a:pt x="1466818" y="237000"/>
                </a:cubicBezTo>
                <a:cubicBezTo>
                  <a:pt x="1752991" y="130320"/>
                  <a:pt x="2342271" y="-50867"/>
                  <a:pt x="2416778" y="13480"/>
                </a:cubicBezTo>
                <a:cubicBezTo>
                  <a:pt x="2491285" y="77827"/>
                  <a:pt x="2157698" y="440200"/>
                  <a:pt x="1913858" y="623080"/>
                </a:cubicBezTo>
                <a:cubicBezTo>
                  <a:pt x="1670018" y="805960"/>
                  <a:pt x="1264465" y="997307"/>
                  <a:pt x="953738" y="1110760"/>
                </a:cubicBezTo>
                <a:cubicBezTo>
                  <a:pt x="643011" y="1224213"/>
                  <a:pt x="179038" y="1399473"/>
                  <a:pt x="49498" y="1303800"/>
                </a:cubicBezTo>
                <a:close/>
              </a:path>
            </a:pathLst>
          </a:custGeom>
          <a:solidFill>
            <a:srgbClr val="FFC000">
              <a:alpha val="90000"/>
            </a:srgbClr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52396">
              <a:lnSpc>
                <a:spcPct val="90000"/>
              </a:lnSpc>
            </a:pPr>
            <a:endParaRPr lang="en-FI" sz="1333" ker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8D7B1B-E829-6497-0AEC-0438CEE5A932}"/>
              </a:ext>
            </a:extLst>
          </p:cNvPr>
          <p:cNvSpPr txBox="1"/>
          <p:nvPr/>
        </p:nvSpPr>
        <p:spPr>
          <a:xfrm>
            <a:off x="5858285" y="1323005"/>
            <a:ext cx="6334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1400"/>
              <a:t>[Talbot 2005]: </a:t>
            </a:r>
            <a:r>
              <a:rPr lang="en-FI" sz="1400"/>
              <a:t>Importance Resampling for Global Illumination</a:t>
            </a:r>
          </a:p>
        </p:txBody>
      </p:sp>
    </p:spTree>
    <p:extLst>
      <p:ext uri="{BB962C8B-B14F-4D97-AF65-F5344CB8AC3E}">
        <p14:creationId xmlns:p14="http://schemas.microsoft.com/office/powerpoint/2010/main" val="217842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rapezoid 50">
            <a:extLst>
              <a:ext uri="{FF2B5EF4-FFF2-40B4-BE49-F238E27FC236}">
                <a16:creationId xmlns:a16="http://schemas.microsoft.com/office/drawing/2014/main" id="{36526329-AF21-7582-43DA-13ADA08FB999}"/>
              </a:ext>
            </a:extLst>
          </p:cNvPr>
          <p:cNvSpPr/>
          <p:nvPr/>
        </p:nvSpPr>
        <p:spPr>
          <a:xfrm>
            <a:off x="1141243" y="4294733"/>
            <a:ext cx="2017295" cy="1070811"/>
          </a:xfrm>
          <a:prstGeom prst="trapezoid">
            <a:avLst/>
          </a:prstGeom>
          <a:solidFill>
            <a:srgbClr val="76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F28FB54-ABE2-D562-949B-50D8F689C3BF}"/>
              </a:ext>
            </a:extLst>
          </p:cNvPr>
          <p:cNvSpPr/>
          <p:nvPr/>
        </p:nvSpPr>
        <p:spPr>
          <a:xfrm>
            <a:off x="2007517" y="4671723"/>
            <a:ext cx="272716" cy="204537"/>
          </a:xfrm>
          <a:prstGeom prst="ellipse">
            <a:avLst/>
          </a:prstGeom>
          <a:solidFill>
            <a:srgbClr val="000000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22243C-8EB5-46BA-BCA9-AD684AC374E7}"/>
              </a:ext>
            </a:extLst>
          </p:cNvPr>
          <p:cNvSpPr/>
          <p:nvPr/>
        </p:nvSpPr>
        <p:spPr>
          <a:xfrm>
            <a:off x="2104422" y="3482574"/>
            <a:ext cx="2427394" cy="1331355"/>
          </a:xfrm>
          <a:custGeom>
            <a:avLst/>
            <a:gdLst>
              <a:gd name="connsiteX0" fmla="*/ 0 w 2448560"/>
              <a:gd name="connsiteY0" fmla="*/ 1122680 h 1193800"/>
              <a:gd name="connsiteX1" fmla="*/ 492760 w 2448560"/>
              <a:gd name="connsiteY1" fmla="*/ 457200 h 1193800"/>
              <a:gd name="connsiteX2" fmla="*/ 762000 w 2448560"/>
              <a:gd name="connsiteY2" fmla="*/ 426720 h 1193800"/>
              <a:gd name="connsiteX3" fmla="*/ 751840 w 2448560"/>
              <a:gd name="connsiteY3" fmla="*/ 650240 h 1193800"/>
              <a:gd name="connsiteX4" fmla="*/ 660400 w 2448560"/>
              <a:gd name="connsiteY4" fmla="*/ 751840 h 1193800"/>
              <a:gd name="connsiteX5" fmla="*/ 1341120 w 2448560"/>
              <a:gd name="connsiteY5" fmla="*/ 396240 h 1193800"/>
              <a:gd name="connsiteX6" fmla="*/ 2377440 w 2448560"/>
              <a:gd name="connsiteY6" fmla="*/ 0 h 1193800"/>
              <a:gd name="connsiteX7" fmla="*/ 2448560 w 2448560"/>
              <a:gd name="connsiteY7" fmla="*/ 101600 h 1193800"/>
              <a:gd name="connsiteX8" fmla="*/ 1940560 w 2448560"/>
              <a:gd name="connsiteY8" fmla="*/ 543560 h 1193800"/>
              <a:gd name="connsiteX9" fmla="*/ 812800 w 2448560"/>
              <a:gd name="connsiteY9" fmla="*/ 1087120 h 1193800"/>
              <a:gd name="connsiteX10" fmla="*/ 360680 w 2448560"/>
              <a:gd name="connsiteY10" fmla="*/ 1193800 h 1193800"/>
              <a:gd name="connsiteX11" fmla="*/ 0 w 2448560"/>
              <a:gd name="connsiteY11" fmla="*/ 1122680 h 119380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215958 h 1297238"/>
              <a:gd name="connsiteX1" fmla="*/ 492760 w 2448560"/>
              <a:gd name="connsiteY1" fmla="*/ 550478 h 1297238"/>
              <a:gd name="connsiteX2" fmla="*/ 751840 w 2448560"/>
              <a:gd name="connsiteY2" fmla="*/ 489518 h 1297238"/>
              <a:gd name="connsiteX3" fmla="*/ 777240 w 2448560"/>
              <a:gd name="connsiteY3" fmla="*/ 687638 h 1297238"/>
              <a:gd name="connsiteX4" fmla="*/ 660400 w 2448560"/>
              <a:gd name="connsiteY4" fmla="*/ 845118 h 1297238"/>
              <a:gd name="connsiteX5" fmla="*/ 1341120 w 2448560"/>
              <a:gd name="connsiteY5" fmla="*/ 489518 h 1297238"/>
              <a:gd name="connsiteX6" fmla="*/ 2377440 w 2448560"/>
              <a:gd name="connsiteY6" fmla="*/ 93278 h 1297238"/>
              <a:gd name="connsiteX7" fmla="*/ 2448560 w 2448560"/>
              <a:gd name="connsiteY7" fmla="*/ 194878 h 1297238"/>
              <a:gd name="connsiteX8" fmla="*/ 1940560 w 2448560"/>
              <a:gd name="connsiteY8" fmla="*/ 636838 h 1297238"/>
              <a:gd name="connsiteX9" fmla="*/ 812800 w 2448560"/>
              <a:gd name="connsiteY9" fmla="*/ 1180398 h 1297238"/>
              <a:gd name="connsiteX10" fmla="*/ 55880 w 2448560"/>
              <a:gd name="connsiteY10" fmla="*/ 1297238 h 1297238"/>
              <a:gd name="connsiteX11" fmla="*/ 0 w 2448560"/>
              <a:gd name="connsiteY11" fmla="*/ 1215958 h 1297238"/>
              <a:gd name="connsiteX0" fmla="*/ 0 w 2448560"/>
              <a:gd name="connsiteY0" fmla="*/ 1125821 h 1207101"/>
              <a:gd name="connsiteX1" fmla="*/ 492760 w 2448560"/>
              <a:gd name="connsiteY1" fmla="*/ 460341 h 1207101"/>
              <a:gd name="connsiteX2" fmla="*/ 751840 w 2448560"/>
              <a:gd name="connsiteY2" fmla="*/ 399381 h 1207101"/>
              <a:gd name="connsiteX3" fmla="*/ 777240 w 2448560"/>
              <a:gd name="connsiteY3" fmla="*/ 597501 h 1207101"/>
              <a:gd name="connsiteX4" fmla="*/ 660400 w 2448560"/>
              <a:gd name="connsiteY4" fmla="*/ 754981 h 1207101"/>
              <a:gd name="connsiteX5" fmla="*/ 1341120 w 2448560"/>
              <a:gd name="connsiteY5" fmla="*/ 399381 h 1207101"/>
              <a:gd name="connsiteX6" fmla="*/ 2377440 w 2448560"/>
              <a:gd name="connsiteY6" fmla="*/ 3141 h 1207101"/>
              <a:gd name="connsiteX7" fmla="*/ 2448560 w 2448560"/>
              <a:gd name="connsiteY7" fmla="*/ 104741 h 1207101"/>
              <a:gd name="connsiteX8" fmla="*/ 1940560 w 2448560"/>
              <a:gd name="connsiteY8" fmla="*/ 546701 h 1207101"/>
              <a:gd name="connsiteX9" fmla="*/ 812800 w 2448560"/>
              <a:gd name="connsiteY9" fmla="*/ 1090261 h 1207101"/>
              <a:gd name="connsiteX10" fmla="*/ 55880 w 2448560"/>
              <a:gd name="connsiteY10" fmla="*/ 1207101 h 1207101"/>
              <a:gd name="connsiteX11" fmla="*/ 0 w 2448560"/>
              <a:gd name="connsiteY11" fmla="*/ 1125821 h 1207101"/>
              <a:gd name="connsiteX0" fmla="*/ 0 w 2448560"/>
              <a:gd name="connsiteY0" fmla="*/ 1125821 h 1207101"/>
              <a:gd name="connsiteX1" fmla="*/ 492760 w 2448560"/>
              <a:gd name="connsiteY1" fmla="*/ 460341 h 1207101"/>
              <a:gd name="connsiteX2" fmla="*/ 751840 w 2448560"/>
              <a:gd name="connsiteY2" fmla="*/ 399381 h 1207101"/>
              <a:gd name="connsiteX3" fmla="*/ 777240 w 2448560"/>
              <a:gd name="connsiteY3" fmla="*/ 597501 h 1207101"/>
              <a:gd name="connsiteX4" fmla="*/ 660400 w 2448560"/>
              <a:gd name="connsiteY4" fmla="*/ 754981 h 1207101"/>
              <a:gd name="connsiteX5" fmla="*/ 1341120 w 2448560"/>
              <a:gd name="connsiteY5" fmla="*/ 399381 h 1207101"/>
              <a:gd name="connsiteX6" fmla="*/ 2377440 w 2448560"/>
              <a:gd name="connsiteY6" fmla="*/ 3141 h 1207101"/>
              <a:gd name="connsiteX7" fmla="*/ 2448560 w 2448560"/>
              <a:gd name="connsiteY7" fmla="*/ 104741 h 1207101"/>
              <a:gd name="connsiteX8" fmla="*/ 1940560 w 2448560"/>
              <a:gd name="connsiteY8" fmla="*/ 546701 h 1207101"/>
              <a:gd name="connsiteX9" fmla="*/ 812800 w 2448560"/>
              <a:gd name="connsiteY9" fmla="*/ 1090261 h 1207101"/>
              <a:gd name="connsiteX10" fmla="*/ 55880 w 2448560"/>
              <a:gd name="connsiteY10" fmla="*/ 1207101 h 1207101"/>
              <a:gd name="connsiteX11" fmla="*/ 0 w 2448560"/>
              <a:gd name="connsiteY11" fmla="*/ 1125821 h 1207101"/>
              <a:gd name="connsiteX0" fmla="*/ 0 w 2465516"/>
              <a:gd name="connsiteY0" fmla="*/ 1124328 h 1205608"/>
              <a:gd name="connsiteX1" fmla="*/ 492760 w 2465516"/>
              <a:gd name="connsiteY1" fmla="*/ 458848 h 1205608"/>
              <a:gd name="connsiteX2" fmla="*/ 751840 w 2465516"/>
              <a:gd name="connsiteY2" fmla="*/ 397888 h 1205608"/>
              <a:gd name="connsiteX3" fmla="*/ 777240 w 2465516"/>
              <a:gd name="connsiteY3" fmla="*/ 596008 h 1205608"/>
              <a:gd name="connsiteX4" fmla="*/ 660400 w 2465516"/>
              <a:gd name="connsiteY4" fmla="*/ 753488 h 1205608"/>
              <a:gd name="connsiteX5" fmla="*/ 1341120 w 2465516"/>
              <a:gd name="connsiteY5" fmla="*/ 397888 h 1205608"/>
              <a:gd name="connsiteX6" fmla="*/ 2377440 w 2465516"/>
              <a:gd name="connsiteY6" fmla="*/ 1648 h 1205608"/>
              <a:gd name="connsiteX7" fmla="*/ 2448560 w 2465516"/>
              <a:gd name="connsiteY7" fmla="*/ 103248 h 1205608"/>
              <a:gd name="connsiteX8" fmla="*/ 1940560 w 2465516"/>
              <a:gd name="connsiteY8" fmla="*/ 545208 h 1205608"/>
              <a:gd name="connsiteX9" fmla="*/ 812800 w 2465516"/>
              <a:gd name="connsiteY9" fmla="*/ 1088768 h 1205608"/>
              <a:gd name="connsiteX10" fmla="*/ 55880 w 2465516"/>
              <a:gd name="connsiteY10" fmla="*/ 1205608 h 1205608"/>
              <a:gd name="connsiteX11" fmla="*/ 0 w 2465516"/>
              <a:gd name="connsiteY11" fmla="*/ 1124328 h 1205608"/>
              <a:gd name="connsiteX0" fmla="*/ 0 w 2543043"/>
              <a:gd name="connsiteY0" fmla="*/ 1124328 h 1205608"/>
              <a:gd name="connsiteX1" fmla="*/ 492760 w 2543043"/>
              <a:gd name="connsiteY1" fmla="*/ 458848 h 1205608"/>
              <a:gd name="connsiteX2" fmla="*/ 751840 w 2543043"/>
              <a:gd name="connsiteY2" fmla="*/ 397888 h 1205608"/>
              <a:gd name="connsiteX3" fmla="*/ 777240 w 2543043"/>
              <a:gd name="connsiteY3" fmla="*/ 596008 h 1205608"/>
              <a:gd name="connsiteX4" fmla="*/ 660400 w 2543043"/>
              <a:gd name="connsiteY4" fmla="*/ 753488 h 1205608"/>
              <a:gd name="connsiteX5" fmla="*/ 1341120 w 2543043"/>
              <a:gd name="connsiteY5" fmla="*/ 397888 h 1205608"/>
              <a:gd name="connsiteX6" fmla="*/ 2377440 w 2543043"/>
              <a:gd name="connsiteY6" fmla="*/ 1648 h 1205608"/>
              <a:gd name="connsiteX7" fmla="*/ 2448560 w 2543043"/>
              <a:gd name="connsiteY7" fmla="*/ 103248 h 1205608"/>
              <a:gd name="connsiteX8" fmla="*/ 1940560 w 2543043"/>
              <a:gd name="connsiteY8" fmla="*/ 545208 h 1205608"/>
              <a:gd name="connsiteX9" fmla="*/ 812800 w 2543043"/>
              <a:gd name="connsiteY9" fmla="*/ 1088768 h 1205608"/>
              <a:gd name="connsiteX10" fmla="*/ 55880 w 2543043"/>
              <a:gd name="connsiteY10" fmla="*/ 1205608 h 1205608"/>
              <a:gd name="connsiteX11" fmla="*/ 0 w 2543043"/>
              <a:gd name="connsiteY11" fmla="*/ 1124328 h 1205608"/>
              <a:gd name="connsiteX0" fmla="*/ 0 w 2510323"/>
              <a:gd name="connsiteY0" fmla="*/ 1173098 h 1254378"/>
              <a:gd name="connsiteX1" fmla="*/ 492760 w 2510323"/>
              <a:gd name="connsiteY1" fmla="*/ 507618 h 1254378"/>
              <a:gd name="connsiteX2" fmla="*/ 751840 w 2510323"/>
              <a:gd name="connsiteY2" fmla="*/ 446658 h 1254378"/>
              <a:gd name="connsiteX3" fmla="*/ 777240 w 2510323"/>
              <a:gd name="connsiteY3" fmla="*/ 644778 h 1254378"/>
              <a:gd name="connsiteX4" fmla="*/ 660400 w 2510323"/>
              <a:gd name="connsiteY4" fmla="*/ 802258 h 1254378"/>
              <a:gd name="connsiteX5" fmla="*/ 1341120 w 2510323"/>
              <a:gd name="connsiteY5" fmla="*/ 446658 h 1254378"/>
              <a:gd name="connsiteX6" fmla="*/ 2377440 w 2510323"/>
              <a:gd name="connsiteY6" fmla="*/ 50418 h 1254378"/>
              <a:gd name="connsiteX7" fmla="*/ 2448560 w 2510323"/>
              <a:gd name="connsiteY7" fmla="*/ 152018 h 1254378"/>
              <a:gd name="connsiteX8" fmla="*/ 1940560 w 2510323"/>
              <a:gd name="connsiteY8" fmla="*/ 593978 h 1254378"/>
              <a:gd name="connsiteX9" fmla="*/ 812800 w 2510323"/>
              <a:gd name="connsiteY9" fmla="*/ 1137538 h 1254378"/>
              <a:gd name="connsiteX10" fmla="*/ 55880 w 2510323"/>
              <a:gd name="connsiteY10" fmla="*/ 1254378 h 1254378"/>
              <a:gd name="connsiteX11" fmla="*/ 0 w 2510323"/>
              <a:gd name="connsiteY11" fmla="*/ 1173098 h 1254378"/>
              <a:gd name="connsiteX0" fmla="*/ 0 w 2468139"/>
              <a:gd name="connsiteY0" fmla="*/ 1123521 h 1204801"/>
              <a:gd name="connsiteX1" fmla="*/ 492760 w 2468139"/>
              <a:gd name="connsiteY1" fmla="*/ 458041 h 1204801"/>
              <a:gd name="connsiteX2" fmla="*/ 751840 w 2468139"/>
              <a:gd name="connsiteY2" fmla="*/ 397081 h 1204801"/>
              <a:gd name="connsiteX3" fmla="*/ 777240 w 2468139"/>
              <a:gd name="connsiteY3" fmla="*/ 595201 h 1204801"/>
              <a:gd name="connsiteX4" fmla="*/ 660400 w 2468139"/>
              <a:gd name="connsiteY4" fmla="*/ 752681 h 1204801"/>
              <a:gd name="connsiteX5" fmla="*/ 1341120 w 2468139"/>
              <a:gd name="connsiteY5" fmla="*/ 397081 h 1204801"/>
              <a:gd name="connsiteX6" fmla="*/ 2377440 w 2468139"/>
              <a:gd name="connsiteY6" fmla="*/ 841 h 1204801"/>
              <a:gd name="connsiteX7" fmla="*/ 2352040 w 2468139"/>
              <a:gd name="connsiteY7" fmla="*/ 341201 h 1204801"/>
              <a:gd name="connsiteX8" fmla="*/ 1940560 w 2468139"/>
              <a:gd name="connsiteY8" fmla="*/ 544401 h 1204801"/>
              <a:gd name="connsiteX9" fmla="*/ 812800 w 2468139"/>
              <a:gd name="connsiteY9" fmla="*/ 1087961 h 1204801"/>
              <a:gd name="connsiteX10" fmla="*/ 55880 w 2468139"/>
              <a:gd name="connsiteY10" fmla="*/ 1204801 h 1204801"/>
              <a:gd name="connsiteX11" fmla="*/ 0 w 2468139"/>
              <a:gd name="connsiteY11" fmla="*/ 1123521 h 1204801"/>
              <a:gd name="connsiteX0" fmla="*/ 0 w 2421067"/>
              <a:gd name="connsiteY0" fmla="*/ 1145785 h 1227065"/>
              <a:gd name="connsiteX1" fmla="*/ 492760 w 2421067"/>
              <a:gd name="connsiteY1" fmla="*/ 480305 h 1227065"/>
              <a:gd name="connsiteX2" fmla="*/ 751840 w 2421067"/>
              <a:gd name="connsiteY2" fmla="*/ 419345 h 1227065"/>
              <a:gd name="connsiteX3" fmla="*/ 777240 w 2421067"/>
              <a:gd name="connsiteY3" fmla="*/ 617465 h 1227065"/>
              <a:gd name="connsiteX4" fmla="*/ 660400 w 2421067"/>
              <a:gd name="connsiteY4" fmla="*/ 774945 h 1227065"/>
              <a:gd name="connsiteX5" fmla="*/ 1341120 w 2421067"/>
              <a:gd name="connsiteY5" fmla="*/ 419345 h 1227065"/>
              <a:gd name="connsiteX6" fmla="*/ 2377440 w 2421067"/>
              <a:gd name="connsiteY6" fmla="*/ 23105 h 1227065"/>
              <a:gd name="connsiteX7" fmla="*/ 2352040 w 2421067"/>
              <a:gd name="connsiteY7" fmla="*/ 363465 h 1227065"/>
              <a:gd name="connsiteX8" fmla="*/ 1940560 w 2421067"/>
              <a:gd name="connsiteY8" fmla="*/ 566665 h 1227065"/>
              <a:gd name="connsiteX9" fmla="*/ 812800 w 2421067"/>
              <a:gd name="connsiteY9" fmla="*/ 1110225 h 1227065"/>
              <a:gd name="connsiteX10" fmla="*/ 55880 w 2421067"/>
              <a:gd name="connsiteY10" fmla="*/ 1227065 h 1227065"/>
              <a:gd name="connsiteX11" fmla="*/ 0 w 2421067"/>
              <a:gd name="connsiteY11" fmla="*/ 1145785 h 1227065"/>
              <a:gd name="connsiteX0" fmla="*/ 0 w 2448020"/>
              <a:gd name="connsiteY0" fmla="*/ 1118692 h 1199972"/>
              <a:gd name="connsiteX1" fmla="*/ 492760 w 2448020"/>
              <a:gd name="connsiteY1" fmla="*/ 453212 h 1199972"/>
              <a:gd name="connsiteX2" fmla="*/ 751840 w 2448020"/>
              <a:gd name="connsiteY2" fmla="*/ 392252 h 1199972"/>
              <a:gd name="connsiteX3" fmla="*/ 777240 w 2448020"/>
              <a:gd name="connsiteY3" fmla="*/ 590372 h 1199972"/>
              <a:gd name="connsiteX4" fmla="*/ 660400 w 2448020"/>
              <a:gd name="connsiteY4" fmla="*/ 747852 h 1199972"/>
              <a:gd name="connsiteX5" fmla="*/ 1341120 w 2448020"/>
              <a:gd name="connsiteY5" fmla="*/ 392252 h 1199972"/>
              <a:gd name="connsiteX6" fmla="*/ 2423160 w 2448020"/>
              <a:gd name="connsiteY6" fmla="*/ 21412 h 1199972"/>
              <a:gd name="connsiteX7" fmla="*/ 2352040 w 2448020"/>
              <a:gd name="connsiteY7" fmla="*/ 336372 h 1199972"/>
              <a:gd name="connsiteX8" fmla="*/ 1940560 w 2448020"/>
              <a:gd name="connsiteY8" fmla="*/ 539572 h 1199972"/>
              <a:gd name="connsiteX9" fmla="*/ 812800 w 2448020"/>
              <a:gd name="connsiteY9" fmla="*/ 1083132 h 1199972"/>
              <a:gd name="connsiteX10" fmla="*/ 55880 w 2448020"/>
              <a:gd name="connsiteY10" fmla="*/ 1199972 h 1199972"/>
              <a:gd name="connsiteX11" fmla="*/ 0 w 2448020"/>
              <a:gd name="connsiteY11" fmla="*/ 1118692 h 1199972"/>
              <a:gd name="connsiteX0" fmla="*/ 0 w 2502615"/>
              <a:gd name="connsiteY0" fmla="*/ 1118692 h 1199972"/>
              <a:gd name="connsiteX1" fmla="*/ 492760 w 2502615"/>
              <a:gd name="connsiteY1" fmla="*/ 453212 h 1199972"/>
              <a:gd name="connsiteX2" fmla="*/ 751840 w 2502615"/>
              <a:gd name="connsiteY2" fmla="*/ 392252 h 1199972"/>
              <a:gd name="connsiteX3" fmla="*/ 777240 w 2502615"/>
              <a:gd name="connsiteY3" fmla="*/ 590372 h 1199972"/>
              <a:gd name="connsiteX4" fmla="*/ 660400 w 2502615"/>
              <a:gd name="connsiteY4" fmla="*/ 747852 h 1199972"/>
              <a:gd name="connsiteX5" fmla="*/ 1341120 w 2502615"/>
              <a:gd name="connsiteY5" fmla="*/ 392252 h 1199972"/>
              <a:gd name="connsiteX6" fmla="*/ 2423160 w 2502615"/>
              <a:gd name="connsiteY6" fmla="*/ 21412 h 1199972"/>
              <a:gd name="connsiteX7" fmla="*/ 2352040 w 2502615"/>
              <a:gd name="connsiteY7" fmla="*/ 336372 h 1199972"/>
              <a:gd name="connsiteX8" fmla="*/ 1940560 w 2502615"/>
              <a:gd name="connsiteY8" fmla="*/ 539572 h 1199972"/>
              <a:gd name="connsiteX9" fmla="*/ 812800 w 2502615"/>
              <a:gd name="connsiteY9" fmla="*/ 1083132 h 1199972"/>
              <a:gd name="connsiteX10" fmla="*/ 55880 w 2502615"/>
              <a:gd name="connsiteY10" fmla="*/ 1199972 h 1199972"/>
              <a:gd name="connsiteX11" fmla="*/ 0 w 2502615"/>
              <a:gd name="connsiteY11" fmla="*/ 1118692 h 1199972"/>
              <a:gd name="connsiteX0" fmla="*/ 0 w 2510842"/>
              <a:gd name="connsiteY0" fmla="*/ 1118692 h 1199972"/>
              <a:gd name="connsiteX1" fmla="*/ 492760 w 2510842"/>
              <a:gd name="connsiteY1" fmla="*/ 453212 h 1199972"/>
              <a:gd name="connsiteX2" fmla="*/ 751840 w 2510842"/>
              <a:gd name="connsiteY2" fmla="*/ 392252 h 1199972"/>
              <a:gd name="connsiteX3" fmla="*/ 777240 w 2510842"/>
              <a:gd name="connsiteY3" fmla="*/ 590372 h 1199972"/>
              <a:gd name="connsiteX4" fmla="*/ 660400 w 2510842"/>
              <a:gd name="connsiteY4" fmla="*/ 747852 h 1199972"/>
              <a:gd name="connsiteX5" fmla="*/ 1341120 w 2510842"/>
              <a:gd name="connsiteY5" fmla="*/ 392252 h 1199972"/>
              <a:gd name="connsiteX6" fmla="*/ 2423160 w 2510842"/>
              <a:gd name="connsiteY6" fmla="*/ 21412 h 1199972"/>
              <a:gd name="connsiteX7" fmla="*/ 2352040 w 2510842"/>
              <a:gd name="connsiteY7" fmla="*/ 336372 h 1199972"/>
              <a:gd name="connsiteX8" fmla="*/ 812800 w 2510842"/>
              <a:gd name="connsiteY8" fmla="*/ 1083132 h 1199972"/>
              <a:gd name="connsiteX9" fmla="*/ 55880 w 2510842"/>
              <a:gd name="connsiteY9" fmla="*/ 1199972 h 1199972"/>
              <a:gd name="connsiteX10" fmla="*/ 0 w 2510842"/>
              <a:gd name="connsiteY10" fmla="*/ 1118692 h 1199972"/>
              <a:gd name="connsiteX0" fmla="*/ 0 w 2510842"/>
              <a:gd name="connsiteY0" fmla="*/ 1118692 h 1199972"/>
              <a:gd name="connsiteX1" fmla="*/ 492760 w 2510842"/>
              <a:gd name="connsiteY1" fmla="*/ 453212 h 1199972"/>
              <a:gd name="connsiteX2" fmla="*/ 751840 w 2510842"/>
              <a:gd name="connsiteY2" fmla="*/ 392252 h 1199972"/>
              <a:gd name="connsiteX3" fmla="*/ 777240 w 2510842"/>
              <a:gd name="connsiteY3" fmla="*/ 590372 h 1199972"/>
              <a:gd name="connsiteX4" fmla="*/ 660400 w 2510842"/>
              <a:gd name="connsiteY4" fmla="*/ 747852 h 1199972"/>
              <a:gd name="connsiteX5" fmla="*/ 1341120 w 2510842"/>
              <a:gd name="connsiteY5" fmla="*/ 392252 h 1199972"/>
              <a:gd name="connsiteX6" fmla="*/ 2423160 w 2510842"/>
              <a:gd name="connsiteY6" fmla="*/ 21412 h 1199972"/>
              <a:gd name="connsiteX7" fmla="*/ 2352040 w 2510842"/>
              <a:gd name="connsiteY7" fmla="*/ 336372 h 1199972"/>
              <a:gd name="connsiteX8" fmla="*/ 812800 w 2510842"/>
              <a:gd name="connsiteY8" fmla="*/ 1083132 h 1199972"/>
              <a:gd name="connsiteX9" fmla="*/ 55880 w 2510842"/>
              <a:gd name="connsiteY9" fmla="*/ 1199972 h 1199972"/>
              <a:gd name="connsiteX10" fmla="*/ 0 w 2510842"/>
              <a:gd name="connsiteY10" fmla="*/ 1118692 h 1199972"/>
              <a:gd name="connsiteX0" fmla="*/ 0 w 2424445"/>
              <a:gd name="connsiteY0" fmla="*/ 1105496 h 1186776"/>
              <a:gd name="connsiteX1" fmla="*/ 492760 w 2424445"/>
              <a:gd name="connsiteY1" fmla="*/ 440016 h 1186776"/>
              <a:gd name="connsiteX2" fmla="*/ 751840 w 2424445"/>
              <a:gd name="connsiteY2" fmla="*/ 379056 h 1186776"/>
              <a:gd name="connsiteX3" fmla="*/ 777240 w 2424445"/>
              <a:gd name="connsiteY3" fmla="*/ 577176 h 1186776"/>
              <a:gd name="connsiteX4" fmla="*/ 660400 w 2424445"/>
              <a:gd name="connsiteY4" fmla="*/ 734656 h 1186776"/>
              <a:gd name="connsiteX5" fmla="*/ 1341120 w 2424445"/>
              <a:gd name="connsiteY5" fmla="*/ 379056 h 1186776"/>
              <a:gd name="connsiteX6" fmla="*/ 2423160 w 2424445"/>
              <a:gd name="connsiteY6" fmla="*/ 8216 h 1186776"/>
              <a:gd name="connsiteX7" fmla="*/ 1544320 w 2424445"/>
              <a:gd name="connsiteY7" fmla="*/ 754976 h 1186776"/>
              <a:gd name="connsiteX8" fmla="*/ 812800 w 2424445"/>
              <a:gd name="connsiteY8" fmla="*/ 1069936 h 1186776"/>
              <a:gd name="connsiteX9" fmla="*/ 55880 w 2424445"/>
              <a:gd name="connsiteY9" fmla="*/ 1186776 h 1186776"/>
              <a:gd name="connsiteX10" fmla="*/ 0 w 2424445"/>
              <a:gd name="connsiteY10" fmla="*/ 1105496 h 1186776"/>
              <a:gd name="connsiteX0" fmla="*/ 0 w 2424560"/>
              <a:gd name="connsiteY0" fmla="*/ 1105496 h 1186776"/>
              <a:gd name="connsiteX1" fmla="*/ 492760 w 2424560"/>
              <a:gd name="connsiteY1" fmla="*/ 440016 h 1186776"/>
              <a:gd name="connsiteX2" fmla="*/ 751840 w 2424560"/>
              <a:gd name="connsiteY2" fmla="*/ 379056 h 1186776"/>
              <a:gd name="connsiteX3" fmla="*/ 777240 w 2424560"/>
              <a:gd name="connsiteY3" fmla="*/ 577176 h 1186776"/>
              <a:gd name="connsiteX4" fmla="*/ 660400 w 2424560"/>
              <a:gd name="connsiteY4" fmla="*/ 734656 h 1186776"/>
              <a:gd name="connsiteX5" fmla="*/ 1341120 w 2424560"/>
              <a:gd name="connsiteY5" fmla="*/ 379056 h 1186776"/>
              <a:gd name="connsiteX6" fmla="*/ 2423160 w 2424560"/>
              <a:gd name="connsiteY6" fmla="*/ 8216 h 1186776"/>
              <a:gd name="connsiteX7" fmla="*/ 1544320 w 2424560"/>
              <a:gd name="connsiteY7" fmla="*/ 754976 h 1186776"/>
              <a:gd name="connsiteX8" fmla="*/ 812800 w 2424560"/>
              <a:gd name="connsiteY8" fmla="*/ 1069936 h 1186776"/>
              <a:gd name="connsiteX9" fmla="*/ 55880 w 2424560"/>
              <a:gd name="connsiteY9" fmla="*/ 1186776 h 1186776"/>
              <a:gd name="connsiteX10" fmla="*/ 0 w 2424560"/>
              <a:gd name="connsiteY10" fmla="*/ 1105496 h 1186776"/>
              <a:gd name="connsiteX0" fmla="*/ 0 w 2423507"/>
              <a:gd name="connsiteY0" fmla="*/ 1107654 h 1188934"/>
              <a:gd name="connsiteX1" fmla="*/ 492760 w 2423507"/>
              <a:gd name="connsiteY1" fmla="*/ 442174 h 1188934"/>
              <a:gd name="connsiteX2" fmla="*/ 751840 w 2423507"/>
              <a:gd name="connsiteY2" fmla="*/ 381214 h 1188934"/>
              <a:gd name="connsiteX3" fmla="*/ 777240 w 2423507"/>
              <a:gd name="connsiteY3" fmla="*/ 579334 h 1188934"/>
              <a:gd name="connsiteX4" fmla="*/ 660400 w 2423507"/>
              <a:gd name="connsiteY4" fmla="*/ 736814 h 1188934"/>
              <a:gd name="connsiteX5" fmla="*/ 1341120 w 2423507"/>
              <a:gd name="connsiteY5" fmla="*/ 381214 h 1188934"/>
              <a:gd name="connsiteX6" fmla="*/ 2423160 w 2423507"/>
              <a:gd name="connsiteY6" fmla="*/ 10374 h 1188934"/>
              <a:gd name="connsiteX7" fmla="*/ 1447800 w 2423507"/>
              <a:gd name="connsiteY7" fmla="*/ 813014 h 1188934"/>
              <a:gd name="connsiteX8" fmla="*/ 812800 w 2423507"/>
              <a:gd name="connsiteY8" fmla="*/ 1072094 h 1188934"/>
              <a:gd name="connsiteX9" fmla="*/ 55880 w 2423507"/>
              <a:gd name="connsiteY9" fmla="*/ 1188934 h 1188934"/>
              <a:gd name="connsiteX10" fmla="*/ 0 w 2423507"/>
              <a:gd name="connsiteY10" fmla="*/ 1107654 h 1188934"/>
              <a:gd name="connsiteX0" fmla="*/ 0 w 2423518"/>
              <a:gd name="connsiteY0" fmla="*/ 1107654 h 1188934"/>
              <a:gd name="connsiteX1" fmla="*/ 492760 w 2423518"/>
              <a:gd name="connsiteY1" fmla="*/ 442174 h 1188934"/>
              <a:gd name="connsiteX2" fmla="*/ 751840 w 2423518"/>
              <a:gd name="connsiteY2" fmla="*/ 381214 h 1188934"/>
              <a:gd name="connsiteX3" fmla="*/ 777240 w 2423518"/>
              <a:gd name="connsiteY3" fmla="*/ 579334 h 1188934"/>
              <a:gd name="connsiteX4" fmla="*/ 660400 w 2423518"/>
              <a:gd name="connsiteY4" fmla="*/ 736814 h 1188934"/>
              <a:gd name="connsiteX5" fmla="*/ 1341120 w 2423518"/>
              <a:gd name="connsiteY5" fmla="*/ 381214 h 1188934"/>
              <a:gd name="connsiteX6" fmla="*/ 2423160 w 2423518"/>
              <a:gd name="connsiteY6" fmla="*/ 10374 h 1188934"/>
              <a:gd name="connsiteX7" fmla="*/ 1447800 w 2423518"/>
              <a:gd name="connsiteY7" fmla="*/ 813014 h 1188934"/>
              <a:gd name="connsiteX8" fmla="*/ 812800 w 2423518"/>
              <a:gd name="connsiteY8" fmla="*/ 1072094 h 1188934"/>
              <a:gd name="connsiteX9" fmla="*/ 55880 w 2423518"/>
              <a:gd name="connsiteY9" fmla="*/ 1188934 h 1188934"/>
              <a:gd name="connsiteX10" fmla="*/ 0 w 2423518"/>
              <a:gd name="connsiteY10" fmla="*/ 1107654 h 1188934"/>
              <a:gd name="connsiteX0" fmla="*/ 0 w 2423778"/>
              <a:gd name="connsiteY0" fmla="*/ 1122873 h 1204153"/>
              <a:gd name="connsiteX1" fmla="*/ 492760 w 2423778"/>
              <a:gd name="connsiteY1" fmla="*/ 457393 h 1204153"/>
              <a:gd name="connsiteX2" fmla="*/ 751840 w 2423778"/>
              <a:gd name="connsiteY2" fmla="*/ 396433 h 1204153"/>
              <a:gd name="connsiteX3" fmla="*/ 777240 w 2423778"/>
              <a:gd name="connsiteY3" fmla="*/ 594553 h 1204153"/>
              <a:gd name="connsiteX4" fmla="*/ 660400 w 2423778"/>
              <a:gd name="connsiteY4" fmla="*/ 752033 h 1204153"/>
              <a:gd name="connsiteX5" fmla="*/ 1579880 w 2423778"/>
              <a:gd name="connsiteY5" fmla="*/ 249113 h 1204153"/>
              <a:gd name="connsiteX6" fmla="*/ 2423160 w 2423778"/>
              <a:gd name="connsiteY6" fmla="*/ 25593 h 1204153"/>
              <a:gd name="connsiteX7" fmla="*/ 1447800 w 2423778"/>
              <a:gd name="connsiteY7" fmla="*/ 828233 h 1204153"/>
              <a:gd name="connsiteX8" fmla="*/ 812800 w 2423778"/>
              <a:gd name="connsiteY8" fmla="*/ 1087313 h 1204153"/>
              <a:gd name="connsiteX9" fmla="*/ 55880 w 2423778"/>
              <a:gd name="connsiteY9" fmla="*/ 1204153 h 1204153"/>
              <a:gd name="connsiteX10" fmla="*/ 0 w 2423778"/>
              <a:gd name="connsiteY10" fmla="*/ 1122873 h 1204153"/>
              <a:gd name="connsiteX0" fmla="*/ 0 w 2423811"/>
              <a:gd name="connsiteY0" fmla="*/ 1127808 h 1209088"/>
              <a:gd name="connsiteX1" fmla="*/ 492760 w 2423811"/>
              <a:gd name="connsiteY1" fmla="*/ 462328 h 1209088"/>
              <a:gd name="connsiteX2" fmla="*/ 751840 w 2423811"/>
              <a:gd name="connsiteY2" fmla="*/ 401368 h 1209088"/>
              <a:gd name="connsiteX3" fmla="*/ 777240 w 2423811"/>
              <a:gd name="connsiteY3" fmla="*/ 599488 h 1209088"/>
              <a:gd name="connsiteX4" fmla="*/ 660400 w 2423811"/>
              <a:gd name="connsiteY4" fmla="*/ 756968 h 1209088"/>
              <a:gd name="connsiteX5" fmla="*/ 1579880 w 2423811"/>
              <a:gd name="connsiteY5" fmla="*/ 254048 h 1209088"/>
              <a:gd name="connsiteX6" fmla="*/ 2423160 w 2423811"/>
              <a:gd name="connsiteY6" fmla="*/ 30528 h 1209088"/>
              <a:gd name="connsiteX7" fmla="*/ 1447800 w 2423811"/>
              <a:gd name="connsiteY7" fmla="*/ 833168 h 1209088"/>
              <a:gd name="connsiteX8" fmla="*/ 812800 w 2423811"/>
              <a:gd name="connsiteY8" fmla="*/ 1092248 h 1209088"/>
              <a:gd name="connsiteX9" fmla="*/ 55880 w 2423811"/>
              <a:gd name="connsiteY9" fmla="*/ 1209088 h 1209088"/>
              <a:gd name="connsiteX10" fmla="*/ 0 w 2423811"/>
              <a:gd name="connsiteY10" fmla="*/ 1127808 h 1209088"/>
              <a:gd name="connsiteX0" fmla="*/ 0 w 2427965"/>
              <a:gd name="connsiteY0" fmla="*/ 1129850 h 1211130"/>
              <a:gd name="connsiteX1" fmla="*/ 492760 w 2427965"/>
              <a:gd name="connsiteY1" fmla="*/ 464370 h 1211130"/>
              <a:gd name="connsiteX2" fmla="*/ 751840 w 2427965"/>
              <a:gd name="connsiteY2" fmla="*/ 403410 h 1211130"/>
              <a:gd name="connsiteX3" fmla="*/ 777240 w 2427965"/>
              <a:gd name="connsiteY3" fmla="*/ 601530 h 1211130"/>
              <a:gd name="connsiteX4" fmla="*/ 660400 w 2427965"/>
              <a:gd name="connsiteY4" fmla="*/ 759010 h 1211130"/>
              <a:gd name="connsiteX5" fmla="*/ 1579880 w 2427965"/>
              <a:gd name="connsiteY5" fmla="*/ 256090 h 1211130"/>
              <a:gd name="connsiteX6" fmla="*/ 2423160 w 2427965"/>
              <a:gd name="connsiteY6" fmla="*/ 32570 h 1211130"/>
              <a:gd name="connsiteX7" fmla="*/ 1447800 w 2427965"/>
              <a:gd name="connsiteY7" fmla="*/ 835210 h 1211130"/>
              <a:gd name="connsiteX8" fmla="*/ 812800 w 2427965"/>
              <a:gd name="connsiteY8" fmla="*/ 1094290 h 1211130"/>
              <a:gd name="connsiteX9" fmla="*/ 55880 w 2427965"/>
              <a:gd name="connsiteY9" fmla="*/ 1211130 h 1211130"/>
              <a:gd name="connsiteX10" fmla="*/ 0 w 2427965"/>
              <a:gd name="connsiteY10" fmla="*/ 1129850 h 1211130"/>
              <a:gd name="connsiteX0" fmla="*/ 0 w 2424801"/>
              <a:gd name="connsiteY0" fmla="*/ 1118494 h 1199774"/>
              <a:gd name="connsiteX1" fmla="*/ 492760 w 2424801"/>
              <a:gd name="connsiteY1" fmla="*/ 453014 h 1199774"/>
              <a:gd name="connsiteX2" fmla="*/ 751840 w 2424801"/>
              <a:gd name="connsiteY2" fmla="*/ 392054 h 1199774"/>
              <a:gd name="connsiteX3" fmla="*/ 777240 w 2424801"/>
              <a:gd name="connsiteY3" fmla="*/ 590174 h 1199774"/>
              <a:gd name="connsiteX4" fmla="*/ 660400 w 2424801"/>
              <a:gd name="connsiteY4" fmla="*/ 747654 h 1199774"/>
              <a:gd name="connsiteX5" fmla="*/ 1579880 w 2424801"/>
              <a:gd name="connsiteY5" fmla="*/ 244734 h 1199774"/>
              <a:gd name="connsiteX6" fmla="*/ 2423160 w 2424801"/>
              <a:gd name="connsiteY6" fmla="*/ 21214 h 1199774"/>
              <a:gd name="connsiteX7" fmla="*/ 1752600 w 2424801"/>
              <a:gd name="connsiteY7" fmla="*/ 681614 h 1199774"/>
              <a:gd name="connsiteX8" fmla="*/ 812800 w 2424801"/>
              <a:gd name="connsiteY8" fmla="*/ 1082934 h 1199774"/>
              <a:gd name="connsiteX9" fmla="*/ 55880 w 2424801"/>
              <a:gd name="connsiteY9" fmla="*/ 1199774 h 1199774"/>
              <a:gd name="connsiteX10" fmla="*/ 0 w 2424801"/>
              <a:gd name="connsiteY10" fmla="*/ 1118494 h 1199774"/>
              <a:gd name="connsiteX0" fmla="*/ 0 w 2424801"/>
              <a:gd name="connsiteY0" fmla="*/ 1118494 h 1199774"/>
              <a:gd name="connsiteX1" fmla="*/ 492760 w 2424801"/>
              <a:gd name="connsiteY1" fmla="*/ 453014 h 1199774"/>
              <a:gd name="connsiteX2" fmla="*/ 751840 w 2424801"/>
              <a:gd name="connsiteY2" fmla="*/ 392054 h 1199774"/>
              <a:gd name="connsiteX3" fmla="*/ 777240 w 2424801"/>
              <a:gd name="connsiteY3" fmla="*/ 590174 h 1199774"/>
              <a:gd name="connsiteX4" fmla="*/ 660400 w 2424801"/>
              <a:gd name="connsiteY4" fmla="*/ 747654 h 1199774"/>
              <a:gd name="connsiteX5" fmla="*/ 1579880 w 2424801"/>
              <a:gd name="connsiteY5" fmla="*/ 244734 h 1199774"/>
              <a:gd name="connsiteX6" fmla="*/ 2423160 w 2424801"/>
              <a:gd name="connsiteY6" fmla="*/ 21214 h 1199774"/>
              <a:gd name="connsiteX7" fmla="*/ 1752600 w 2424801"/>
              <a:gd name="connsiteY7" fmla="*/ 681614 h 1199774"/>
              <a:gd name="connsiteX8" fmla="*/ 812800 w 2424801"/>
              <a:gd name="connsiteY8" fmla="*/ 1082934 h 1199774"/>
              <a:gd name="connsiteX9" fmla="*/ 55880 w 2424801"/>
              <a:gd name="connsiteY9" fmla="*/ 1199774 h 1199774"/>
              <a:gd name="connsiteX10" fmla="*/ 0 w 2424801"/>
              <a:gd name="connsiteY10" fmla="*/ 1118494 h 1199774"/>
              <a:gd name="connsiteX0" fmla="*/ 0 w 2424710"/>
              <a:gd name="connsiteY0" fmla="*/ 1118494 h 1225174"/>
              <a:gd name="connsiteX1" fmla="*/ 492760 w 2424710"/>
              <a:gd name="connsiteY1" fmla="*/ 453014 h 1225174"/>
              <a:gd name="connsiteX2" fmla="*/ 751840 w 2424710"/>
              <a:gd name="connsiteY2" fmla="*/ 392054 h 1225174"/>
              <a:gd name="connsiteX3" fmla="*/ 777240 w 2424710"/>
              <a:gd name="connsiteY3" fmla="*/ 590174 h 1225174"/>
              <a:gd name="connsiteX4" fmla="*/ 660400 w 2424710"/>
              <a:gd name="connsiteY4" fmla="*/ 747654 h 1225174"/>
              <a:gd name="connsiteX5" fmla="*/ 1579880 w 2424710"/>
              <a:gd name="connsiteY5" fmla="*/ 244734 h 1225174"/>
              <a:gd name="connsiteX6" fmla="*/ 2423160 w 2424710"/>
              <a:gd name="connsiteY6" fmla="*/ 21214 h 1225174"/>
              <a:gd name="connsiteX7" fmla="*/ 1752600 w 2424710"/>
              <a:gd name="connsiteY7" fmla="*/ 681614 h 1225174"/>
              <a:gd name="connsiteX8" fmla="*/ 492760 w 2424710"/>
              <a:gd name="connsiteY8" fmla="*/ 1225174 h 1225174"/>
              <a:gd name="connsiteX9" fmla="*/ 55880 w 2424710"/>
              <a:gd name="connsiteY9" fmla="*/ 1199774 h 1225174"/>
              <a:gd name="connsiteX10" fmla="*/ 0 w 2424710"/>
              <a:gd name="connsiteY10" fmla="*/ 1118494 h 1225174"/>
              <a:gd name="connsiteX0" fmla="*/ 54635 w 2479345"/>
              <a:gd name="connsiteY0" fmla="*/ 1118494 h 1225174"/>
              <a:gd name="connsiteX1" fmla="*/ 547395 w 2479345"/>
              <a:gd name="connsiteY1" fmla="*/ 453014 h 1225174"/>
              <a:gd name="connsiteX2" fmla="*/ 806475 w 2479345"/>
              <a:gd name="connsiteY2" fmla="*/ 392054 h 1225174"/>
              <a:gd name="connsiteX3" fmla="*/ 831875 w 2479345"/>
              <a:gd name="connsiteY3" fmla="*/ 590174 h 1225174"/>
              <a:gd name="connsiteX4" fmla="*/ 715035 w 2479345"/>
              <a:gd name="connsiteY4" fmla="*/ 747654 h 1225174"/>
              <a:gd name="connsiteX5" fmla="*/ 1634515 w 2479345"/>
              <a:gd name="connsiteY5" fmla="*/ 244734 h 1225174"/>
              <a:gd name="connsiteX6" fmla="*/ 2477795 w 2479345"/>
              <a:gd name="connsiteY6" fmla="*/ 21214 h 1225174"/>
              <a:gd name="connsiteX7" fmla="*/ 1807235 w 2479345"/>
              <a:gd name="connsiteY7" fmla="*/ 681614 h 1225174"/>
              <a:gd name="connsiteX8" fmla="*/ 547395 w 2479345"/>
              <a:gd name="connsiteY8" fmla="*/ 1225174 h 1225174"/>
              <a:gd name="connsiteX9" fmla="*/ 110515 w 2479345"/>
              <a:gd name="connsiteY9" fmla="*/ 1199774 h 1225174"/>
              <a:gd name="connsiteX10" fmla="*/ 54635 w 2479345"/>
              <a:gd name="connsiteY10" fmla="*/ 1118494 h 1225174"/>
              <a:gd name="connsiteX0" fmla="*/ 36784 w 2461494"/>
              <a:gd name="connsiteY0" fmla="*/ 1118494 h 1234127"/>
              <a:gd name="connsiteX1" fmla="*/ 529544 w 2461494"/>
              <a:gd name="connsiteY1" fmla="*/ 453014 h 1234127"/>
              <a:gd name="connsiteX2" fmla="*/ 788624 w 2461494"/>
              <a:gd name="connsiteY2" fmla="*/ 392054 h 1234127"/>
              <a:gd name="connsiteX3" fmla="*/ 814024 w 2461494"/>
              <a:gd name="connsiteY3" fmla="*/ 590174 h 1234127"/>
              <a:gd name="connsiteX4" fmla="*/ 697184 w 2461494"/>
              <a:gd name="connsiteY4" fmla="*/ 747654 h 1234127"/>
              <a:gd name="connsiteX5" fmla="*/ 1616664 w 2461494"/>
              <a:gd name="connsiteY5" fmla="*/ 244734 h 1234127"/>
              <a:gd name="connsiteX6" fmla="*/ 2459944 w 2461494"/>
              <a:gd name="connsiteY6" fmla="*/ 21214 h 1234127"/>
              <a:gd name="connsiteX7" fmla="*/ 1789384 w 2461494"/>
              <a:gd name="connsiteY7" fmla="*/ 681614 h 1234127"/>
              <a:gd name="connsiteX8" fmla="*/ 529544 w 2461494"/>
              <a:gd name="connsiteY8" fmla="*/ 1225174 h 1234127"/>
              <a:gd name="connsiteX9" fmla="*/ 92664 w 2461494"/>
              <a:gd name="connsiteY9" fmla="*/ 1199774 h 1234127"/>
              <a:gd name="connsiteX10" fmla="*/ 36784 w 2461494"/>
              <a:gd name="connsiteY10" fmla="*/ 1118494 h 1234127"/>
              <a:gd name="connsiteX0" fmla="*/ 0 w 2424710"/>
              <a:gd name="connsiteY0" fmla="*/ 1118494 h 1258616"/>
              <a:gd name="connsiteX1" fmla="*/ 492760 w 2424710"/>
              <a:gd name="connsiteY1" fmla="*/ 453014 h 1258616"/>
              <a:gd name="connsiteX2" fmla="*/ 751840 w 2424710"/>
              <a:gd name="connsiteY2" fmla="*/ 392054 h 1258616"/>
              <a:gd name="connsiteX3" fmla="*/ 777240 w 2424710"/>
              <a:gd name="connsiteY3" fmla="*/ 590174 h 1258616"/>
              <a:gd name="connsiteX4" fmla="*/ 660400 w 2424710"/>
              <a:gd name="connsiteY4" fmla="*/ 747654 h 1258616"/>
              <a:gd name="connsiteX5" fmla="*/ 1579880 w 2424710"/>
              <a:gd name="connsiteY5" fmla="*/ 244734 h 1258616"/>
              <a:gd name="connsiteX6" fmla="*/ 2423160 w 2424710"/>
              <a:gd name="connsiteY6" fmla="*/ 21214 h 1258616"/>
              <a:gd name="connsiteX7" fmla="*/ 1752600 w 2424710"/>
              <a:gd name="connsiteY7" fmla="*/ 681614 h 1258616"/>
              <a:gd name="connsiteX8" fmla="*/ 492760 w 2424710"/>
              <a:gd name="connsiteY8" fmla="*/ 1225174 h 1258616"/>
              <a:gd name="connsiteX9" fmla="*/ 0 w 2424710"/>
              <a:gd name="connsiteY9" fmla="*/ 1118494 h 1258616"/>
              <a:gd name="connsiteX0" fmla="*/ 0 w 2384070"/>
              <a:gd name="connsiteY0" fmla="*/ 1169294 h 1277836"/>
              <a:gd name="connsiteX1" fmla="*/ 452120 w 2384070"/>
              <a:gd name="connsiteY1" fmla="*/ 453014 h 1277836"/>
              <a:gd name="connsiteX2" fmla="*/ 711200 w 2384070"/>
              <a:gd name="connsiteY2" fmla="*/ 392054 h 1277836"/>
              <a:gd name="connsiteX3" fmla="*/ 736600 w 2384070"/>
              <a:gd name="connsiteY3" fmla="*/ 590174 h 1277836"/>
              <a:gd name="connsiteX4" fmla="*/ 619760 w 2384070"/>
              <a:gd name="connsiteY4" fmla="*/ 747654 h 1277836"/>
              <a:gd name="connsiteX5" fmla="*/ 1539240 w 2384070"/>
              <a:gd name="connsiteY5" fmla="*/ 244734 h 1277836"/>
              <a:gd name="connsiteX6" fmla="*/ 2382520 w 2384070"/>
              <a:gd name="connsiteY6" fmla="*/ 21214 h 1277836"/>
              <a:gd name="connsiteX7" fmla="*/ 1711960 w 2384070"/>
              <a:gd name="connsiteY7" fmla="*/ 681614 h 1277836"/>
              <a:gd name="connsiteX8" fmla="*/ 452120 w 2384070"/>
              <a:gd name="connsiteY8" fmla="*/ 1225174 h 1277836"/>
              <a:gd name="connsiteX9" fmla="*/ 0 w 2384070"/>
              <a:gd name="connsiteY9" fmla="*/ 1169294 h 1277836"/>
              <a:gd name="connsiteX0" fmla="*/ 0 w 2384070"/>
              <a:gd name="connsiteY0" fmla="*/ 1169294 h 1270461"/>
              <a:gd name="connsiteX1" fmla="*/ 452120 w 2384070"/>
              <a:gd name="connsiteY1" fmla="*/ 453014 h 1270461"/>
              <a:gd name="connsiteX2" fmla="*/ 711200 w 2384070"/>
              <a:gd name="connsiteY2" fmla="*/ 392054 h 1270461"/>
              <a:gd name="connsiteX3" fmla="*/ 736600 w 2384070"/>
              <a:gd name="connsiteY3" fmla="*/ 590174 h 1270461"/>
              <a:gd name="connsiteX4" fmla="*/ 619760 w 2384070"/>
              <a:gd name="connsiteY4" fmla="*/ 747654 h 1270461"/>
              <a:gd name="connsiteX5" fmla="*/ 1539240 w 2384070"/>
              <a:gd name="connsiteY5" fmla="*/ 244734 h 1270461"/>
              <a:gd name="connsiteX6" fmla="*/ 2382520 w 2384070"/>
              <a:gd name="connsiteY6" fmla="*/ 21214 h 1270461"/>
              <a:gd name="connsiteX7" fmla="*/ 1711960 w 2384070"/>
              <a:gd name="connsiteY7" fmla="*/ 681614 h 1270461"/>
              <a:gd name="connsiteX8" fmla="*/ 452120 w 2384070"/>
              <a:gd name="connsiteY8" fmla="*/ 1225174 h 1270461"/>
              <a:gd name="connsiteX9" fmla="*/ 0 w 2384070"/>
              <a:gd name="connsiteY9" fmla="*/ 1169294 h 1270461"/>
              <a:gd name="connsiteX0" fmla="*/ 27780 w 2411850"/>
              <a:gd name="connsiteY0" fmla="*/ 1169294 h 1270461"/>
              <a:gd name="connsiteX1" fmla="*/ 479900 w 2411850"/>
              <a:gd name="connsiteY1" fmla="*/ 453014 h 1270461"/>
              <a:gd name="connsiteX2" fmla="*/ 738980 w 2411850"/>
              <a:gd name="connsiteY2" fmla="*/ 392054 h 1270461"/>
              <a:gd name="connsiteX3" fmla="*/ 764380 w 2411850"/>
              <a:gd name="connsiteY3" fmla="*/ 590174 h 1270461"/>
              <a:gd name="connsiteX4" fmla="*/ 647540 w 2411850"/>
              <a:gd name="connsiteY4" fmla="*/ 747654 h 1270461"/>
              <a:gd name="connsiteX5" fmla="*/ 1567020 w 2411850"/>
              <a:gd name="connsiteY5" fmla="*/ 244734 h 1270461"/>
              <a:gd name="connsiteX6" fmla="*/ 2410300 w 2411850"/>
              <a:gd name="connsiteY6" fmla="*/ 21214 h 1270461"/>
              <a:gd name="connsiteX7" fmla="*/ 1739740 w 2411850"/>
              <a:gd name="connsiteY7" fmla="*/ 681614 h 1270461"/>
              <a:gd name="connsiteX8" fmla="*/ 479900 w 2411850"/>
              <a:gd name="connsiteY8" fmla="*/ 1225174 h 1270461"/>
              <a:gd name="connsiteX9" fmla="*/ 27780 w 2411850"/>
              <a:gd name="connsiteY9" fmla="*/ 1169294 h 1270461"/>
              <a:gd name="connsiteX0" fmla="*/ 4598 w 2388668"/>
              <a:gd name="connsiteY0" fmla="*/ 1169294 h 1270461"/>
              <a:gd name="connsiteX1" fmla="*/ 456718 w 2388668"/>
              <a:gd name="connsiteY1" fmla="*/ 453014 h 1270461"/>
              <a:gd name="connsiteX2" fmla="*/ 715798 w 2388668"/>
              <a:gd name="connsiteY2" fmla="*/ 392054 h 1270461"/>
              <a:gd name="connsiteX3" fmla="*/ 741198 w 2388668"/>
              <a:gd name="connsiteY3" fmla="*/ 590174 h 1270461"/>
              <a:gd name="connsiteX4" fmla="*/ 624358 w 2388668"/>
              <a:gd name="connsiteY4" fmla="*/ 747654 h 1270461"/>
              <a:gd name="connsiteX5" fmla="*/ 1543838 w 2388668"/>
              <a:gd name="connsiteY5" fmla="*/ 244734 h 1270461"/>
              <a:gd name="connsiteX6" fmla="*/ 2387118 w 2388668"/>
              <a:gd name="connsiteY6" fmla="*/ 21214 h 1270461"/>
              <a:gd name="connsiteX7" fmla="*/ 1716558 w 2388668"/>
              <a:gd name="connsiteY7" fmla="*/ 681614 h 1270461"/>
              <a:gd name="connsiteX8" fmla="*/ 456718 w 2388668"/>
              <a:gd name="connsiteY8" fmla="*/ 1225174 h 1270461"/>
              <a:gd name="connsiteX9" fmla="*/ 4598 w 2388668"/>
              <a:gd name="connsiteY9" fmla="*/ 1169294 h 1270461"/>
              <a:gd name="connsiteX0" fmla="*/ 2840 w 2386775"/>
              <a:gd name="connsiteY0" fmla="*/ 1169294 h 1221817"/>
              <a:gd name="connsiteX1" fmla="*/ 454960 w 2386775"/>
              <a:gd name="connsiteY1" fmla="*/ 453014 h 1221817"/>
              <a:gd name="connsiteX2" fmla="*/ 714040 w 2386775"/>
              <a:gd name="connsiteY2" fmla="*/ 392054 h 1221817"/>
              <a:gd name="connsiteX3" fmla="*/ 739440 w 2386775"/>
              <a:gd name="connsiteY3" fmla="*/ 590174 h 1221817"/>
              <a:gd name="connsiteX4" fmla="*/ 622600 w 2386775"/>
              <a:gd name="connsiteY4" fmla="*/ 747654 h 1221817"/>
              <a:gd name="connsiteX5" fmla="*/ 1542080 w 2386775"/>
              <a:gd name="connsiteY5" fmla="*/ 244734 h 1221817"/>
              <a:gd name="connsiteX6" fmla="*/ 2385360 w 2386775"/>
              <a:gd name="connsiteY6" fmla="*/ 21214 h 1221817"/>
              <a:gd name="connsiteX7" fmla="*/ 1714800 w 2386775"/>
              <a:gd name="connsiteY7" fmla="*/ 681614 h 1221817"/>
              <a:gd name="connsiteX8" fmla="*/ 688640 w 2386775"/>
              <a:gd name="connsiteY8" fmla="*/ 1113414 h 1221817"/>
              <a:gd name="connsiteX9" fmla="*/ 2840 w 2386775"/>
              <a:gd name="connsiteY9" fmla="*/ 1169294 h 1221817"/>
              <a:gd name="connsiteX0" fmla="*/ 2840 w 2390234"/>
              <a:gd name="connsiteY0" fmla="*/ 1167038 h 1220953"/>
              <a:gd name="connsiteX1" fmla="*/ 454960 w 2390234"/>
              <a:gd name="connsiteY1" fmla="*/ 450758 h 1220953"/>
              <a:gd name="connsiteX2" fmla="*/ 714040 w 2390234"/>
              <a:gd name="connsiteY2" fmla="*/ 389798 h 1220953"/>
              <a:gd name="connsiteX3" fmla="*/ 739440 w 2390234"/>
              <a:gd name="connsiteY3" fmla="*/ 587918 h 1220953"/>
              <a:gd name="connsiteX4" fmla="*/ 622600 w 2390234"/>
              <a:gd name="connsiteY4" fmla="*/ 745398 h 1220953"/>
              <a:gd name="connsiteX5" fmla="*/ 1542080 w 2390234"/>
              <a:gd name="connsiteY5" fmla="*/ 242478 h 1220953"/>
              <a:gd name="connsiteX6" fmla="*/ 2385360 w 2390234"/>
              <a:gd name="connsiteY6" fmla="*/ 18958 h 1220953"/>
              <a:gd name="connsiteX7" fmla="*/ 1831640 w 2390234"/>
              <a:gd name="connsiteY7" fmla="*/ 643798 h 1220953"/>
              <a:gd name="connsiteX8" fmla="*/ 688640 w 2390234"/>
              <a:gd name="connsiteY8" fmla="*/ 1111158 h 1220953"/>
              <a:gd name="connsiteX9" fmla="*/ 2840 w 2390234"/>
              <a:gd name="connsiteY9" fmla="*/ 1167038 h 1220953"/>
              <a:gd name="connsiteX0" fmla="*/ 2840 w 2393205"/>
              <a:gd name="connsiteY0" fmla="*/ 1185117 h 1239032"/>
              <a:gd name="connsiteX1" fmla="*/ 454960 w 2393205"/>
              <a:gd name="connsiteY1" fmla="*/ 468837 h 1239032"/>
              <a:gd name="connsiteX2" fmla="*/ 714040 w 2393205"/>
              <a:gd name="connsiteY2" fmla="*/ 407877 h 1239032"/>
              <a:gd name="connsiteX3" fmla="*/ 739440 w 2393205"/>
              <a:gd name="connsiteY3" fmla="*/ 605997 h 1239032"/>
              <a:gd name="connsiteX4" fmla="*/ 622600 w 2393205"/>
              <a:gd name="connsiteY4" fmla="*/ 763477 h 1239032"/>
              <a:gd name="connsiteX5" fmla="*/ 1542080 w 2393205"/>
              <a:gd name="connsiteY5" fmla="*/ 260557 h 1239032"/>
              <a:gd name="connsiteX6" fmla="*/ 2385360 w 2393205"/>
              <a:gd name="connsiteY6" fmla="*/ 37037 h 1239032"/>
              <a:gd name="connsiteX7" fmla="*/ 1831640 w 2393205"/>
              <a:gd name="connsiteY7" fmla="*/ 661877 h 1239032"/>
              <a:gd name="connsiteX8" fmla="*/ 688640 w 2393205"/>
              <a:gd name="connsiteY8" fmla="*/ 1129237 h 1239032"/>
              <a:gd name="connsiteX9" fmla="*/ 2840 w 2393205"/>
              <a:gd name="connsiteY9" fmla="*/ 1185117 h 1239032"/>
              <a:gd name="connsiteX0" fmla="*/ 2840 w 2386204"/>
              <a:gd name="connsiteY0" fmla="*/ 1163260 h 1219670"/>
              <a:gd name="connsiteX1" fmla="*/ 454960 w 2386204"/>
              <a:gd name="connsiteY1" fmla="*/ 446980 h 1219670"/>
              <a:gd name="connsiteX2" fmla="*/ 714040 w 2386204"/>
              <a:gd name="connsiteY2" fmla="*/ 386020 h 1219670"/>
              <a:gd name="connsiteX3" fmla="*/ 739440 w 2386204"/>
              <a:gd name="connsiteY3" fmla="*/ 584140 h 1219670"/>
              <a:gd name="connsiteX4" fmla="*/ 622600 w 2386204"/>
              <a:gd name="connsiteY4" fmla="*/ 741620 h 1219670"/>
              <a:gd name="connsiteX5" fmla="*/ 1542080 w 2386204"/>
              <a:gd name="connsiteY5" fmla="*/ 238700 h 1219670"/>
              <a:gd name="connsiteX6" fmla="*/ 2385360 w 2386204"/>
              <a:gd name="connsiteY6" fmla="*/ 15180 h 1219670"/>
              <a:gd name="connsiteX7" fmla="*/ 1679240 w 2386204"/>
              <a:gd name="connsiteY7" fmla="*/ 579060 h 1219670"/>
              <a:gd name="connsiteX8" fmla="*/ 688640 w 2386204"/>
              <a:gd name="connsiteY8" fmla="*/ 1107380 h 1219670"/>
              <a:gd name="connsiteX9" fmla="*/ 2840 w 2386204"/>
              <a:gd name="connsiteY9" fmla="*/ 1163260 h 1219670"/>
              <a:gd name="connsiteX0" fmla="*/ 2840 w 2386274"/>
              <a:gd name="connsiteY0" fmla="*/ 1163260 h 1219670"/>
              <a:gd name="connsiteX1" fmla="*/ 454960 w 2386274"/>
              <a:gd name="connsiteY1" fmla="*/ 446980 h 1219670"/>
              <a:gd name="connsiteX2" fmla="*/ 714040 w 2386274"/>
              <a:gd name="connsiteY2" fmla="*/ 386020 h 1219670"/>
              <a:gd name="connsiteX3" fmla="*/ 739440 w 2386274"/>
              <a:gd name="connsiteY3" fmla="*/ 584140 h 1219670"/>
              <a:gd name="connsiteX4" fmla="*/ 622600 w 2386274"/>
              <a:gd name="connsiteY4" fmla="*/ 741620 h 1219670"/>
              <a:gd name="connsiteX5" fmla="*/ 1542080 w 2386274"/>
              <a:gd name="connsiteY5" fmla="*/ 238700 h 1219670"/>
              <a:gd name="connsiteX6" fmla="*/ 2385360 w 2386274"/>
              <a:gd name="connsiteY6" fmla="*/ 15180 h 1219670"/>
              <a:gd name="connsiteX7" fmla="*/ 1679240 w 2386274"/>
              <a:gd name="connsiteY7" fmla="*/ 579060 h 1219670"/>
              <a:gd name="connsiteX8" fmla="*/ 688640 w 2386274"/>
              <a:gd name="connsiteY8" fmla="*/ 1107380 h 1219670"/>
              <a:gd name="connsiteX9" fmla="*/ 2840 w 2386274"/>
              <a:gd name="connsiteY9" fmla="*/ 1163260 h 1219670"/>
              <a:gd name="connsiteX0" fmla="*/ 2840 w 2390562"/>
              <a:gd name="connsiteY0" fmla="*/ 1172905 h 1229315"/>
              <a:gd name="connsiteX1" fmla="*/ 454960 w 2390562"/>
              <a:gd name="connsiteY1" fmla="*/ 456625 h 1229315"/>
              <a:gd name="connsiteX2" fmla="*/ 714040 w 2390562"/>
              <a:gd name="connsiteY2" fmla="*/ 395665 h 1229315"/>
              <a:gd name="connsiteX3" fmla="*/ 739440 w 2390562"/>
              <a:gd name="connsiteY3" fmla="*/ 593785 h 1229315"/>
              <a:gd name="connsiteX4" fmla="*/ 622600 w 2390562"/>
              <a:gd name="connsiteY4" fmla="*/ 751265 h 1229315"/>
              <a:gd name="connsiteX5" fmla="*/ 1542080 w 2390562"/>
              <a:gd name="connsiteY5" fmla="*/ 248345 h 1229315"/>
              <a:gd name="connsiteX6" fmla="*/ 2385360 w 2390562"/>
              <a:gd name="connsiteY6" fmla="*/ 24825 h 1229315"/>
              <a:gd name="connsiteX7" fmla="*/ 1679240 w 2390562"/>
              <a:gd name="connsiteY7" fmla="*/ 588705 h 1229315"/>
              <a:gd name="connsiteX8" fmla="*/ 688640 w 2390562"/>
              <a:gd name="connsiteY8" fmla="*/ 1117025 h 1229315"/>
              <a:gd name="connsiteX9" fmla="*/ 2840 w 2390562"/>
              <a:gd name="connsiteY9" fmla="*/ 1172905 h 1229315"/>
              <a:gd name="connsiteX0" fmla="*/ 2840 w 2339843"/>
              <a:gd name="connsiteY0" fmla="*/ 1201899 h 1258309"/>
              <a:gd name="connsiteX1" fmla="*/ 454960 w 2339843"/>
              <a:gd name="connsiteY1" fmla="*/ 485619 h 1258309"/>
              <a:gd name="connsiteX2" fmla="*/ 714040 w 2339843"/>
              <a:gd name="connsiteY2" fmla="*/ 424659 h 1258309"/>
              <a:gd name="connsiteX3" fmla="*/ 739440 w 2339843"/>
              <a:gd name="connsiteY3" fmla="*/ 622779 h 1258309"/>
              <a:gd name="connsiteX4" fmla="*/ 622600 w 2339843"/>
              <a:gd name="connsiteY4" fmla="*/ 780259 h 1258309"/>
              <a:gd name="connsiteX5" fmla="*/ 1542080 w 2339843"/>
              <a:gd name="connsiteY5" fmla="*/ 277339 h 1258309"/>
              <a:gd name="connsiteX6" fmla="*/ 2334560 w 2339843"/>
              <a:gd name="connsiteY6" fmla="*/ 18259 h 1258309"/>
              <a:gd name="connsiteX7" fmla="*/ 1679240 w 2339843"/>
              <a:gd name="connsiteY7" fmla="*/ 617699 h 1258309"/>
              <a:gd name="connsiteX8" fmla="*/ 688640 w 2339843"/>
              <a:gd name="connsiteY8" fmla="*/ 1146019 h 1258309"/>
              <a:gd name="connsiteX9" fmla="*/ 2840 w 2339843"/>
              <a:gd name="connsiteY9" fmla="*/ 1201899 h 1258309"/>
              <a:gd name="connsiteX0" fmla="*/ 2840 w 2339843"/>
              <a:gd name="connsiteY0" fmla="*/ 1202529 h 1258939"/>
              <a:gd name="connsiteX1" fmla="*/ 454960 w 2339843"/>
              <a:gd name="connsiteY1" fmla="*/ 486249 h 1258939"/>
              <a:gd name="connsiteX2" fmla="*/ 714040 w 2339843"/>
              <a:gd name="connsiteY2" fmla="*/ 425289 h 1258939"/>
              <a:gd name="connsiteX3" fmla="*/ 739440 w 2339843"/>
              <a:gd name="connsiteY3" fmla="*/ 623409 h 1258939"/>
              <a:gd name="connsiteX4" fmla="*/ 622600 w 2339843"/>
              <a:gd name="connsiteY4" fmla="*/ 780889 h 1258939"/>
              <a:gd name="connsiteX5" fmla="*/ 1542080 w 2339843"/>
              <a:gd name="connsiteY5" fmla="*/ 277969 h 1258939"/>
              <a:gd name="connsiteX6" fmla="*/ 2334560 w 2339843"/>
              <a:gd name="connsiteY6" fmla="*/ 18889 h 1258939"/>
              <a:gd name="connsiteX7" fmla="*/ 1679240 w 2339843"/>
              <a:gd name="connsiteY7" fmla="*/ 618329 h 1258939"/>
              <a:gd name="connsiteX8" fmla="*/ 688640 w 2339843"/>
              <a:gd name="connsiteY8" fmla="*/ 1146649 h 1258939"/>
              <a:gd name="connsiteX9" fmla="*/ 2840 w 2339843"/>
              <a:gd name="connsiteY9" fmla="*/ 1202529 h 1258939"/>
              <a:gd name="connsiteX0" fmla="*/ 2840 w 2339843"/>
              <a:gd name="connsiteY0" fmla="*/ 1202692 h 1259102"/>
              <a:gd name="connsiteX1" fmla="*/ 454960 w 2339843"/>
              <a:gd name="connsiteY1" fmla="*/ 486412 h 1259102"/>
              <a:gd name="connsiteX2" fmla="*/ 714040 w 2339843"/>
              <a:gd name="connsiteY2" fmla="*/ 425452 h 1259102"/>
              <a:gd name="connsiteX3" fmla="*/ 739440 w 2339843"/>
              <a:gd name="connsiteY3" fmla="*/ 623572 h 1259102"/>
              <a:gd name="connsiteX4" fmla="*/ 622600 w 2339843"/>
              <a:gd name="connsiteY4" fmla="*/ 857252 h 1259102"/>
              <a:gd name="connsiteX5" fmla="*/ 1542080 w 2339843"/>
              <a:gd name="connsiteY5" fmla="*/ 278132 h 1259102"/>
              <a:gd name="connsiteX6" fmla="*/ 2334560 w 2339843"/>
              <a:gd name="connsiteY6" fmla="*/ 19052 h 1259102"/>
              <a:gd name="connsiteX7" fmla="*/ 1679240 w 2339843"/>
              <a:gd name="connsiteY7" fmla="*/ 618492 h 1259102"/>
              <a:gd name="connsiteX8" fmla="*/ 688640 w 2339843"/>
              <a:gd name="connsiteY8" fmla="*/ 1146812 h 1259102"/>
              <a:gd name="connsiteX9" fmla="*/ 2840 w 2339843"/>
              <a:gd name="connsiteY9" fmla="*/ 1202692 h 1259102"/>
              <a:gd name="connsiteX0" fmla="*/ 21280 w 2358283"/>
              <a:gd name="connsiteY0" fmla="*/ 1202692 h 1240080"/>
              <a:gd name="connsiteX1" fmla="*/ 224480 w 2358283"/>
              <a:gd name="connsiteY1" fmla="*/ 745492 h 1240080"/>
              <a:gd name="connsiteX2" fmla="*/ 732480 w 2358283"/>
              <a:gd name="connsiteY2" fmla="*/ 425452 h 1240080"/>
              <a:gd name="connsiteX3" fmla="*/ 757880 w 2358283"/>
              <a:gd name="connsiteY3" fmla="*/ 623572 h 1240080"/>
              <a:gd name="connsiteX4" fmla="*/ 641040 w 2358283"/>
              <a:gd name="connsiteY4" fmla="*/ 857252 h 1240080"/>
              <a:gd name="connsiteX5" fmla="*/ 1560520 w 2358283"/>
              <a:gd name="connsiteY5" fmla="*/ 278132 h 1240080"/>
              <a:gd name="connsiteX6" fmla="*/ 2353000 w 2358283"/>
              <a:gd name="connsiteY6" fmla="*/ 19052 h 1240080"/>
              <a:gd name="connsiteX7" fmla="*/ 1697680 w 2358283"/>
              <a:gd name="connsiteY7" fmla="*/ 618492 h 1240080"/>
              <a:gd name="connsiteX8" fmla="*/ 707080 w 2358283"/>
              <a:gd name="connsiteY8" fmla="*/ 1146812 h 1240080"/>
              <a:gd name="connsiteX9" fmla="*/ 21280 w 2358283"/>
              <a:gd name="connsiteY9" fmla="*/ 1202692 h 1240080"/>
              <a:gd name="connsiteX0" fmla="*/ 24084 w 2361087"/>
              <a:gd name="connsiteY0" fmla="*/ 1202692 h 1240080"/>
              <a:gd name="connsiteX1" fmla="*/ 227284 w 2361087"/>
              <a:gd name="connsiteY1" fmla="*/ 745492 h 1240080"/>
              <a:gd name="connsiteX2" fmla="*/ 735284 w 2361087"/>
              <a:gd name="connsiteY2" fmla="*/ 425452 h 1240080"/>
              <a:gd name="connsiteX3" fmla="*/ 760684 w 2361087"/>
              <a:gd name="connsiteY3" fmla="*/ 623572 h 1240080"/>
              <a:gd name="connsiteX4" fmla="*/ 643844 w 2361087"/>
              <a:gd name="connsiteY4" fmla="*/ 857252 h 1240080"/>
              <a:gd name="connsiteX5" fmla="*/ 1563324 w 2361087"/>
              <a:gd name="connsiteY5" fmla="*/ 278132 h 1240080"/>
              <a:gd name="connsiteX6" fmla="*/ 2355804 w 2361087"/>
              <a:gd name="connsiteY6" fmla="*/ 19052 h 1240080"/>
              <a:gd name="connsiteX7" fmla="*/ 1700484 w 2361087"/>
              <a:gd name="connsiteY7" fmla="*/ 618492 h 1240080"/>
              <a:gd name="connsiteX8" fmla="*/ 709884 w 2361087"/>
              <a:gd name="connsiteY8" fmla="*/ 1146812 h 1240080"/>
              <a:gd name="connsiteX9" fmla="*/ 24084 w 2361087"/>
              <a:gd name="connsiteY9" fmla="*/ 1202692 h 1240080"/>
              <a:gd name="connsiteX0" fmla="*/ 24084 w 2361087"/>
              <a:gd name="connsiteY0" fmla="*/ 1202692 h 1240080"/>
              <a:gd name="connsiteX1" fmla="*/ 227284 w 2361087"/>
              <a:gd name="connsiteY1" fmla="*/ 745492 h 1240080"/>
              <a:gd name="connsiteX2" fmla="*/ 735284 w 2361087"/>
              <a:gd name="connsiteY2" fmla="*/ 425452 h 1240080"/>
              <a:gd name="connsiteX3" fmla="*/ 760684 w 2361087"/>
              <a:gd name="connsiteY3" fmla="*/ 623572 h 1240080"/>
              <a:gd name="connsiteX4" fmla="*/ 643844 w 2361087"/>
              <a:gd name="connsiteY4" fmla="*/ 857252 h 1240080"/>
              <a:gd name="connsiteX5" fmla="*/ 1563324 w 2361087"/>
              <a:gd name="connsiteY5" fmla="*/ 278132 h 1240080"/>
              <a:gd name="connsiteX6" fmla="*/ 2355804 w 2361087"/>
              <a:gd name="connsiteY6" fmla="*/ 19052 h 1240080"/>
              <a:gd name="connsiteX7" fmla="*/ 1700484 w 2361087"/>
              <a:gd name="connsiteY7" fmla="*/ 618492 h 1240080"/>
              <a:gd name="connsiteX8" fmla="*/ 709884 w 2361087"/>
              <a:gd name="connsiteY8" fmla="*/ 1146812 h 1240080"/>
              <a:gd name="connsiteX9" fmla="*/ 24084 w 2361087"/>
              <a:gd name="connsiteY9" fmla="*/ 1202692 h 1240080"/>
              <a:gd name="connsiteX0" fmla="*/ 22002 w 2359005"/>
              <a:gd name="connsiteY0" fmla="*/ 1202692 h 1240080"/>
              <a:gd name="connsiteX1" fmla="*/ 225202 w 2359005"/>
              <a:gd name="connsiteY1" fmla="*/ 745492 h 1240080"/>
              <a:gd name="connsiteX2" fmla="*/ 784002 w 2359005"/>
              <a:gd name="connsiteY2" fmla="*/ 445772 h 1240080"/>
              <a:gd name="connsiteX3" fmla="*/ 758602 w 2359005"/>
              <a:gd name="connsiteY3" fmla="*/ 623572 h 1240080"/>
              <a:gd name="connsiteX4" fmla="*/ 641762 w 2359005"/>
              <a:gd name="connsiteY4" fmla="*/ 857252 h 1240080"/>
              <a:gd name="connsiteX5" fmla="*/ 1561242 w 2359005"/>
              <a:gd name="connsiteY5" fmla="*/ 278132 h 1240080"/>
              <a:gd name="connsiteX6" fmla="*/ 2353722 w 2359005"/>
              <a:gd name="connsiteY6" fmla="*/ 19052 h 1240080"/>
              <a:gd name="connsiteX7" fmla="*/ 1698402 w 2359005"/>
              <a:gd name="connsiteY7" fmla="*/ 618492 h 1240080"/>
              <a:gd name="connsiteX8" fmla="*/ 707802 w 2359005"/>
              <a:gd name="connsiteY8" fmla="*/ 1146812 h 1240080"/>
              <a:gd name="connsiteX9" fmla="*/ 22002 w 2359005"/>
              <a:gd name="connsiteY9" fmla="*/ 1202692 h 1240080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4464"/>
              <a:gd name="connsiteY0" fmla="*/ 1202411 h 1239799"/>
              <a:gd name="connsiteX1" fmla="*/ 225202 w 2354464"/>
              <a:gd name="connsiteY1" fmla="*/ 745211 h 1239799"/>
              <a:gd name="connsiteX2" fmla="*/ 784002 w 2354464"/>
              <a:gd name="connsiteY2" fmla="*/ 445491 h 1239799"/>
              <a:gd name="connsiteX3" fmla="*/ 758602 w 2354464"/>
              <a:gd name="connsiteY3" fmla="*/ 623291 h 1239799"/>
              <a:gd name="connsiteX4" fmla="*/ 672242 w 2354464"/>
              <a:gd name="connsiteY4" fmla="*/ 709651 h 1239799"/>
              <a:gd name="connsiteX5" fmla="*/ 1576482 w 2354464"/>
              <a:gd name="connsiteY5" fmla="*/ 201651 h 1239799"/>
              <a:gd name="connsiteX6" fmla="*/ 2353722 w 2354464"/>
              <a:gd name="connsiteY6" fmla="*/ 18771 h 1239799"/>
              <a:gd name="connsiteX7" fmla="*/ 1698402 w 2354464"/>
              <a:gd name="connsiteY7" fmla="*/ 618211 h 1239799"/>
              <a:gd name="connsiteX8" fmla="*/ 707802 w 2354464"/>
              <a:gd name="connsiteY8" fmla="*/ 1146531 h 1239799"/>
              <a:gd name="connsiteX9" fmla="*/ 22002 w 2354464"/>
              <a:gd name="connsiteY9" fmla="*/ 1202411 h 1239799"/>
              <a:gd name="connsiteX0" fmla="*/ 22002 w 2354464"/>
              <a:gd name="connsiteY0" fmla="*/ 1202411 h 1239799"/>
              <a:gd name="connsiteX1" fmla="*/ 225202 w 2354464"/>
              <a:gd name="connsiteY1" fmla="*/ 745211 h 1239799"/>
              <a:gd name="connsiteX2" fmla="*/ 784002 w 2354464"/>
              <a:gd name="connsiteY2" fmla="*/ 445491 h 1239799"/>
              <a:gd name="connsiteX3" fmla="*/ 758602 w 2354464"/>
              <a:gd name="connsiteY3" fmla="*/ 623291 h 1239799"/>
              <a:gd name="connsiteX4" fmla="*/ 672242 w 2354464"/>
              <a:gd name="connsiteY4" fmla="*/ 709651 h 1239799"/>
              <a:gd name="connsiteX5" fmla="*/ 1576482 w 2354464"/>
              <a:gd name="connsiteY5" fmla="*/ 201651 h 1239799"/>
              <a:gd name="connsiteX6" fmla="*/ 2353722 w 2354464"/>
              <a:gd name="connsiteY6" fmla="*/ 18771 h 1239799"/>
              <a:gd name="connsiteX7" fmla="*/ 1698402 w 2354464"/>
              <a:gd name="connsiteY7" fmla="*/ 618211 h 1239799"/>
              <a:gd name="connsiteX8" fmla="*/ 707802 w 2354464"/>
              <a:gd name="connsiteY8" fmla="*/ 1146531 h 1239799"/>
              <a:gd name="connsiteX9" fmla="*/ 22002 w 2354464"/>
              <a:gd name="connsiteY9" fmla="*/ 1202411 h 1239799"/>
              <a:gd name="connsiteX0" fmla="*/ 22687 w 2355149"/>
              <a:gd name="connsiteY0" fmla="*/ 1202411 h 1239799"/>
              <a:gd name="connsiteX1" fmla="*/ 225887 w 2355149"/>
              <a:gd name="connsiteY1" fmla="*/ 745211 h 1239799"/>
              <a:gd name="connsiteX2" fmla="*/ 830407 w 2355149"/>
              <a:gd name="connsiteY2" fmla="*/ 257531 h 1239799"/>
              <a:gd name="connsiteX3" fmla="*/ 759287 w 2355149"/>
              <a:gd name="connsiteY3" fmla="*/ 623291 h 1239799"/>
              <a:gd name="connsiteX4" fmla="*/ 672927 w 2355149"/>
              <a:gd name="connsiteY4" fmla="*/ 709651 h 1239799"/>
              <a:gd name="connsiteX5" fmla="*/ 1577167 w 2355149"/>
              <a:gd name="connsiteY5" fmla="*/ 201651 h 1239799"/>
              <a:gd name="connsiteX6" fmla="*/ 2354407 w 2355149"/>
              <a:gd name="connsiteY6" fmla="*/ 18771 h 1239799"/>
              <a:gd name="connsiteX7" fmla="*/ 1699087 w 2355149"/>
              <a:gd name="connsiteY7" fmla="*/ 618211 h 1239799"/>
              <a:gd name="connsiteX8" fmla="*/ 708487 w 2355149"/>
              <a:gd name="connsiteY8" fmla="*/ 1146531 h 1239799"/>
              <a:gd name="connsiteX9" fmla="*/ 22687 w 2355149"/>
              <a:gd name="connsiteY9" fmla="*/ 1202411 h 1239799"/>
              <a:gd name="connsiteX0" fmla="*/ 22687 w 2355925"/>
              <a:gd name="connsiteY0" fmla="*/ 1217171 h 1254559"/>
              <a:gd name="connsiteX1" fmla="*/ 225887 w 2355925"/>
              <a:gd name="connsiteY1" fmla="*/ 759971 h 1254559"/>
              <a:gd name="connsiteX2" fmla="*/ 830407 w 2355925"/>
              <a:gd name="connsiteY2" fmla="*/ 272291 h 1254559"/>
              <a:gd name="connsiteX3" fmla="*/ 759287 w 2355925"/>
              <a:gd name="connsiteY3" fmla="*/ 638051 h 1254559"/>
              <a:gd name="connsiteX4" fmla="*/ 672927 w 2355925"/>
              <a:gd name="connsiteY4" fmla="*/ 724411 h 1254559"/>
              <a:gd name="connsiteX5" fmla="*/ 1521287 w 2355925"/>
              <a:gd name="connsiteY5" fmla="*/ 145291 h 1254559"/>
              <a:gd name="connsiteX6" fmla="*/ 2354407 w 2355925"/>
              <a:gd name="connsiteY6" fmla="*/ 33531 h 1254559"/>
              <a:gd name="connsiteX7" fmla="*/ 1699087 w 2355925"/>
              <a:gd name="connsiteY7" fmla="*/ 632971 h 1254559"/>
              <a:gd name="connsiteX8" fmla="*/ 708487 w 2355925"/>
              <a:gd name="connsiteY8" fmla="*/ 1161291 h 1254559"/>
              <a:gd name="connsiteX9" fmla="*/ 22687 w 2355925"/>
              <a:gd name="connsiteY9" fmla="*/ 1217171 h 1254559"/>
              <a:gd name="connsiteX0" fmla="*/ 17353 w 2350591"/>
              <a:gd name="connsiteY0" fmla="*/ 1217171 h 1254559"/>
              <a:gd name="connsiteX1" fmla="*/ 220553 w 2350591"/>
              <a:gd name="connsiteY1" fmla="*/ 759971 h 1254559"/>
              <a:gd name="connsiteX2" fmla="*/ 388193 w 2350591"/>
              <a:gd name="connsiteY2" fmla="*/ 658371 h 1254559"/>
              <a:gd name="connsiteX3" fmla="*/ 753953 w 2350591"/>
              <a:gd name="connsiteY3" fmla="*/ 638051 h 1254559"/>
              <a:gd name="connsiteX4" fmla="*/ 667593 w 2350591"/>
              <a:gd name="connsiteY4" fmla="*/ 724411 h 1254559"/>
              <a:gd name="connsiteX5" fmla="*/ 1515953 w 2350591"/>
              <a:gd name="connsiteY5" fmla="*/ 145291 h 1254559"/>
              <a:gd name="connsiteX6" fmla="*/ 2349073 w 2350591"/>
              <a:gd name="connsiteY6" fmla="*/ 33531 h 1254559"/>
              <a:gd name="connsiteX7" fmla="*/ 1693753 w 2350591"/>
              <a:gd name="connsiteY7" fmla="*/ 632971 h 1254559"/>
              <a:gd name="connsiteX8" fmla="*/ 703153 w 2350591"/>
              <a:gd name="connsiteY8" fmla="*/ 1161291 h 1254559"/>
              <a:gd name="connsiteX9" fmla="*/ 17353 w 2350591"/>
              <a:gd name="connsiteY9" fmla="*/ 1217171 h 1254559"/>
              <a:gd name="connsiteX0" fmla="*/ 17353 w 2350591"/>
              <a:gd name="connsiteY0" fmla="*/ 1217171 h 1254559"/>
              <a:gd name="connsiteX1" fmla="*/ 220553 w 2350591"/>
              <a:gd name="connsiteY1" fmla="*/ 759971 h 1254559"/>
              <a:gd name="connsiteX2" fmla="*/ 388193 w 2350591"/>
              <a:gd name="connsiteY2" fmla="*/ 658371 h 1254559"/>
              <a:gd name="connsiteX3" fmla="*/ 753953 w 2350591"/>
              <a:gd name="connsiteY3" fmla="*/ 638051 h 1254559"/>
              <a:gd name="connsiteX4" fmla="*/ 667593 w 2350591"/>
              <a:gd name="connsiteY4" fmla="*/ 724411 h 1254559"/>
              <a:gd name="connsiteX5" fmla="*/ 1515953 w 2350591"/>
              <a:gd name="connsiteY5" fmla="*/ 145291 h 1254559"/>
              <a:gd name="connsiteX6" fmla="*/ 2349073 w 2350591"/>
              <a:gd name="connsiteY6" fmla="*/ 33531 h 1254559"/>
              <a:gd name="connsiteX7" fmla="*/ 1693753 w 2350591"/>
              <a:gd name="connsiteY7" fmla="*/ 632971 h 1254559"/>
              <a:gd name="connsiteX8" fmla="*/ 703153 w 2350591"/>
              <a:gd name="connsiteY8" fmla="*/ 1161291 h 1254559"/>
              <a:gd name="connsiteX9" fmla="*/ 17353 w 2350591"/>
              <a:gd name="connsiteY9" fmla="*/ 1217171 h 1254559"/>
              <a:gd name="connsiteX0" fmla="*/ 21071 w 2354309"/>
              <a:gd name="connsiteY0" fmla="*/ 1217171 h 1254559"/>
              <a:gd name="connsiteX1" fmla="*/ 224271 w 2354309"/>
              <a:gd name="connsiteY1" fmla="*/ 759971 h 1254559"/>
              <a:gd name="connsiteX2" fmla="*/ 717031 w 2354309"/>
              <a:gd name="connsiteY2" fmla="*/ 439931 h 1254559"/>
              <a:gd name="connsiteX3" fmla="*/ 757671 w 2354309"/>
              <a:gd name="connsiteY3" fmla="*/ 638051 h 1254559"/>
              <a:gd name="connsiteX4" fmla="*/ 671311 w 2354309"/>
              <a:gd name="connsiteY4" fmla="*/ 724411 h 1254559"/>
              <a:gd name="connsiteX5" fmla="*/ 1519671 w 2354309"/>
              <a:gd name="connsiteY5" fmla="*/ 145291 h 1254559"/>
              <a:gd name="connsiteX6" fmla="*/ 2352791 w 2354309"/>
              <a:gd name="connsiteY6" fmla="*/ 33531 h 1254559"/>
              <a:gd name="connsiteX7" fmla="*/ 1697471 w 2354309"/>
              <a:gd name="connsiteY7" fmla="*/ 632971 h 1254559"/>
              <a:gd name="connsiteX8" fmla="*/ 706871 w 2354309"/>
              <a:gd name="connsiteY8" fmla="*/ 1161291 h 1254559"/>
              <a:gd name="connsiteX9" fmla="*/ 21071 w 2354309"/>
              <a:gd name="connsiteY9" fmla="*/ 1217171 h 1254559"/>
              <a:gd name="connsiteX0" fmla="*/ 27043 w 2360281"/>
              <a:gd name="connsiteY0" fmla="*/ 1217171 h 1256045"/>
              <a:gd name="connsiteX1" fmla="*/ 194683 w 2360281"/>
              <a:gd name="connsiteY1" fmla="*/ 739651 h 1256045"/>
              <a:gd name="connsiteX2" fmla="*/ 723003 w 2360281"/>
              <a:gd name="connsiteY2" fmla="*/ 439931 h 1256045"/>
              <a:gd name="connsiteX3" fmla="*/ 763643 w 2360281"/>
              <a:gd name="connsiteY3" fmla="*/ 638051 h 1256045"/>
              <a:gd name="connsiteX4" fmla="*/ 677283 w 2360281"/>
              <a:gd name="connsiteY4" fmla="*/ 724411 h 1256045"/>
              <a:gd name="connsiteX5" fmla="*/ 1525643 w 2360281"/>
              <a:gd name="connsiteY5" fmla="*/ 145291 h 1256045"/>
              <a:gd name="connsiteX6" fmla="*/ 2358763 w 2360281"/>
              <a:gd name="connsiteY6" fmla="*/ 33531 h 1256045"/>
              <a:gd name="connsiteX7" fmla="*/ 1703443 w 2360281"/>
              <a:gd name="connsiteY7" fmla="*/ 632971 h 1256045"/>
              <a:gd name="connsiteX8" fmla="*/ 712843 w 2360281"/>
              <a:gd name="connsiteY8" fmla="*/ 1161291 h 1256045"/>
              <a:gd name="connsiteX9" fmla="*/ 27043 w 2360281"/>
              <a:gd name="connsiteY9" fmla="*/ 1217171 h 1256045"/>
              <a:gd name="connsiteX0" fmla="*/ 27043 w 2360281"/>
              <a:gd name="connsiteY0" fmla="*/ 1217171 h 1256045"/>
              <a:gd name="connsiteX1" fmla="*/ 194683 w 2360281"/>
              <a:gd name="connsiteY1" fmla="*/ 739651 h 1256045"/>
              <a:gd name="connsiteX2" fmla="*/ 723003 w 2360281"/>
              <a:gd name="connsiteY2" fmla="*/ 439931 h 1256045"/>
              <a:gd name="connsiteX3" fmla="*/ 763643 w 2360281"/>
              <a:gd name="connsiteY3" fmla="*/ 638051 h 1256045"/>
              <a:gd name="connsiteX4" fmla="*/ 677283 w 2360281"/>
              <a:gd name="connsiteY4" fmla="*/ 724411 h 1256045"/>
              <a:gd name="connsiteX5" fmla="*/ 1525643 w 2360281"/>
              <a:gd name="connsiteY5" fmla="*/ 145291 h 1256045"/>
              <a:gd name="connsiteX6" fmla="*/ 2358763 w 2360281"/>
              <a:gd name="connsiteY6" fmla="*/ 33531 h 1256045"/>
              <a:gd name="connsiteX7" fmla="*/ 1703443 w 2360281"/>
              <a:gd name="connsiteY7" fmla="*/ 632971 h 1256045"/>
              <a:gd name="connsiteX8" fmla="*/ 712843 w 2360281"/>
              <a:gd name="connsiteY8" fmla="*/ 1161291 h 1256045"/>
              <a:gd name="connsiteX9" fmla="*/ 27043 w 2360281"/>
              <a:gd name="connsiteY9" fmla="*/ 1217171 h 1256045"/>
              <a:gd name="connsiteX0" fmla="*/ 23648 w 2356886"/>
              <a:gd name="connsiteY0" fmla="*/ 1217171 h 1256045"/>
              <a:gd name="connsiteX1" fmla="*/ 191288 w 2356886"/>
              <a:gd name="connsiteY1" fmla="*/ 739651 h 1256045"/>
              <a:gd name="connsiteX2" fmla="*/ 516408 w 2356886"/>
              <a:gd name="connsiteY2" fmla="*/ 531371 h 1256045"/>
              <a:gd name="connsiteX3" fmla="*/ 760248 w 2356886"/>
              <a:gd name="connsiteY3" fmla="*/ 638051 h 1256045"/>
              <a:gd name="connsiteX4" fmla="*/ 673888 w 2356886"/>
              <a:gd name="connsiteY4" fmla="*/ 724411 h 1256045"/>
              <a:gd name="connsiteX5" fmla="*/ 1522248 w 2356886"/>
              <a:gd name="connsiteY5" fmla="*/ 145291 h 1256045"/>
              <a:gd name="connsiteX6" fmla="*/ 2355368 w 2356886"/>
              <a:gd name="connsiteY6" fmla="*/ 33531 h 1256045"/>
              <a:gd name="connsiteX7" fmla="*/ 1700048 w 2356886"/>
              <a:gd name="connsiteY7" fmla="*/ 632971 h 1256045"/>
              <a:gd name="connsiteX8" fmla="*/ 709448 w 2356886"/>
              <a:gd name="connsiteY8" fmla="*/ 1161291 h 1256045"/>
              <a:gd name="connsiteX9" fmla="*/ 23648 w 2356886"/>
              <a:gd name="connsiteY9" fmla="*/ 1217171 h 1256045"/>
              <a:gd name="connsiteX0" fmla="*/ 23648 w 2356886"/>
              <a:gd name="connsiteY0" fmla="*/ 1217171 h 1256045"/>
              <a:gd name="connsiteX1" fmla="*/ 191288 w 2356886"/>
              <a:gd name="connsiteY1" fmla="*/ 739651 h 1256045"/>
              <a:gd name="connsiteX2" fmla="*/ 516408 w 2356886"/>
              <a:gd name="connsiteY2" fmla="*/ 531371 h 1256045"/>
              <a:gd name="connsiteX3" fmla="*/ 760248 w 2356886"/>
              <a:gd name="connsiteY3" fmla="*/ 638051 h 1256045"/>
              <a:gd name="connsiteX4" fmla="*/ 673888 w 2356886"/>
              <a:gd name="connsiteY4" fmla="*/ 724411 h 1256045"/>
              <a:gd name="connsiteX5" fmla="*/ 1522248 w 2356886"/>
              <a:gd name="connsiteY5" fmla="*/ 145291 h 1256045"/>
              <a:gd name="connsiteX6" fmla="*/ 2355368 w 2356886"/>
              <a:gd name="connsiteY6" fmla="*/ 33531 h 1256045"/>
              <a:gd name="connsiteX7" fmla="*/ 1700048 w 2356886"/>
              <a:gd name="connsiteY7" fmla="*/ 632971 h 1256045"/>
              <a:gd name="connsiteX8" fmla="*/ 709448 w 2356886"/>
              <a:gd name="connsiteY8" fmla="*/ 1161291 h 1256045"/>
              <a:gd name="connsiteX9" fmla="*/ 23648 w 2356886"/>
              <a:gd name="connsiteY9" fmla="*/ 1217171 h 1256045"/>
              <a:gd name="connsiteX0" fmla="*/ 23648 w 2356886"/>
              <a:gd name="connsiteY0" fmla="*/ 1214769 h 1253643"/>
              <a:gd name="connsiteX1" fmla="*/ 191288 w 2356886"/>
              <a:gd name="connsiteY1" fmla="*/ 737249 h 1253643"/>
              <a:gd name="connsiteX2" fmla="*/ 516408 w 2356886"/>
              <a:gd name="connsiteY2" fmla="*/ 528969 h 1253643"/>
              <a:gd name="connsiteX3" fmla="*/ 760248 w 2356886"/>
              <a:gd name="connsiteY3" fmla="*/ 635649 h 1253643"/>
              <a:gd name="connsiteX4" fmla="*/ 1522248 w 2356886"/>
              <a:gd name="connsiteY4" fmla="*/ 142889 h 1253643"/>
              <a:gd name="connsiteX5" fmla="*/ 2355368 w 2356886"/>
              <a:gd name="connsiteY5" fmla="*/ 31129 h 1253643"/>
              <a:gd name="connsiteX6" fmla="*/ 1700048 w 2356886"/>
              <a:gd name="connsiteY6" fmla="*/ 630569 h 1253643"/>
              <a:gd name="connsiteX7" fmla="*/ 709448 w 2356886"/>
              <a:gd name="connsiteY7" fmla="*/ 1158889 h 1253643"/>
              <a:gd name="connsiteX8" fmla="*/ 23648 w 2356886"/>
              <a:gd name="connsiteY8" fmla="*/ 1214769 h 1253643"/>
              <a:gd name="connsiteX0" fmla="*/ 23648 w 2356886"/>
              <a:gd name="connsiteY0" fmla="*/ 1214769 h 1253643"/>
              <a:gd name="connsiteX1" fmla="*/ 191288 w 2356886"/>
              <a:gd name="connsiteY1" fmla="*/ 737249 h 1253643"/>
              <a:gd name="connsiteX2" fmla="*/ 516408 w 2356886"/>
              <a:gd name="connsiteY2" fmla="*/ 528969 h 1253643"/>
              <a:gd name="connsiteX3" fmla="*/ 760248 w 2356886"/>
              <a:gd name="connsiteY3" fmla="*/ 635649 h 1253643"/>
              <a:gd name="connsiteX4" fmla="*/ 1522248 w 2356886"/>
              <a:gd name="connsiteY4" fmla="*/ 142889 h 1253643"/>
              <a:gd name="connsiteX5" fmla="*/ 2355368 w 2356886"/>
              <a:gd name="connsiteY5" fmla="*/ 31129 h 1253643"/>
              <a:gd name="connsiteX6" fmla="*/ 1700048 w 2356886"/>
              <a:gd name="connsiteY6" fmla="*/ 630569 h 1253643"/>
              <a:gd name="connsiteX7" fmla="*/ 709448 w 2356886"/>
              <a:gd name="connsiteY7" fmla="*/ 1158889 h 1253643"/>
              <a:gd name="connsiteX8" fmla="*/ 23648 w 2356886"/>
              <a:gd name="connsiteY8" fmla="*/ 1214769 h 1253643"/>
              <a:gd name="connsiteX0" fmla="*/ 23648 w 2356886"/>
              <a:gd name="connsiteY0" fmla="*/ 1216008 h 1254882"/>
              <a:gd name="connsiteX1" fmla="*/ 191288 w 2356886"/>
              <a:gd name="connsiteY1" fmla="*/ 738488 h 1254882"/>
              <a:gd name="connsiteX2" fmla="*/ 516408 w 2356886"/>
              <a:gd name="connsiteY2" fmla="*/ 530208 h 1254882"/>
              <a:gd name="connsiteX3" fmla="*/ 699288 w 2356886"/>
              <a:gd name="connsiteY3" fmla="*/ 682608 h 1254882"/>
              <a:gd name="connsiteX4" fmla="*/ 1522248 w 2356886"/>
              <a:gd name="connsiteY4" fmla="*/ 144128 h 1254882"/>
              <a:gd name="connsiteX5" fmla="*/ 2355368 w 2356886"/>
              <a:gd name="connsiteY5" fmla="*/ 32368 h 1254882"/>
              <a:gd name="connsiteX6" fmla="*/ 1700048 w 2356886"/>
              <a:gd name="connsiteY6" fmla="*/ 631808 h 1254882"/>
              <a:gd name="connsiteX7" fmla="*/ 709448 w 2356886"/>
              <a:gd name="connsiteY7" fmla="*/ 1160128 h 1254882"/>
              <a:gd name="connsiteX8" fmla="*/ 23648 w 2356886"/>
              <a:gd name="connsiteY8" fmla="*/ 1216008 h 1254882"/>
              <a:gd name="connsiteX0" fmla="*/ 23648 w 2356232"/>
              <a:gd name="connsiteY0" fmla="*/ 1204245 h 1243119"/>
              <a:gd name="connsiteX1" fmla="*/ 191288 w 2356232"/>
              <a:gd name="connsiteY1" fmla="*/ 726725 h 1243119"/>
              <a:gd name="connsiteX2" fmla="*/ 516408 w 2356232"/>
              <a:gd name="connsiteY2" fmla="*/ 518445 h 1243119"/>
              <a:gd name="connsiteX3" fmla="*/ 699288 w 2356232"/>
              <a:gd name="connsiteY3" fmla="*/ 670845 h 1243119"/>
              <a:gd name="connsiteX4" fmla="*/ 1567968 w 2356232"/>
              <a:gd name="connsiteY4" fmla="*/ 188245 h 1243119"/>
              <a:gd name="connsiteX5" fmla="*/ 2355368 w 2356232"/>
              <a:gd name="connsiteY5" fmla="*/ 20605 h 1243119"/>
              <a:gd name="connsiteX6" fmla="*/ 1700048 w 2356232"/>
              <a:gd name="connsiteY6" fmla="*/ 620045 h 1243119"/>
              <a:gd name="connsiteX7" fmla="*/ 709448 w 2356232"/>
              <a:gd name="connsiteY7" fmla="*/ 1148365 h 1243119"/>
              <a:gd name="connsiteX8" fmla="*/ 23648 w 2356232"/>
              <a:gd name="connsiteY8" fmla="*/ 1204245 h 1243119"/>
              <a:gd name="connsiteX0" fmla="*/ 19878 w 2352462"/>
              <a:gd name="connsiteY0" fmla="*/ 1204245 h 1252060"/>
              <a:gd name="connsiteX1" fmla="*/ 187518 w 2352462"/>
              <a:gd name="connsiteY1" fmla="*/ 726725 h 1252060"/>
              <a:gd name="connsiteX2" fmla="*/ 512638 w 2352462"/>
              <a:gd name="connsiteY2" fmla="*/ 518445 h 1252060"/>
              <a:gd name="connsiteX3" fmla="*/ 695518 w 2352462"/>
              <a:gd name="connsiteY3" fmla="*/ 670845 h 1252060"/>
              <a:gd name="connsiteX4" fmla="*/ 1564198 w 2352462"/>
              <a:gd name="connsiteY4" fmla="*/ 188245 h 1252060"/>
              <a:gd name="connsiteX5" fmla="*/ 2351598 w 2352462"/>
              <a:gd name="connsiteY5" fmla="*/ 20605 h 1252060"/>
              <a:gd name="connsiteX6" fmla="*/ 1696278 w 2352462"/>
              <a:gd name="connsiteY6" fmla="*/ 620045 h 1252060"/>
              <a:gd name="connsiteX7" fmla="*/ 705678 w 2352462"/>
              <a:gd name="connsiteY7" fmla="*/ 1148365 h 1252060"/>
              <a:gd name="connsiteX8" fmla="*/ 19878 w 2352462"/>
              <a:gd name="connsiteY8" fmla="*/ 1204245 h 1252060"/>
              <a:gd name="connsiteX0" fmla="*/ 31788 w 2364332"/>
              <a:gd name="connsiteY0" fmla="*/ 1204245 h 1235870"/>
              <a:gd name="connsiteX1" fmla="*/ 199428 w 2364332"/>
              <a:gd name="connsiteY1" fmla="*/ 726725 h 1235870"/>
              <a:gd name="connsiteX2" fmla="*/ 524548 w 2364332"/>
              <a:gd name="connsiteY2" fmla="*/ 518445 h 1235870"/>
              <a:gd name="connsiteX3" fmla="*/ 707428 w 2364332"/>
              <a:gd name="connsiteY3" fmla="*/ 670845 h 1235870"/>
              <a:gd name="connsiteX4" fmla="*/ 1576108 w 2364332"/>
              <a:gd name="connsiteY4" fmla="*/ 188245 h 1235870"/>
              <a:gd name="connsiteX5" fmla="*/ 2363508 w 2364332"/>
              <a:gd name="connsiteY5" fmla="*/ 20605 h 1235870"/>
              <a:gd name="connsiteX6" fmla="*/ 1708188 w 2364332"/>
              <a:gd name="connsiteY6" fmla="*/ 620045 h 1235870"/>
              <a:gd name="connsiteX7" fmla="*/ 844588 w 2364332"/>
              <a:gd name="connsiteY7" fmla="*/ 1128045 h 1235870"/>
              <a:gd name="connsiteX8" fmla="*/ 31788 w 2364332"/>
              <a:gd name="connsiteY8" fmla="*/ 1204245 h 1235870"/>
              <a:gd name="connsiteX0" fmla="*/ 31788 w 2364332"/>
              <a:gd name="connsiteY0" fmla="*/ 1204245 h 1234803"/>
              <a:gd name="connsiteX1" fmla="*/ 199428 w 2364332"/>
              <a:gd name="connsiteY1" fmla="*/ 726725 h 1234803"/>
              <a:gd name="connsiteX2" fmla="*/ 524548 w 2364332"/>
              <a:gd name="connsiteY2" fmla="*/ 518445 h 1234803"/>
              <a:gd name="connsiteX3" fmla="*/ 707428 w 2364332"/>
              <a:gd name="connsiteY3" fmla="*/ 670845 h 1234803"/>
              <a:gd name="connsiteX4" fmla="*/ 1576108 w 2364332"/>
              <a:gd name="connsiteY4" fmla="*/ 188245 h 1234803"/>
              <a:gd name="connsiteX5" fmla="*/ 2363508 w 2364332"/>
              <a:gd name="connsiteY5" fmla="*/ 20605 h 1234803"/>
              <a:gd name="connsiteX6" fmla="*/ 1708188 w 2364332"/>
              <a:gd name="connsiteY6" fmla="*/ 620045 h 1234803"/>
              <a:gd name="connsiteX7" fmla="*/ 844588 w 2364332"/>
              <a:gd name="connsiteY7" fmla="*/ 1128045 h 1234803"/>
              <a:gd name="connsiteX8" fmla="*/ 31788 w 2364332"/>
              <a:gd name="connsiteY8" fmla="*/ 1204245 h 1234803"/>
              <a:gd name="connsiteX0" fmla="*/ 31788 w 2365339"/>
              <a:gd name="connsiteY0" fmla="*/ 1204895 h 1236159"/>
              <a:gd name="connsiteX1" fmla="*/ 199428 w 2365339"/>
              <a:gd name="connsiteY1" fmla="*/ 727375 h 1236159"/>
              <a:gd name="connsiteX2" fmla="*/ 524548 w 2365339"/>
              <a:gd name="connsiteY2" fmla="*/ 519095 h 1236159"/>
              <a:gd name="connsiteX3" fmla="*/ 707428 w 2365339"/>
              <a:gd name="connsiteY3" fmla="*/ 671495 h 1236159"/>
              <a:gd name="connsiteX4" fmla="*/ 1576108 w 2365339"/>
              <a:gd name="connsiteY4" fmla="*/ 188895 h 1236159"/>
              <a:gd name="connsiteX5" fmla="*/ 2363508 w 2365339"/>
              <a:gd name="connsiteY5" fmla="*/ 21255 h 1236159"/>
              <a:gd name="connsiteX6" fmla="*/ 1764068 w 2365339"/>
              <a:gd name="connsiteY6" fmla="*/ 630855 h 1236159"/>
              <a:gd name="connsiteX7" fmla="*/ 844588 w 2365339"/>
              <a:gd name="connsiteY7" fmla="*/ 1128695 h 1236159"/>
              <a:gd name="connsiteX8" fmla="*/ 31788 w 2365339"/>
              <a:gd name="connsiteY8" fmla="*/ 1204895 h 1236159"/>
              <a:gd name="connsiteX0" fmla="*/ 31788 w 2254125"/>
              <a:gd name="connsiteY0" fmla="*/ 1214188 h 1245452"/>
              <a:gd name="connsiteX1" fmla="*/ 199428 w 2254125"/>
              <a:gd name="connsiteY1" fmla="*/ 736668 h 1245452"/>
              <a:gd name="connsiteX2" fmla="*/ 524548 w 2254125"/>
              <a:gd name="connsiteY2" fmla="*/ 528388 h 1245452"/>
              <a:gd name="connsiteX3" fmla="*/ 707428 w 2254125"/>
              <a:gd name="connsiteY3" fmla="*/ 680788 h 1245452"/>
              <a:gd name="connsiteX4" fmla="*/ 1576108 w 2254125"/>
              <a:gd name="connsiteY4" fmla="*/ 198188 h 1245452"/>
              <a:gd name="connsiteX5" fmla="*/ 2251748 w 2254125"/>
              <a:gd name="connsiteY5" fmla="*/ 20388 h 1245452"/>
              <a:gd name="connsiteX6" fmla="*/ 1764068 w 2254125"/>
              <a:gd name="connsiteY6" fmla="*/ 640148 h 1245452"/>
              <a:gd name="connsiteX7" fmla="*/ 844588 w 2254125"/>
              <a:gd name="connsiteY7" fmla="*/ 1137988 h 1245452"/>
              <a:gd name="connsiteX8" fmla="*/ 31788 w 2254125"/>
              <a:gd name="connsiteY8" fmla="*/ 1214188 h 1245452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0039 w 2263966"/>
              <a:gd name="connsiteY0" fmla="*/ 1238449 h 1269713"/>
              <a:gd name="connsiteX1" fmla="*/ 197679 w 2263966"/>
              <a:gd name="connsiteY1" fmla="*/ 760929 h 1269713"/>
              <a:gd name="connsiteX2" fmla="*/ 416119 w 2263966"/>
              <a:gd name="connsiteY2" fmla="*/ 527249 h 1269713"/>
              <a:gd name="connsiteX3" fmla="*/ 705679 w 2263966"/>
              <a:gd name="connsiteY3" fmla="*/ 705049 h 1269713"/>
              <a:gd name="connsiteX4" fmla="*/ 1574359 w 2263966"/>
              <a:gd name="connsiteY4" fmla="*/ 222449 h 1269713"/>
              <a:gd name="connsiteX5" fmla="*/ 2249999 w 2263966"/>
              <a:gd name="connsiteY5" fmla="*/ 44649 h 1269713"/>
              <a:gd name="connsiteX6" fmla="*/ 1762319 w 2263966"/>
              <a:gd name="connsiteY6" fmla="*/ 664409 h 1269713"/>
              <a:gd name="connsiteX7" fmla="*/ 842839 w 2263966"/>
              <a:gd name="connsiteY7" fmla="*/ 1162249 h 1269713"/>
              <a:gd name="connsiteX8" fmla="*/ 30039 w 2263966"/>
              <a:gd name="connsiteY8" fmla="*/ 1238449 h 1269713"/>
              <a:gd name="connsiteX0" fmla="*/ 30039 w 2263966"/>
              <a:gd name="connsiteY0" fmla="*/ 1238449 h 1269713"/>
              <a:gd name="connsiteX1" fmla="*/ 197679 w 2263966"/>
              <a:gd name="connsiteY1" fmla="*/ 760929 h 1269713"/>
              <a:gd name="connsiteX2" fmla="*/ 416119 w 2263966"/>
              <a:gd name="connsiteY2" fmla="*/ 527249 h 1269713"/>
              <a:gd name="connsiteX3" fmla="*/ 705679 w 2263966"/>
              <a:gd name="connsiteY3" fmla="*/ 705049 h 1269713"/>
              <a:gd name="connsiteX4" fmla="*/ 1574359 w 2263966"/>
              <a:gd name="connsiteY4" fmla="*/ 222449 h 1269713"/>
              <a:gd name="connsiteX5" fmla="*/ 2249999 w 2263966"/>
              <a:gd name="connsiteY5" fmla="*/ 44649 h 1269713"/>
              <a:gd name="connsiteX6" fmla="*/ 1762319 w 2263966"/>
              <a:gd name="connsiteY6" fmla="*/ 664409 h 1269713"/>
              <a:gd name="connsiteX7" fmla="*/ 842839 w 2263966"/>
              <a:gd name="connsiteY7" fmla="*/ 1162249 h 1269713"/>
              <a:gd name="connsiteX8" fmla="*/ 30039 w 2263966"/>
              <a:gd name="connsiteY8" fmla="*/ 1238449 h 1269713"/>
              <a:gd name="connsiteX0" fmla="*/ 34540 w 2268467"/>
              <a:gd name="connsiteY0" fmla="*/ 1238449 h 1269337"/>
              <a:gd name="connsiteX1" fmla="*/ 176780 w 2268467"/>
              <a:gd name="connsiteY1" fmla="*/ 766009 h 1269337"/>
              <a:gd name="connsiteX2" fmla="*/ 420620 w 2268467"/>
              <a:gd name="connsiteY2" fmla="*/ 527249 h 1269337"/>
              <a:gd name="connsiteX3" fmla="*/ 710180 w 2268467"/>
              <a:gd name="connsiteY3" fmla="*/ 705049 h 1269337"/>
              <a:gd name="connsiteX4" fmla="*/ 1578860 w 2268467"/>
              <a:gd name="connsiteY4" fmla="*/ 222449 h 1269337"/>
              <a:gd name="connsiteX5" fmla="*/ 2254500 w 2268467"/>
              <a:gd name="connsiteY5" fmla="*/ 44649 h 1269337"/>
              <a:gd name="connsiteX6" fmla="*/ 1766820 w 2268467"/>
              <a:gd name="connsiteY6" fmla="*/ 664409 h 1269337"/>
              <a:gd name="connsiteX7" fmla="*/ 847340 w 2268467"/>
              <a:gd name="connsiteY7" fmla="*/ 1162249 h 1269337"/>
              <a:gd name="connsiteX8" fmla="*/ 34540 w 2268467"/>
              <a:gd name="connsiteY8" fmla="*/ 1238449 h 1269337"/>
              <a:gd name="connsiteX0" fmla="*/ 35719 w 2269646"/>
              <a:gd name="connsiteY0" fmla="*/ 1238449 h 1269337"/>
              <a:gd name="connsiteX1" fmla="*/ 177959 w 2269646"/>
              <a:gd name="connsiteY1" fmla="*/ 766009 h 1269337"/>
              <a:gd name="connsiteX2" fmla="*/ 482759 w 2269646"/>
              <a:gd name="connsiteY2" fmla="*/ 527249 h 1269337"/>
              <a:gd name="connsiteX3" fmla="*/ 711359 w 2269646"/>
              <a:gd name="connsiteY3" fmla="*/ 705049 h 1269337"/>
              <a:gd name="connsiteX4" fmla="*/ 1580039 w 2269646"/>
              <a:gd name="connsiteY4" fmla="*/ 222449 h 1269337"/>
              <a:gd name="connsiteX5" fmla="*/ 2255679 w 2269646"/>
              <a:gd name="connsiteY5" fmla="*/ 44649 h 1269337"/>
              <a:gd name="connsiteX6" fmla="*/ 1767999 w 2269646"/>
              <a:gd name="connsiteY6" fmla="*/ 664409 h 1269337"/>
              <a:gd name="connsiteX7" fmla="*/ 848519 w 2269646"/>
              <a:gd name="connsiteY7" fmla="*/ 1162249 h 1269337"/>
              <a:gd name="connsiteX8" fmla="*/ 35719 w 2269646"/>
              <a:gd name="connsiteY8" fmla="*/ 1238449 h 1269337"/>
              <a:gd name="connsiteX0" fmla="*/ 10533 w 2244460"/>
              <a:gd name="connsiteY0" fmla="*/ 1238449 h 1262570"/>
              <a:gd name="connsiteX1" fmla="*/ 152773 w 2244460"/>
              <a:gd name="connsiteY1" fmla="*/ 766009 h 1262570"/>
              <a:gd name="connsiteX2" fmla="*/ 457573 w 2244460"/>
              <a:gd name="connsiteY2" fmla="*/ 527249 h 1262570"/>
              <a:gd name="connsiteX3" fmla="*/ 686173 w 2244460"/>
              <a:gd name="connsiteY3" fmla="*/ 705049 h 1262570"/>
              <a:gd name="connsiteX4" fmla="*/ 1554853 w 2244460"/>
              <a:gd name="connsiteY4" fmla="*/ 222449 h 1262570"/>
              <a:gd name="connsiteX5" fmla="*/ 2230493 w 2244460"/>
              <a:gd name="connsiteY5" fmla="*/ 44649 h 1262570"/>
              <a:gd name="connsiteX6" fmla="*/ 1742813 w 2244460"/>
              <a:gd name="connsiteY6" fmla="*/ 664409 h 1262570"/>
              <a:gd name="connsiteX7" fmla="*/ 823333 w 2244460"/>
              <a:gd name="connsiteY7" fmla="*/ 1162249 h 1262570"/>
              <a:gd name="connsiteX8" fmla="*/ 10533 w 2244460"/>
              <a:gd name="connsiteY8" fmla="*/ 1238449 h 1262570"/>
              <a:gd name="connsiteX0" fmla="*/ 40920 w 2274452"/>
              <a:gd name="connsiteY0" fmla="*/ 1238449 h 1246526"/>
              <a:gd name="connsiteX1" fmla="*/ 183160 w 2274452"/>
              <a:gd name="connsiteY1" fmla="*/ 766009 h 1246526"/>
              <a:gd name="connsiteX2" fmla="*/ 487960 w 2274452"/>
              <a:gd name="connsiteY2" fmla="*/ 527249 h 1246526"/>
              <a:gd name="connsiteX3" fmla="*/ 716560 w 2274452"/>
              <a:gd name="connsiteY3" fmla="*/ 705049 h 1246526"/>
              <a:gd name="connsiteX4" fmla="*/ 1585240 w 2274452"/>
              <a:gd name="connsiteY4" fmla="*/ 222449 h 1246526"/>
              <a:gd name="connsiteX5" fmla="*/ 2260880 w 2274452"/>
              <a:gd name="connsiteY5" fmla="*/ 44649 h 1246526"/>
              <a:gd name="connsiteX6" fmla="*/ 1773200 w 2274452"/>
              <a:gd name="connsiteY6" fmla="*/ 664409 h 1246526"/>
              <a:gd name="connsiteX7" fmla="*/ 929920 w 2274452"/>
              <a:gd name="connsiteY7" fmla="*/ 1035249 h 1246526"/>
              <a:gd name="connsiteX8" fmla="*/ 40920 w 2274452"/>
              <a:gd name="connsiteY8" fmla="*/ 1238449 h 1246526"/>
              <a:gd name="connsiteX0" fmla="*/ 40920 w 2274452"/>
              <a:gd name="connsiteY0" fmla="*/ 1238449 h 1247943"/>
              <a:gd name="connsiteX1" fmla="*/ 183160 w 2274452"/>
              <a:gd name="connsiteY1" fmla="*/ 766009 h 1247943"/>
              <a:gd name="connsiteX2" fmla="*/ 487960 w 2274452"/>
              <a:gd name="connsiteY2" fmla="*/ 527249 h 1247943"/>
              <a:gd name="connsiteX3" fmla="*/ 716560 w 2274452"/>
              <a:gd name="connsiteY3" fmla="*/ 705049 h 1247943"/>
              <a:gd name="connsiteX4" fmla="*/ 1585240 w 2274452"/>
              <a:gd name="connsiteY4" fmla="*/ 222449 h 1247943"/>
              <a:gd name="connsiteX5" fmla="*/ 2260880 w 2274452"/>
              <a:gd name="connsiteY5" fmla="*/ 44649 h 1247943"/>
              <a:gd name="connsiteX6" fmla="*/ 1773200 w 2274452"/>
              <a:gd name="connsiteY6" fmla="*/ 664409 h 1247943"/>
              <a:gd name="connsiteX7" fmla="*/ 929920 w 2274452"/>
              <a:gd name="connsiteY7" fmla="*/ 1035249 h 1247943"/>
              <a:gd name="connsiteX8" fmla="*/ 40920 w 2274452"/>
              <a:gd name="connsiteY8" fmla="*/ 1238449 h 1247943"/>
              <a:gd name="connsiteX0" fmla="*/ 41618 w 2275098"/>
              <a:gd name="connsiteY0" fmla="*/ 1238449 h 1247943"/>
              <a:gd name="connsiteX1" fmla="*/ 183858 w 2275098"/>
              <a:gd name="connsiteY1" fmla="*/ 766009 h 1247943"/>
              <a:gd name="connsiteX2" fmla="*/ 488658 w 2275098"/>
              <a:gd name="connsiteY2" fmla="*/ 527249 h 1247943"/>
              <a:gd name="connsiteX3" fmla="*/ 717258 w 2275098"/>
              <a:gd name="connsiteY3" fmla="*/ 705049 h 1247943"/>
              <a:gd name="connsiteX4" fmla="*/ 1585938 w 2275098"/>
              <a:gd name="connsiteY4" fmla="*/ 222449 h 1247943"/>
              <a:gd name="connsiteX5" fmla="*/ 2261578 w 2275098"/>
              <a:gd name="connsiteY5" fmla="*/ 44649 h 1247943"/>
              <a:gd name="connsiteX6" fmla="*/ 1773898 w 2275098"/>
              <a:gd name="connsiteY6" fmla="*/ 664409 h 1247943"/>
              <a:gd name="connsiteX7" fmla="*/ 940778 w 2275098"/>
              <a:gd name="connsiteY7" fmla="*/ 1035249 h 1247943"/>
              <a:gd name="connsiteX8" fmla="*/ 41618 w 2275098"/>
              <a:gd name="connsiteY8" fmla="*/ 1238449 h 1247943"/>
              <a:gd name="connsiteX0" fmla="*/ 41618 w 2270282"/>
              <a:gd name="connsiteY0" fmla="*/ 1207091 h 1216025"/>
              <a:gd name="connsiteX1" fmla="*/ 183858 w 2270282"/>
              <a:gd name="connsiteY1" fmla="*/ 734651 h 1216025"/>
              <a:gd name="connsiteX2" fmla="*/ 488658 w 2270282"/>
              <a:gd name="connsiteY2" fmla="*/ 495891 h 1216025"/>
              <a:gd name="connsiteX3" fmla="*/ 717258 w 2270282"/>
              <a:gd name="connsiteY3" fmla="*/ 673691 h 1216025"/>
              <a:gd name="connsiteX4" fmla="*/ 1585938 w 2270282"/>
              <a:gd name="connsiteY4" fmla="*/ 191091 h 1216025"/>
              <a:gd name="connsiteX5" fmla="*/ 2261578 w 2270282"/>
              <a:gd name="connsiteY5" fmla="*/ 13291 h 1216025"/>
              <a:gd name="connsiteX6" fmla="*/ 1900898 w 2270282"/>
              <a:gd name="connsiteY6" fmla="*/ 516211 h 1216025"/>
              <a:gd name="connsiteX7" fmla="*/ 940778 w 2270282"/>
              <a:gd name="connsiteY7" fmla="*/ 1003891 h 1216025"/>
              <a:gd name="connsiteX8" fmla="*/ 41618 w 2270282"/>
              <a:gd name="connsiteY8" fmla="*/ 1207091 h 1216025"/>
              <a:gd name="connsiteX0" fmla="*/ 41618 w 2409667"/>
              <a:gd name="connsiteY0" fmla="*/ 1309205 h 1318139"/>
              <a:gd name="connsiteX1" fmla="*/ 183858 w 2409667"/>
              <a:gd name="connsiteY1" fmla="*/ 836765 h 1318139"/>
              <a:gd name="connsiteX2" fmla="*/ 488658 w 2409667"/>
              <a:gd name="connsiteY2" fmla="*/ 598005 h 1318139"/>
              <a:gd name="connsiteX3" fmla="*/ 717258 w 2409667"/>
              <a:gd name="connsiteY3" fmla="*/ 775805 h 1318139"/>
              <a:gd name="connsiteX4" fmla="*/ 1585938 w 2409667"/>
              <a:gd name="connsiteY4" fmla="*/ 293205 h 1318139"/>
              <a:gd name="connsiteX5" fmla="*/ 2403818 w 2409667"/>
              <a:gd name="connsiteY5" fmla="*/ 8725 h 1318139"/>
              <a:gd name="connsiteX6" fmla="*/ 1900898 w 2409667"/>
              <a:gd name="connsiteY6" fmla="*/ 618325 h 1318139"/>
              <a:gd name="connsiteX7" fmla="*/ 940778 w 2409667"/>
              <a:gd name="connsiteY7" fmla="*/ 1106005 h 1318139"/>
              <a:gd name="connsiteX8" fmla="*/ 41618 w 2409667"/>
              <a:gd name="connsiteY8" fmla="*/ 1309205 h 1318139"/>
              <a:gd name="connsiteX0" fmla="*/ 41618 w 2420496"/>
              <a:gd name="connsiteY0" fmla="*/ 1343053 h 1351987"/>
              <a:gd name="connsiteX1" fmla="*/ 183858 w 2420496"/>
              <a:gd name="connsiteY1" fmla="*/ 870613 h 1351987"/>
              <a:gd name="connsiteX2" fmla="*/ 488658 w 2420496"/>
              <a:gd name="connsiteY2" fmla="*/ 631853 h 1351987"/>
              <a:gd name="connsiteX3" fmla="*/ 717258 w 2420496"/>
              <a:gd name="connsiteY3" fmla="*/ 809653 h 1351987"/>
              <a:gd name="connsiteX4" fmla="*/ 1585938 w 2420496"/>
              <a:gd name="connsiteY4" fmla="*/ 327053 h 1351987"/>
              <a:gd name="connsiteX5" fmla="*/ 2403818 w 2420496"/>
              <a:gd name="connsiteY5" fmla="*/ 42573 h 1351987"/>
              <a:gd name="connsiteX6" fmla="*/ 1900898 w 2420496"/>
              <a:gd name="connsiteY6" fmla="*/ 652173 h 1351987"/>
              <a:gd name="connsiteX7" fmla="*/ 940778 w 2420496"/>
              <a:gd name="connsiteY7" fmla="*/ 1139853 h 1351987"/>
              <a:gd name="connsiteX8" fmla="*/ 41618 w 2420496"/>
              <a:gd name="connsiteY8" fmla="*/ 1343053 h 1351987"/>
              <a:gd name="connsiteX0" fmla="*/ 41618 w 2412867"/>
              <a:gd name="connsiteY0" fmla="*/ 1308820 h 1317754"/>
              <a:gd name="connsiteX1" fmla="*/ 183858 w 2412867"/>
              <a:gd name="connsiteY1" fmla="*/ 836380 h 1317754"/>
              <a:gd name="connsiteX2" fmla="*/ 488658 w 2412867"/>
              <a:gd name="connsiteY2" fmla="*/ 597620 h 1317754"/>
              <a:gd name="connsiteX3" fmla="*/ 717258 w 2412867"/>
              <a:gd name="connsiteY3" fmla="*/ 775420 h 1317754"/>
              <a:gd name="connsiteX4" fmla="*/ 1494498 w 2412867"/>
              <a:gd name="connsiteY4" fmla="*/ 297900 h 1317754"/>
              <a:gd name="connsiteX5" fmla="*/ 2403818 w 2412867"/>
              <a:gd name="connsiteY5" fmla="*/ 8340 h 1317754"/>
              <a:gd name="connsiteX6" fmla="*/ 1900898 w 2412867"/>
              <a:gd name="connsiteY6" fmla="*/ 617940 h 1317754"/>
              <a:gd name="connsiteX7" fmla="*/ 940778 w 2412867"/>
              <a:gd name="connsiteY7" fmla="*/ 1105620 h 1317754"/>
              <a:gd name="connsiteX8" fmla="*/ 41618 w 2412867"/>
              <a:gd name="connsiteY8" fmla="*/ 1308820 h 1317754"/>
              <a:gd name="connsiteX0" fmla="*/ 41618 w 2412867"/>
              <a:gd name="connsiteY0" fmla="*/ 1308820 h 1317754"/>
              <a:gd name="connsiteX1" fmla="*/ 183858 w 2412867"/>
              <a:gd name="connsiteY1" fmla="*/ 836380 h 1317754"/>
              <a:gd name="connsiteX2" fmla="*/ 488658 w 2412867"/>
              <a:gd name="connsiteY2" fmla="*/ 597620 h 1317754"/>
              <a:gd name="connsiteX3" fmla="*/ 732498 w 2412867"/>
              <a:gd name="connsiteY3" fmla="*/ 775420 h 1317754"/>
              <a:gd name="connsiteX4" fmla="*/ 1494498 w 2412867"/>
              <a:gd name="connsiteY4" fmla="*/ 297900 h 1317754"/>
              <a:gd name="connsiteX5" fmla="*/ 2403818 w 2412867"/>
              <a:gd name="connsiteY5" fmla="*/ 8340 h 1317754"/>
              <a:gd name="connsiteX6" fmla="*/ 1900898 w 2412867"/>
              <a:gd name="connsiteY6" fmla="*/ 617940 h 1317754"/>
              <a:gd name="connsiteX7" fmla="*/ 940778 w 2412867"/>
              <a:gd name="connsiteY7" fmla="*/ 1105620 h 1317754"/>
              <a:gd name="connsiteX8" fmla="*/ 41618 w 2412867"/>
              <a:gd name="connsiteY8" fmla="*/ 1308820 h 1317754"/>
              <a:gd name="connsiteX0" fmla="*/ 41618 w 2412867"/>
              <a:gd name="connsiteY0" fmla="*/ 1308667 h 1317601"/>
              <a:gd name="connsiteX1" fmla="*/ 183858 w 2412867"/>
              <a:gd name="connsiteY1" fmla="*/ 836227 h 1317601"/>
              <a:gd name="connsiteX2" fmla="*/ 488658 w 2412867"/>
              <a:gd name="connsiteY2" fmla="*/ 597467 h 1317601"/>
              <a:gd name="connsiteX3" fmla="*/ 712178 w 2412867"/>
              <a:gd name="connsiteY3" fmla="*/ 744787 h 1317601"/>
              <a:gd name="connsiteX4" fmla="*/ 1494498 w 2412867"/>
              <a:gd name="connsiteY4" fmla="*/ 297747 h 1317601"/>
              <a:gd name="connsiteX5" fmla="*/ 2403818 w 2412867"/>
              <a:gd name="connsiteY5" fmla="*/ 8187 h 1317601"/>
              <a:gd name="connsiteX6" fmla="*/ 1900898 w 2412867"/>
              <a:gd name="connsiteY6" fmla="*/ 617787 h 1317601"/>
              <a:gd name="connsiteX7" fmla="*/ 940778 w 2412867"/>
              <a:gd name="connsiteY7" fmla="*/ 1105467 h 1317601"/>
              <a:gd name="connsiteX8" fmla="*/ 41618 w 2412867"/>
              <a:gd name="connsiteY8" fmla="*/ 1308667 h 1317601"/>
              <a:gd name="connsiteX0" fmla="*/ 81897 w 2453146"/>
              <a:gd name="connsiteY0" fmla="*/ 1308667 h 1318122"/>
              <a:gd name="connsiteX1" fmla="*/ 92057 w 2453146"/>
              <a:gd name="connsiteY1" fmla="*/ 826067 h 1318122"/>
              <a:gd name="connsiteX2" fmla="*/ 528937 w 2453146"/>
              <a:gd name="connsiteY2" fmla="*/ 597467 h 1318122"/>
              <a:gd name="connsiteX3" fmla="*/ 752457 w 2453146"/>
              <a:gd name="connsiteY3" fmla="*/ 744787 h 1318122"/>
              <a:gd name="connsiteX4" fmla="*/ 1534777 w 2453146"/>
              <a:gd name="connsiteY4" fmla="*/ 297747 h 1318122"/>
              <a:gd name="connsiteX5" fmla="*/ 2444097 w 2453146"/>
              <a:gd name="connsiteY5" fmla="*/ 8187 h 1318122"/>
              <a:gd name="connsiteX6" fmla="*/ 1941177 w 2453146"/>
              <a:gd name="connsiteY6" fmla="*/ 617787 h 1318122"/>
              <a:gd name="connsiteX7" fmla="*/ 981057 w 2453146"/>
              <a:gd name="connsiteY7" fmla="*/ 1105467 h 1318122"/>
              <a:gd name="connsiteX8" fmla="*/ 81897 w 2453146"/>
              <a:gd name="connsiteY8" fmla="*/ 1308667 h 1318122"/>
              <a:gd name="connsiteX0" fmla="*/ 75970 w 2447219"/>
              <a:gd name="connsiteY0" fmla="*/ 1308667 h 1318122"/>
              <a:gd name="connsiteX1" fmla="*/ 86130 w 2447219"/>
              <a:gd name="connsiteY1" fmla="*/ 826067 h 1318122"/>
              <a:gd name="connsiteX2" fmla="*/ 396010 w 2447219"/>
              <a:gd name="connsiteY2" fmla="*/ 638107 h 1318122"/>
              <a:gd name="connsiteX3" fmla="*/ 746530 w 2447219"/>
              <a:gd name="connsiteY3" fmla="*/ 744787 h 1318122"/>
              <a:gd name="connsiteX4" fmla="*/ 1528850 w 2447219"/>
              <a:gd name="connsiteY4" fmla="*/ 297747 h 1318122"/>
              <a:gd name="connsiteX5" fmla="*/ 2438170 w 2447219"/>
              <a:gd name="connsiteY5" fmla="*/ 8187 h 1318122"/>
              <a:gd name="connsiteX6" fmla="*/ 1935250 w 2447219"/>
              <a:gd name="connsiteY6" fmla="*/ 617787 h 1318122"/>
              <a:gd name="connsiteX7" fmla="*/ 975130 w 2447219"/>
              <a:gd name="connsiteY7" fmla="*/ 1105467 h 1318122"/>
              <a:gd name="connsiteX8" fmla="*/ 75970 w 2447219"/>
              <a:gd name="connsiteY8" fmla="*/ 1308667 h 1318122"/>
              <a:gd name="connsiteX0" fmla="*/ 75970 w 2447219"/>
              <a:gd name="connsiteY0" fmla="*/ 1308667 h 1318122"/>
              <a:gd name="connsiteX1" fmla="*/ 86130 w 2447219"/>
              <a:gd name="connsiteY1" fmla="*/ 826067 h 1318122"/>
              <a:gd name="connsiteX2" fmla="*/ 396010 w 2447219"/>
              <a:gd name="connsiteY2" fmla="*/ 638107 h 1318122"/>
              <a:gd name="connsiteX3" fmla="*/ 746530 w 2447219"/>
              <a:gd name="connsiteY3" fmla="*/ 744787 h 1318122"/>
              <a:gd name="connsiteX4" fmla="*/ 1528850 w 2447219"/>
              <a:gd name="connsiteY4" fmla="*/ 297747 h 1318122"/>
              <a:gd name="connsiteX5" fmla="*/ 2438170 w 2447219"/>
              <a:gd name="connsiteY5" fmla="*/ 8187 h 1318122"/>
              <a:gd name="connsiteX6" fmla="*/ 1935250 w 2447219"/>
              <a:gd name="connsiteY6" fmla="*/ 617787 h 1318122"/>
              <a:gd name="connsiteX7" fmla="*/ 975130 w 2447219"/>
              <a:gd name="connsiteY7" fmla="*/ 1105467 h 1318122"/>
              <a:gd name="connsiteX8" fmla="*/ 75970 w 2447219"/>
              <a:gd name="connsiteY8" fmla="*/ 1308667 h 1318122"/>
              <a:gd name="connsiteX0" fmla="*/ 77809 w 2449058"/>
              <a:gd name="connsiteY0" fmla="*/ 1308667 h 1318122"/>
              <a:gd name="connsiteX1" fmla="*/ 87969 w 2449058"/>
              <a:gd name="connsiteY1" fmla="*/ 826067 h 1318122"/>
              <a:gd name="connsiteX2" fmla="*/ 438489 w 2449058"/>
              <a:gd name="connsiteY2" fmla="*/ 602547 h 1318122"/>
              <a:gd name="connsiteX3" fmla="*/ 748369 w 2449058"/>
              <a:gd name="connsiteY3" fmla="*/ 744787 h 1318122"/>
              <a:gd name="connsiteX4" fmla="*/ 1530689 w 2449058"/>
              <a:gd name="connsiteY4" fmla="*/ 297747 h 1318122"/>
              <a:gd name="connsiteX5" fmla="*/ 2440009 w 2449058"/>
              <a:gd name="connsiteY5" fmla="*/ 8187 h 1318122"/>
              <a:gd name="connsiteX6" fmla="*/ 1937089 w 2449058"/>
              <a:gd name="connsiteY6" fmla="*/ 617787 h 1318122"/>
              <a:gd name="connsiteX7" fmla="*/ 976969 w 2449058"/>
              <a:gd name="connsiteY7" fmla="*/ 1105467 h 1318122"/>
              <a:gd name="connsiteX8" fmla="*/ 77809 w 2449058"/>
              <a:gd name="connsiteY8" fmla="*/ 1308667 h 1318122"/>
              <a:gd name="connsiteX0" fmla="*/ 77809 w 2449058"/>
              <a:gd name="connsiteY0" fmla="*/ 1308667 h 1318122"/>
              <a:gd name="connsiteX1" fmla="*/ 87969 w 2449058"/>
              <a:gd name="connsiteY1" fmla="*/ 826067 h 1318122"/>
              <a:gd name="connsiteX2" fmla="*/ 438489 w 2449058"/>
              <a:gd name="connsiteY2" fmla="*/ 602547 h 1318122"/>
              <a:gd name="connsiteX3" fmla="*/ 748369 w 2449058"/>
              <a:gd name="connsiteY3" fmla="*/ 744787 h 1318122"/>
              <a:gd name="connsiteX4" fmla="*/ 1530689 w 2449058"/>
              <a:gd name="connsiteY4" fmla="*/ 297747 h 1318122"/>
              <a:gd name="connsiteX5" fmla="*/ 2440009 w 2449058"/>
              <a:gd name="connsiteY5" fmla="*/ 8187 h 1318122"/>
              <a:gd name="connsiteX6" fmla="*/ 1937089 w 2449058"/>
              <a:gd name="connsiteY6" fmla="*/ 617787 h 1318122"/>
              <a:gd name="connsiteX7" fmla="*/ 976969 w 2449058"/>
              <a:gd name="connsiteY7" fmla="*/ 1105467 h 1318122"/>
              <a:gd name="connsiteX8" fmla="*/ 77809 w 2449058"/>
              <a:gd name="connsiteY8" fmla="*/ 1308667 h 1318122"/>
              <a:gd name="connsiteX0" fmla="*/ 88063 w 2459312"/>
              <a:gd name="connsiteY0" fmla="*/ 1308667 h 1318122"/>
              <a:gd name="connsiteX1" fmla="*/ 98223 w 2459312"/>
              <a:gd name="connsiteY1" fmla="*/ 826067 h 1318122"/>
              <a:gd name="connsiteX2" fmla="*/ 657023 w 2459312"/>
              <a:gd name="connsiteY2" fmla="*/ 323147 h 1318122"/>
              <a:gd name="connsiteX3" fmla="*/ 758623 w 2459312"/>
              <a:gd name="connsiteY3" fmla="*/ 744787 h 1318122"/>
              <a:gd name="connsiteX4" fmla="*/ 1540943 w 2459312"/>
              <a:gd name="connsiteY4" fmla="*/ 297747 h 1318122"/>
              <a:gd name="connsiteX5" fmla="*/ 2450263 w 2459312"/>
              <a:gd name="connsiteY5" fmla="*/ 8187 h 1318122"/>
              <a:gd name="connsiteX6" fmla="*/ 1947343 w 2459312"/>
              <a:gd name="connsiteY6" fmla="*/ 617787 h 1318122"/>
              <a:gd name="connsiteX7" fmla="*/ 987223 w 2459312"/>
              <a:gd name="connsiteY7" fmla="*/ 1105467 h 1318122"/>
              <a:gd name="connsiteX8" fmla="*/ 88063 w 2459312"/>
              <a:gd name="connsiteY8" fmla="*/ 1308667 h 1318122"/>
              <a:gd name="connsiteX0" fmla="*/ 88063 w 2459312"/>
              <a:gd name="connsiteY0" fmla="*/ 1308667 h 1318122"/>
              <a:gd name="connsiteX1" fmla="*/ 98223 w 2459312"/>
              <a:gd name="connsiteY1" fmla="*/ 826067 h 1318122"/>
              <a:gd name="connsiteX2" fmla="*/ 657023 w 2459312"/>
              <a:gd name="connsiteY2" fmla="*/ 323147 h 1318122"/>
              <a:gd name="connsiteX3" fmla="*/ 758623 w 2459312"/>
              <a:gd name="connsiteY3" fmla="*/ 744787 h 1318122"/>
              <a:gd name="connsiteX4" fmla="*/ 1540943 w 2459312"/>
              <a:gd name="connsiteY4" fmla="*/ 297747 h 1318122"/>
              <a:gd name="connsiteX5" fmla="*/ 2450263 w 2459312"/>
              <a:gd name="connsiteY5" fmla="*/ 8187 h 1318122"/>
              <a:gd name="connsiteX6" fmla="*/ 1947343 w 2459312"/>
              <a:gd name="connsiteY6" fmla="*/ 617787 h 1318122"/>
              <a:gd name="connsiteX7" fmla="*/ 987223 w 2459312"/>
              <a:gd name="connsiteY7" fmla="*/ 1105467 h 1318122"/>
              <a:gd name="connsiteX8" fmla="*/ 88063 w 2459312"/>
              <a:gd name="connsiteY8" fmla="*/ 1308667 h 1318122"/>
              <a:gd name="connsiteX0" fmla="*/ 39970 w 2411219"/>
              <a:gd name="connsiteY0" fmla="*/ 1308667 h 1324542"/>
              <a:gd name="connsiteX1" fmla="*/ 202530 w 2411219"/>
              <a:gd name="connsiteY1" fmla="*/ 709227 h 1324542"/>
              <a:gd name="connsiteX2" fmla="*/ 608930 w 2411219"/>
              <a:gd name="connsiteY2" fmla="*/ 323147 h 1324542"/>
              <a:gd name="connsiteX3" fmla="*/ 710530 w 2411219"/>
              <a:gd name="connsiteY3" fmla="*/ 744787 h 1324542"/>
              <a:gd name="connsiteX4" fmla="*/ 1492850 w 2411219"/>
              <a:gd name="connsiteY4" fmla="*/ 297747 h 1324542"/>
              <a:gd name="connsiteX5" fmla="*/ 2402170 w 2411219"/>
              <a:gd name="connsiteY5" fmla="*/ 8187 h 1324542"/>
              <a:gd name="connsiteX6" fmla="*/ 1899250 w 2411219"/>
              <a:gd name="connsiteY6" fmla="*/ 617787 h 1324542"/>
              <a:gd name="connsiteX7" fmla="*/ 939130 w 2411219"/>
              <a:gd name="connsiteY7" fmla="*/ 1105467 h 1324542"/>
              <a:gd name="connsiteX8" fmla="*/ 39970 w 2411219"/>
              <a:gd name="connsiteY8" fmla="*/ 1308667 h 1324542"/>
              <a:gd name="connsiteX0" fmla="*/ 14266 w 2385515"/>
              <a:gd name="connsiteY0" fmla="*/ 1308667 h 1322800"/>
              <a:gd name="connsiteX1" fmla="*/ 176826 w 2385515"/>
              <a:gd name="connsiteY1" fmla="*/ 709227 h 1322800"/>
              <a:gd name="connsiteX2" fmla="*/ 583226 w 2385515"/>
              <a:gd name="connsiteY2" fmla="*/ 323147 h 1322800"/>
              <a:gd name="connsiteX3" fmla="*/ 684826 w 2385515"/>
              <a:gd name="connsiteY3" fmla="*/ 744787 h 1322800"/>
              <a:gd name="connsiteX4" fmla="*/ 1467146 w 2385515"/>
              <a:gd name="connsiteY4" fmla="*/ 297747 h 1322800"/>
              <a:gd name="connsiteX5" fmla="*/ 2376466 w 2385515"/>
              <a:gd name="connsiteY5" fmla="*/ 8187 h 1322800"/>
              <a:gd name="connsiteX6" fmla="*/ 1873546 w 2385515"/>
              <a:gd name="connsiteY6" fmla="*/ 617787 h 1322800"/>
              <a:gd name="connsiteX7" fmla="*/ 913426 w 2385515"/>
              <a:gd name="connsiteY7" fmla="*/ 1105467 h 1322800"/>
              <a:gd name="connsiteX8" fmla="*/ 14266 w 2385515"/>
              <a:gd name="connsiteY8" fmla="*/ 1308667 h 1322800"/>
              <a:gd name="connsiteX0" fmla="*/ 22635 w 2393884"/>
              <a:gd name="connsiteY0" fmla="*/ 1308667 h 1331537"/>
              <a:gd name="connsiteX1" fmla="*/ 296955 w 2393884"/>
              <a:gd name="connsiteY1" fmla="*/ 592387 h 1331537"/>
              <a:gd name="connsiteX2" fmla="*/ 591595 w 2393884"/>
              <a:gd name="connsiteY2" fmla="*/ 323147 h 1331537"/>
              <a:gd name="connsiteX3" fmla="*/ 693195 w 2393884"/>
              <a:gd name="connsiteY3" fmla="*/ 744787 h 1331537"/>
              <a:gd name="connsiteX4" fmla="*/ 1475515 w 2393884"/>
              <a:gd name="connsiteY4" fmla="*/ 297747 h 1331537"/>
              <a:gd name="connsiteX5" fmla="*/ 2384835 w 2393884"/>
              <a:gd name="connsiteY5" fmla="*/ 8187 h 1331537"/>
              <a:gd name="connsiteX6" fmla="*/ 1881915 w 2393884"/>
              <a:gd name="connsiteY6" fmla="*/ 617787 h 1331537"/>
              <a:gd name="connsiteX7" fmla="*/ 921795 w 2393884"/>
              <a:gd name="connsiteY7" fmla="*/ 1105467 h 1331537"/>
              <a:gd name="connsiteX8" fmla="*/ 22635 w 2393884"/>
              <a:gd name="connsiteY8" fmla="*/ 1308667 h 1331537"/>
              <a:gd name="connsiteX0" fmla="*/ 22635 w 2393884"/>
              <a:gd name="connsiteY0" fmla="*/ 1308617 h 1331487"/>
              <a:gd name="connsiteX1" fmla="*/ 296955 w 2393884"/>
              <a:gd name="connsiteY1" fmla="*/ 592337 h 1331487"/>
              <a:gd name="connsiteX2" fmla="*/ 591595 w 2393884"/>
              <a:gd name="connsiteY2" fmla="*/ 323097 h 1331487"/>
              <a:gd name="connsiteX3" fmla="*/ 571275 w 2393884"/>
              <a:gd name="connsiteY3" fmla="*/ 734577 h 1331487"/>
              <a:gd name="connsiteX4" fmla="*/ 1475515 w 2393884"/>
              <a:gd name="connsiteY4" fmla="*/ 297697 h 1331487"/>
              <a:gd name="connsiteX5" fmla="*/ 2384835 w 2393884"/>
              <a:gd name="connsiteY5" fmla="*/ 8137 h 1331487"/>
              <a:gd name="connsiteX6" fmla="*/ 1881915 w 2393884"/>
              <a:gd name="connsiteY6" fmla="*/ 617737 h 1331487"/>
              <a:gd name="connsiteX7" fmla="*/ 921795 w 2393884"/>
              <a:gd name="connsiteY7" fmla="*/ 1105417 h 1331487"/>
              <a:gd name="connsiteX8" fmla="*/ 22635 w 2393884"/>
              <a:gd name="connsiteY8" fmla="*/ 1308617 h 1331487"/>
              <a:gd name="connsiteX0" fmla="*/ 22635 w 2393884"/>
              <a:gd name="connsiteY0" fmla="*/ 1308617 h 1331487"/>
              <a:gd name="connsiteX1" fmla="*/ 296955 w 2393884"/>
              <a:gd name="connsiteY1" fmla="*/ 592337 h 1331487"/>
              <a:gd name="connsiteX2" fmla="*/ 591595 w 2393884"/>
              <a:gd name="connsiteY2" fmla="*/ 323097 h 1331487"/>
              <a:gd name="connsiteX3" fmla="*/ 571275 w 2393884"/>
              <a:gd name="connsiteY3" fmla="*/ 734577 h 1331487"/>
              <a:gd name="connsiteX4" fmla="*/ 1475515 w 2393884"/>
              <a:gd name="connsiteY4" fmla="*/ 297697 h 1331487"/>
              <a:gd name="connsiteX5" fmla="*/ 2384835 w 2393884"/>
              <a:gd name="connsiteY5" fmla="*/ 8137 h 1331487"/>
              <a:gd name="connsiteX6" fmla="*/ 1881915 w 2393884"/>
              <a:gd name="connsiteY6" fmla="*/ 617737 h 1331487"/>
              <a:gd name="connsiteX7" fmla="*/ 921795 w 2393884"/>
              <a:gd name="connsiteY7" fmla="*/ 1105417 h 1331487"/>
              <a:gd name="connsiteX8" fmla="*/ 22635 w 2393884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6065"/>
              <a:gd name="connsiteY0" fmla="*/ 1310200 h 1333070"/>
              <a:gd name="connsiteX1" fmla="*/ 298363 w 2396065"/>
              <a:gd name="connsiteY1" fmla="*/ 593920 h 1333070"/>
              <a:gd name="connsiteX2" fmla="*/ 730163 w 2396065"/>
              <a:gd name="connsiteY2" fmla="*/ 207840 h 1333070"/>
              <a:gd name="connsiteX3" fmla="*/ 572683 w 2396065"/>
              <a:gd name="connsiteY3" fmla="*/ 736160 h 1333070"/>
              <a:gd name="connsiteX4" fmla="*/ 1456603 w 2396065"/>
              <a:gd name="connsiteY4" fmla="*/ 278960 h 1333070"/>
              <a:gd name="connsiteX5" fmla="*/ 2386243 w 2396065"/>
              <a:gd name="connsiteY5" fmla="*/ 9720 h 1333070"/>
              <a:gd name="connsiteX6" fmla="*/ 1883323 w 2396065"/>
              <a:gd name="connsiteY6" fmla="*/ 619320 h 1333070"/>
              <a:gd name="connsiteX7" fmla="*/ 923203 w 2396065"/>
              <a:gd name="connsiteY7" fmla="*/ 1107000 h 1333070"/>
              <a:gd name="connsiteX8" fmla="*/ 24043 w 2396065"/>
              <a:gd name="connsiteY8" fmla="*/ 1310200 h 1333070"/>
              <a:gd name="connsiteX0" fmla="*/ 3803 w 2375825"/>
              <a:gd name="connsiteY0" fmla="*/ 1310200 h 1320716"/>
              <a:gd name="connsiteX1" fmla="*/ 278123 w 2375825"/>
              <a:gd name="connsiteY1" fmla="*/ 593920 h 1320716"/>
              <a:gd name="connsiteX2" fmla="*/ 709923 w 2375825"/>
              <a:gd name="connsiteY2" fmla="*/ 207840 h 1320716"/>
              <a:gd name="connsiteX3" fmla="*/ 552443 w 2375825"/>
              <a:gd name="connsiteY3" fmla="*/ 736160 h 1320716"/>
              <a:gd name="connsiteX4" fmla="*/ 1436363 w 2375825"/>
              <a:gd name="connsiteY4" fmla="*/ 278960 h 1320716"/>
              <a:gd name="connsiteX5" fmla="*/ 2366003 w 2375825"/>
              <a:gd name="connsiteY5" fmla="*/ 9720 h 1320716"/>
              <a:gd name="connsiteX6" fmla="*/ 1863083 w 2375825"/>
              <a:gd name="connsiteY6" fmla="*/ 619320 h 1320716"/>
              <a:gd name="connsiteX7" fmla="*/ 902963 w 2375825"/>
              <a:gd name="connsiteY7" fmla="*/ 1107000 h 1320716"/>
              <a:gd name="connsiteX8" fmla="*/ 3803 w 2375825"/>
              <a:gd name="connsiteY8" fmla="*/ 1310200 h 1320716"/>
              <a:gd name="connsiteX0" fmla="*/ 3729 w 2380831"/>
              <a:gd name="connsiteY0" fmla="*/ 1300040 h 1311064"/>
              <a:gd name="connsiteX1" fmla="*/ 283129 w 2380831"/>
              <a:gd name="connsiteY1" fmla="*/ 593920 h 1311064"/>
              <a:gd name="connsiteX2" fmla="*/ 714929 w 2380831"/>
              <a:gd name="connsiteY2" fmla="*/ 207840 h 1311064"/>
              <a:gd name="connsiteX3" fmla="*/ 557449 w 2380831"/>
              <a:gd name="connsiteY3" fmla="*/ 736160 h 1311064"/>
              <a:gd name="connsiteX4" fmla="*/ 1441369 w 2380831"/>
              <a:gd name="connsiteY4" fmla="*/ 278960 h 1311064"/>
              <a:gd name="connsiteX5" fmla="*/ 2371009 w 2380831"/>
              <a:gd name="connsiteY5" fmla="*/ 9720 h 1311064"/>
              <a:gd name="connsiteX6" fmla="*/ 1868089 w 2380831"/>
              <a:gd name="connsiteY6" fmla="*/ 619320 h 1311064"/>
              <a:gd name="connsiteX7" fmla="*/ 907969 w 2380831"/>
              <a:gd name="connsiteY7" fmla="*/ 1107000 h 1311064"/>
              <a:gd name="connsiteX8" fmla="*/ 3729 w 2380831"/>
              <a:gd name="connsiteY8" fmla="*/ 1300040 h 1311064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9000"/>
              <a:gd name="connsiteY0" fmla="*/ 1304614 h 1326389"/>
              <a:gd name="connsiteX1" fmla="*/ 290504 w 2389000"/>
              <a:gd name="connsiteY1" fmla="*/ 598494 h 1326389"/>
              <a:gd name="connsiteX2" fmla="*/ 722304 w 2389000"/>
              <a:gd name="connsiteY2" fmla="*/ 212414 h 1326389"/>
              <a:gd name="connsiteX3" fmla="*/ 564824 w 2389000"/>
              <a:gd name="connsiteY3" fmla="*/ 740734 h 1326389"/>
              <a:gd name="connsiteX4" fmla="*/ 1428424 w 2389000"/>
              <a:gd name="connsiteY4" fmla="*/ 237814 h 1326389"/>
              <a:gd name="connsiteX5" fmla="*/ 2378384 w 2389000"/>
              <a:gd name="connsiteY5" fmla="*/ 14294 h 1326389"/>
              <a:gd name="connsiteX6" fmla="*/ 1875464 w 2389000"/>
              <a:gd name="connsiteY6" fmla="*/ 623894 h 1326389"/>
              <a:gd name="connsiteX7" fmla="*/ 915344 w 2389000"/>
              <a:gd name="connsiteY7" fmla="*/ 1111574 h 1326389"/>
              <a:gd name="connsiteX8" fmla="*/ 11104 w 2389000"/>
              <a:gd name="connsiteY8" fmla="*/ 1304614 h 1326389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7457 h 1329232"/>
              <a:gd name="connsiteX1" fmla="*/ 290504 w 2389000"/>
              <a:gd name="connsiteY1" fmla="*/ 601337 h 1329232"/>
              <a:gd name="connsiteX2" fmla="*/ 722304 w 2389000"/>
              <a:gd name="connsiteY2" fmla="*/ 215257 h 1329232"/>
              <a:gd name="connsiteX3" fmla="*/ 564824 w 2389000"/>
              <a:gd name="connsiteY3" fmla="*/ 743577 h 1329232"/>
              <a:gd name="connsiteX4" fmla="*/ 1428424 w 2389000"/>
              <a:gd name="connsiteY4" fmla="*/ 240657 h 1329232"/>
              <a:gd name="connsiteX5" fmla="*/ 2378384 w 2389000"/>
              <a:gd name="connsiteY5" fmla="*/ 17137 h 1329232"/>
              <a:gd name="connsiteX6" fmla="*/ 1875464 w 2389000"/>
              <a:gd name="connsiteY6" fmla="*/ 626737 h 1329232"/>
              <a:gd name="connsiteX7" fmla="*/ 915344 w 2389000"/>
              <a:gd name="connsiteY7" fmla="*/ 1114417 h 1329232"/>
              <a:gd name="connsiteX8" fmla="*/ 11104 w 2389000"/>
              <a:gd name="connsiteY8" fmla="*/ 1307457 h 1329232"/>
              <a:gd name="connsiteX0" fmla="*/ 11104 w 2389000"/>
              <a:gd name="connsiteY0" fmla="*/ 1307880 h 1329655"/>
              <a:gd name="connsiteX1" fmla="*/ 290504 w 2389000"/>
              <a:gd name="connsiteY1" fmla="*/ 601760 h 1329655"/>
              <a:gd name="connsiteX2" fmla="*/ 722304 w 2389000"/>
              <a:gd name="connsiteY2" fmla="*/ 215680 h 1329655"/>
              <a:gd name="connsiteX3" fmla="*/ 564824 w 2389000"/>
              <a:gd name="connsiteY3" fmla="*/ 744000 h 1329655"/>
              <a:gd name="connsiteX4" fmla="*/ 1428424 w 2389000"/>
              <a:gd name="connsiteY4" fmla="*/ 241080 h 1329655"/>
              <a:gd name="connsiteX5" fmla="*/ 2378384 w 2389000"/>
              <a:gd name="connsiteY5" fmla="*/ 17560 h 1329655"/>
              <a:gd name="connsiteX6" fmla="*/ 1875464 w 2389000"/>
              <a:gd name="connsiteY6" fmla="*/ 627160 h 1329655"/>
              <a:gd name="connsiteX7" fmla="*/ 915344 w 2389000"/>
              <a:gd name="connsiteY7" fmla="*/ 1114840 h 1329655"/>
              <a:gd name="connsiteX8" fmla="*/ 11104 w 2389000"/>
              <a:gd name="connsiteY8" fmla="*/ 1307880 h 1329655"/>
              <a:gd name="connsiteX0" fmla="*/ 11104 w 2389000"/>
              <a:gd name="connsiteY0" fmla="*/ 1307880 h 1329655"/>
              <a:gd name="connsiteX1" fmla="*/ 290504 w 2389000"/>
              <a:gd name="connsiteY1" fmla="*/ 601760 h 1329655"/>
              <a:gd name="connsiteX2" fmla="*/ 722304 w 2389000"/>
              <a:gd name="connsiteY2" fmla="*/ 215680 h 1329655"/>
              <a:gd name="connsiteX3" fmla="*/ 564824 w 2389000"/>
              <a:gd name="connsiteY3" fmla="*/ 744000 h 1329655"/>
              <a:gd name="connsiteX4" fmla="*/ 1428424 w 2389000"/>
              <a:gd name="connsiteY4" fmla="*/ 241080 h 1329655"/>
              <a:gd name="connsiteX5" fmla="*/ 2378384 w 2389000"/>
              <a:gd name="connsiteY5" fmla="*/ 17560 h 1329655"/>
              <a:gd name="connsiteX6" fmla="*/ 1875464 w 2389000"/>
              <a:gd name="connsiteY6" fmla="*/ 627160 h 1329655"/>
              <a:gd name="connsiteX7" fmla="*/ 915344 w 2389000"/>
              <a:gd name="connsiteY7" fmla="*/ 1114840 h 1329655"/>
              <a:gd name="connsiteX8" fmla="*/ 11104 w 2389000"/>
              <a:gd name="connsiteY8" fmla="*/ 1307880 h 1329655"/>
              <a:gd name="connsiteX0" fmla="*/ 45959 w 2423855"/>
              <a:gd name="connsiteY0" fmla="*/ 1307880 h 1329655"/>
              <a:gd name="connsiteX1" fmla="*/ 152639 w 2423855"/>
              <a:gd name="connsiteY1" fmla="*/ 926879 h 1329655"/>
              <a:gd name="connsiteX2" fmla="*/ 325359 w 2423855"/>
              <a:gd name="connsiteY2" fmla="*/ 601760 h 1329655"/>
              <a:gd name="connsiteX3" fmla="*/ 757159 w 2423855"/>
              <a:gd name="connsiteY3" fmla="*/ 215680 h 1329655"/>
              <a:gd name="connsiteX4" fmla="*/ 599679 w 2423855"/>
              <a:gd name="connsiteY4" fmla="*/ 744000 h 1329655"/>
              <a:gd name="connsiteX5" fmla="*/ 1463279 w 2423855"/>
              <a:gd name="connsiteY5" fmla="*/ 241080 h 1329655"/>
              <a:gd name="connsiteX6" fmla="*/ 2413239 w 2423855"/>
              <a:gd name="connsiteY6" fmla="*/ 17560 h 1329655"/>
              <a:gd name="connsiteX7" fmla="*/ 1910319 w 2423855"/>
              <a:gd name="connsiteY7" fmla="*/ 627160 h 1329655"/>
              <a:gd name="connsiteX8" fmla="*/ 950199 w 2423855"/>
              <a:gd name="connsiteY8" fmla="*/ 1114840 h 1329655"/>
              <a:gd name="connsiteX9" fmla="*/ 45959 w 2423855"/>
              <a:gd name="connsiteY9" fmla="*/ 1307880 h 1329655"/>
              <a:gd name="connsiteX0" fmla="*/ 48307 w 2426203"/>
              <a:gd name="connsiteY0" fmla="*/ 1307880 h 1330604"/>
              <a:gd name="connsiteX1" fmla="*/ 144827 w 2426203"/>
              <a:gd name="connsiteY1" fmla="*/ 616999 h 1330604"/>
              <a:gd name="connsiteX2" fmla="*/ 327707 w 2426203"/>
              <a:gd name="connsiteY2" fmla="*/ 601760 h 1330604"/>
              <a:gd name="connsiteX3" fmla="*/ 759507 w 2426203"/>
              <a:gd name="connsiteY3" fmla="*/ 215680 h 1330604"/>
              <a:gd name="connsiteX4" fmla="*/ 602027 w 2426203"/>
              <a:gd name="connsiteY4" fmla="*/ 744000 h 1330604"/>
              <a:gd name="connsiteX5" fmla="*/ 1465627 w 2426203"/>
              <a:gd name="connsiteY5" fmla="*/ 241080 h 1330604"/>
              <a:gd name="connsiteX6" fmla="*/ 2415587 w 2426203"/>
              <a:gd name="connsiteY6" fmla="*/ 17560 h 1330604"/>
              <a:gd name="connsiteX7" fmla="*/ 1912667 w 2426203"/>
              <a:gd name="connsiteY7" fmla="*/ 627160 h 1330604"/>
              <a:gd name="connsiteX8" fmla="*/ 952547 w 2426203"/>
              <a:gd name="connsiteY8" fmla="*/ 1114840 h 1330604"/>
              <a:gd name="connsiteX9" fmla="*/ 48307 w 2426203"/>
              <a:gd name="connsiteY9" fmla="*/ 1307880 h 1330604"/>
              <a:gd name="connsiteX0" fmla="*/ 48307 w 2426203"/>
              <a:gd name="connsiteY0" fmla="*/ 1307880 h 1330604"/>
              <a:gd name="connsiteX1" fmla="*/ 144827 w 2426203"/>
              <a:gd name="connsiteY1" fmla="*/ 616999 h 1330604"/>
              <a:gd name="connsiteX2" fmla="*/ 327707 w 2426203"/>
              <a:gd name="connsiteY2" fmla="*/ 601760 h 1330604"/>
              <a:gd name="connsiteX3" fmla="*/ 759507 w 2426203"/>
              <a:gd name="connsiteY3" fmla="*/ 215680 h 1330604"/>
              <a:gd name="connsiteX4" fmla="*/ 602027 w 2426203"/>
              <a:gd name="connsiteY4" fmla="*/ 744000 h 1330604"/>
              <a:gd name="connsiteX5" fmla="*/ 1465627 w 2426203"/>
              <a:gd name="connsiteY5" fmla="*/ 241080 h 1330604"/>
              <a:gd name="connsiteX6" fmla="*/ 2415587 w 2426203"/>
              <a:gd name="connsiteY6" fmla="*/ 17560 h 1330604"/>
              <a:gd name="connsiteX7" fmla="*/ 1912667 w 2426203"/>
              <a:gd name="connsiteY7" fmla="*/ 627160 h 1330604"/>
              <a:gd name="connsiteX8" fmla="*/ 952547 w 2426203"/>
              <a:gd name="connsiteY8" fmla="*/ 1114840 h 1330604"/>
              <a:gd name="connsiteX9" fmla="*/ 48307 w 2426203"/>
              <a:gd name="connsiteY9" fmla="*/ 1307880 h 1330604"/>
              <a:gd name="connsiteX0" fmla="*/ 57912 w 2435808"/>
              <a:gd name="connsiteY0" fmla="*/ 1307880 h 1330604"/>
              <a:gd name="connsiteX1" fmla="*/ 154432 w 2435808"/>
              <a:gd name="connsiteY1" fmla="*/ 616999 h 1330604"/>
              <a:gd name="connsiteX2" fmla="*/ 337312 w 2435808"/>
              <a:gd name="connsiteY2" fmla="*/ 601760 h 1330604"/>
              <a:gd name="connsiteX3" fmla="*/ 769112 w 2435808"/>
              <a:gd name="connsiteY3" fmla="*/ 215680 h 1330604"/>
              <a:gd name="connsiteX4" fmla="*/ 611632 w 2435808"/>
              <a:gd name="connsiteY4" fmla="*/ 744000 h 1330604"/>
              <a:gd name="connsiteX5" fmla="*/ 1475232 w 2435808"/>
              <a:gd name="connsiteY5" fmla="*/ 241080 h 1330604"/>
              <a:gd name="connsiteX6" fmla="*/ 2425192 w 2435808"/>
              <a:gd name="connsiteY6" fmla="*/ 17560 h 1330604"/>
              <a:gd name="connsiteX7" fmla="*/ 1922272 w 2435808"/>
              <a:gd name="connsiteY7" fmla="*/ 627160 h 1330604"/>
              <a:gd name="connsiteX8" fmla="*/ 962152 w 2435808"/>
              <a:gd name="connsiteY8" fmla="*/ 1114840 h 1330604"/>
              <a:gd name="connsiteX9" fmla="*/ 57912 w 2435808"/>
              <a:gd name="connsiteY9" fmla="*/ 1307880 h 1330604"/>
              <a:gd name="connsiteX0" fmla="*/ 55025 w 2432921"/>
              <a:gd name="connsiteY0" fmla="*/ 1307880 h 1330604"/>
              <a:gd name="connsiteX1" fmla="*/ 151545 w 2432921"/>
              <a:gd name="connsiteY1" fmla="*/ 616999 h 1330604"/>
              <a:gd name="connsiteX2" fmla="*/ 334425 w 2432921"/>
              <a:gd name="connsiteY2" fmla="*/ 601760 h 1330604"/>
              <a:gd name="connsiteX3" fmla="*/ 766225 w 2432921"/>
              <a:gd name="connsiteY3" fmla="*/ 215680 h 1330604"/>
              <a:gd name="connsiteX4" fmla="*/ 608745 w 2432921"/>
              <a:gd name="connsiteY4" fmla="*/ 744000 h 1330604"/>
              <a:gd name="connsiteX5" fmla="*/ 1472345 w 2432921"/>
              <a:gd name="connsiteY5" fmla="*/ 241080 h 1330604"/>
              <a:gd name="connsiteX6" fmla="*/ 2422305 w 2432921"/>
              <a:gd name="connsiteY6" fmla="*/ 17560 h 1330604"/>
              <a:gd name="connsiteX7" fmla="*/ 1919385 w 2432921"/>
              <a:gd name="connsiteY7" fmla="*/ 627160 h 1330604"/>
              <a:gd name="connsiteX8" fmla="*/ 959265 w 2432921"/>
              <a:gd name="connsiteY8" fmla="*/ 1114840 h 1330604"/>
              <a:gd name="connsiteX9" fmla="*/ 55025 w 2432921"/>
              <a:gd name="connsiteY9" fmla="*/ 1307880 h 1330604"/>
              <a:gd name="connsiteX0" fmla="*/ 55025 w 2432921"/>
              <a:gd name="connsiteY0" fmla="*/ 1307880 h 1330604"/>
              <a:gd name="connsiteX1" fmla="*/ 151545 w 2432921"/>
              <a:gd name="connsiteY1" fmla="*/ 616999 h 1330604"/>
              <a:gd name="connsiteX2" fmla="*/ 334425 w 2432921"/>
              <a:gd name="connsiteY2" fmla="*/ 601760 h 1330604"/>
              <a:gd name="connsiteX3" fmla="*/ 766225 w 2432921"/>
              <a:gd name="connsiteY3" fmla="*/ 215680 h 1330604"/>
              <a:gd name="connsiteX4" fmla="*/ 608745 w 2432921"/>
              <a:gd name="connsiteY4" fmla="*/ 744000 h 1330604"/>
              <a:gd name="connsiteX5" fmla="*/ 1472345 w 2432921"/>
              <a:gd name="connsiteY5" fmla="*/ 241080 h 1330604"/>
              <a:gd name="connsiteX6" fmla="*/ 2422305 w 2432921"/>
              <a:gd name="connsiteY6" fmla="*/ 17560 h 1330604"/>
              <a:gd name="connsiteX7" fmla="*/ 1919385 w 2432921"/>
              <a:gd name="connsiteY7" fmla="*/ 627160 h 1330604"/>
              <a:gd name="connsiteX8" fmla="*/ 959265 w 2432921"/>
              <a:gd name="connsiteY8" fmla="*/ 1114840 h 1330604"/>
              <a:gd name="connsiteX9" fmla="*/ 55025 w 2432921"/>
              <a:gd name="connsiteY9" fmla="*/ 1307880 h 1330604"/>
              <a:gd name="connsiteX0" fmla="*/ 47127 w 2425023"/>
              <a:gd name="connsiteY0" fmla="*/ 1307880 h 1335435"/>
              <a:gd name="connsiteX1" fmla="*/ 174127 w 2425023"/>
              <a:gd name="connsiteY1" fmla="*/ 540799 h 1335435"/>
              <a:gd name="connsiteX2" fmla="*/ 326527 w 2425023"/>
              <a:gd name="connsiteY2" fmla="*/ 601760 h 1335435"/>
              <a:gd name="connsiteX3" fmla="*/ 758327 w 2425023"/>
              <a:gd name="connsiteY3" fmla="*/ 215680 h 1335435"/>
              <a:gd name="connsiteX4" fmla="*/ 600847 w 2425023"/>
              <a:gd name="connsiteY4" fmla="*/ 744000 h 1335435"/>
              <a:gd name="connsiteX5" fmla="*/ 1464447 w 2425023"/>
              <a:gd name="connsiteY5" fmla="*/ 241080 h 1335435"/>
              <a:gd name="connsiteX6" fmla="*/ 2414407 w 2425023"/>
              <a:gd name="connsiteY6" fmla="*/ 17560 h 1335435"/>
              <a:gd name="connsiteX7" fmla="*/ 1911487 w 2425023"/>
              <a:gd name="connsiteY7" fmla="*/ 627160 h 1335435"/>
              <a:gd name="connsiteX8" fmla="*/ 951367 w 2425023"/>
              <a:gd name="connsiteY8" fmla="*/ 1114840 h 1335435"/>
              <a:gd name="connsiteX9" fmla="*/ 47127 w 2425023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66925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66925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7394" h="1331355">
                <a:moveTo>
                  <a:pt x="49498" y="1303800"/>
                </a:moveTo>
                <a:cubicBezTo>
                  <a:pt x="-80042" y="1208127"/>
                  <a:pt x="74051" y="562966"/>
                  <a:pt x="176498" y="536719"/>
                </a:cubicBezTo>
                <a:cubicBezTo>
                  <a:pt x="278945" y="510472"/>
                  <a:pt x="246771" y="651866"/>
                  <a:pt x="328898" y="597680"/>
                </a:cubicBezTo>
                <a:cubicBezTo>
                  <a:pt x="411025" y="543494"/>
                  <a:pt x="576971" y="212447"/>
                  <a:pt x="669258" y="211600"/>
                </a:cubicBezTo>
                <a:cubicBezTo>
                  <a:pt x="761545" y="210753"/>
                  <a:pt x="824198" y="419033"/>
                  <a:pt x="699738" y="653560"/>
                </a:cubicBezTo>
                <a:cubicBezTo>
                  <a:pt x="890238" y="486767"/>
                  <a:pt x="1180645" y="343680"/>
                  <a:pt x="1466818" y="237000"/>
                </a:cubicBezTo>
                <a:cubicBezTo>
                  <a:pt x="1752991" y="130320"/>
                  <a:pt x="2342271" y="-50867"/>
                  <a:pt x="2416778" y="13480"/>
                </a:cubicBezTo>
                <a:cubicBezTo>
                  <a:pt x="2491285" y="77827"/>
                  <a:pt x="2157698" y="440200"/>
                  <a:pt x="1913858" y="623080"/>
                </a:cubicBezTo>
                <a:cubicBezTo>
                  <a:pt x="1670018" y="805960"/>
                  <a:pt x="1264465" y="997307"/>
                  <a:pt x="953738" y="1110760"/>
                </a:cubicBezTo>
                <a:cubicBezTo>
                  <a:pt x="643011" y="1224213"/>
                  <a:pt x="179038" y="1399473"/>
                  <a:pt x="49498" y="1303800"/>
                </a:cubicBezTo>
                <a:close/>
              </a:path>
            </a:pathLst>
          </a:custGeom>
          <a:solidFill>
            <a:srgbClr val="FFC000">
              <a:alpha val="90000"/>
            </a:srgbClr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52396">
              <a:lnSpc>
                <a:spcPct val="90000"/>
              </a:lnSpc>
            </a:pPr>
            <a:endParaRPr lang="en-FI" sz="1333" ker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Visualize: bsdf importance sampling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5996C-7B4E-FE30-E616-2CD5D381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679551"/>
            <a:ext cx="11342915" cy="4092842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/>
              <a:t>RIS is ”</a:t>
            </a:r>
            <a:r>
              <a:rPr lang="fi-FI" err="1"/>
              <a:t>blind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” (</a:t>
            </a:r>
            <a:r>
              <a:rPr lang="fi-FI" err="1"/>
              <a:t>same</a:t>
            </a:r>
            <a:r>
              <a:rPr lang="fi-FI"/>
              <a:t> </a:t>
            </a:r>
            <a:r>
              <a:rPr lang="fi-FI" err="1"/>
              <a:t>code</a:t>
            </a:r>
            <a:r>
              <a:rPr lang="fi-FI"/>
              <a:t> for </a:t>
            </a:r>
            <a:r>
              <a:rPr lang="fi-FI" err="1"/>
              <a:t>all</a:t>
            </a:r>
            <a:r>
              <a:rPr lang="fi-FI"/>
              <a:t> </a:t>
            </a:r>
            <a:r>
              <a:rPr lang="fi-FI" err="1"/>
              <a:t>BSDFs</a:t>
            </a:r>
            <a:r>
              <a:rPr lang="fi-FI"/>
              <a:t>).</a:t>
            </a:r>
          </a:p>
          <a:p>
            <a:pPr marL="0" indent="0">
              <a:buNone/>
            </a:pPr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Assume</a:t>
            </a:r>
            <a:r>
              <a:rPr lang="fi-FI"/>
              <a:t> </a:t>
            </a:r>
            <a:r>
              <a:rPr lang="fi-FI" err="1"/>
              <a:t>complicated</a:t>
            </a:r>
            <a:r>
              <a:rPr lang="fi-FI"/>
              <a:t> BSDF </a:t>
            </a:r>
            <a:r>
              <a:rPr lang="fi-FI" err="1"/>
              <a:t>with</a:t>
            </a:r>
            <a:r>
              <a:rPr lang="fi-FI"/>
              <a:t> no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sampler</a:t>
            </a:r>
            <a:r>
              <a:rPr lang="fi-FI"/>
              <a:t>.</a:t>
            </a:r>
            <a:br>
              <a:rPr lang="fi-FI"/>
            </a:br>
            <a:r>
              <a:rPr lang="fi-FI" b="1" err="1"/>
              <a:t>We</a:t>
            </a:r>
            <a:r>
              <a:rPr lang="fi-FI" b="1"/>
              <a:t> </a:t>
            </a:r>
            <a:r>
              <a:rPr lang="fi-FI" b="1" i="1" err="1"/>
              <a:t>can</a:t>
            </a:r>
            <a:r>
              <a:rPr lang="fi-FI" b="1" i="1"/>
              <a:t> </a:t>
            </a:r>
            <a:r>
              <a:rPr lang="fi-FI" b="1" i="1" err="1"/>
              <a:t>easily</a:t>
            </a:r>
            <a:r>
              <a:rPr lang="fi-FI" b="1"/>
              <a:t> </a:t>
            </a:r>
            <a:r>
              <a:rPr lang="fi-FI" b="1" err="1"/>
              <a:t>importance</a:t>
            </a:r>
            <a:r>
              <a:rPr lang="fi-FI" b="1"/>
              <a:t> </a:t>
            </a:r>
            <a:r>
              <a:rPr lang="fi-FI" b="1" err="1"/>
              <a:t>sample</a:t>
            </a:r>
            <a:r>
              <a:rPr lang="fi-FI" b="1"/>
              <a:t> </a:t>
            </a:r>
            <a:r>
              <a:rPr lang="fi-FI" b="1" err="1"/>
              <a:t>with</a:t>
            </a:r>
            <a:r>
              <a:rPr lang="fi-FI" b="1"/>
              <a:t> RIS.   </a:t>
            </a:r>
            <a:r>
              <a:rPr lang="fi-FI" i="1"/>
              <a:t>(</a:t>
            </a:r>
            <a:r>
              <a:rPr lang="fi-FI" i="1" err="1"/>
              <a:t>may</a:t>
            </a:r>
            <a:r>
              <a:rPr lang="fi-FI" i="1"/>
              <a:t> </a:t>
            </a:r>
            <a:r>
              <a:rPr lang="fi-FI" i="1" err="1"/>
              <a:t>be</a:t>
            </a:r>
            <a:r>
              <a:rPr lang="fi-FI" i="1"/>
              <a:t> </a:t>
            </a:r>
            <a:r>
              <a:rPr lang="fi-FI" i="1" err="1"/>
              <a:t>inefficient</a:t>
            </a:r>
            <a:r>
              <a:rPr lang="fi-FI" i="1"/>
              <a:t>)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501153-A74B-D24D-9E24-029947F888B3}"/>
                  </a:ext>
                </a:extLst>
              </p:cNvPr>
              <p:cNvSpPr txBox="1"/>
              <p:nvPr/>
            </p:nvSpPr>
            <p:spPr>
              <a:xfrm>
                <a:off x="5186330" y="3297774"/>
                <a:ext cx="5249309" cy="414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fontAlgn="auto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SzTx/>
                  <a:tabLst/>
                  <a:defRPr/>
                </a:pPr>
                <a:r>
                  <a:rPr lang="en-US"/>
                  <a:t>1. Generate many directions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with known PDF </a:t>
                </a:r>
                <a14:m>
                  <m:oMath xmlns:m="http://schemas.openxmlformats.org/officeDocument/2006/math">
                    <m:r>
                      <a:rPr lang="fi-FI" b="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501153-A74B-D24D-9E24-029947F88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330" y="3297774"/>
                <a:ext cx="5249309" cy="414985"/>
              </a:xfrm>
              <a:prstGeom prst="rect">
                <a:avLst/>
              </a:prstGeom>
              <a:blipFill>
                <a:blip r:embed="rId3"/>
                <a:stretch>
                  <a:fillRect l="-1045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BE4BEA15-4393-080B-E49B-9B58E07F5049}"/>
              </a:ext>
            </a:extLst>
          </p:cNvPr>
          <p:cNvSpPr/>
          <p:nvPr/>
        </p:nvSpPr>
        <p:spPr>
          <a:xfrm rot="20000260">
            <a:off x="2012784" y="3684780"/>
            <a:ext cx="2167070" cy="100883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54C5F8F-4E56-97BC-1AB6-13AD4B409352}"/>
              </a:ext>
            </a:extLst>
          </p:cNvPr>
          <p:cNvSpPr/>
          <p:nvPr/>
        </p:nvSpPr>
        <p:spPr>
          <a:xfrm>
            <a:off x="2606282" y="4795872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5AE37C-2CA8-8694-3899-CD839D96DBAC}"/>
              </a:ext>
            </a:extLst>
          </p:cNvPr>
          <p:cNvSpPr/>
          <p:nvPr/>
        </p:nvSpPr>
        <p:spPr>
          <a:xfrm>
            <a:off x="3021280" y="4687588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17E4B7B-B4A6-068D-CCE2-272FE72460C0}"/>
              </a:ext>
            </a:extLst>
          </p:cNvPr>
          <p:cNvSpPr/>
          <p:nvPr/>
        </p:nvSpPr>
        <p:spPr>
          <a:xfrm>
            <a:off x="3956077" y="3590378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0E6CDF-CD67-D0D0-202E-E00A331A02B5}"/>
              </a:ext>
            </a:extLst>
          </p:cNvPr>
          <p:cNvSpPr/>
          <p:nvPr/>
        </p:nvSpPr>
        <p:spPr>
          <a:xfrm>
            <a:off x="3754760" y="3478131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807E04-418F-5441-53C6-BA7900ECA529}"/>
              </a:ext>
            </a:extLst>
          </p:cNvPr>
          <p:cNvSpPr/>
          <p:nvPr/>
        </p:nvSpPr>
        <p:spPr>
          <a:xfrm>
            <a:off x="3536347" y="3478131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F0197EE-85A5-7D34-E0B9-49D4D644DB37}"/>
              </a:ext>
            </a:extLst>
          </p:cNvPr>
          <p:cNvSpPr/>
          <p:nvPr/>
        </p:nvSpPr>
        <p:spPr>
          <a:xfrm>
            <a:off x="3213575" y="3532273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AC510FF-A469-9287-6479-F08F3F397F31}"/>
              </a:ext>
            </a:extLst>
          </p:cNvPr>
          <p:cNvSpPr/>
          <p:nvPr/>
        </p:nvSpPr>
        <p:spPr>
          <a:xfrm>
            <a:off x="2795509" y="3685038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25B351C-4DCE-8888-2F23-5D72E5EA560B}"/>
              </a:ext>
            </a:extLst>
          </p:cNvPr>
          <p:cNvSpPr/>
          <p:nvPr/>
        </p:nvSpPr>
        <p:spPr>
          <a:xfrm>
            <a:off x="2147973" y="4220395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CCA6A70-7D94-501C-3AC2-E08CADBE705F}"/>
              </a:ext>
            </a:extLst>
          </p:cNvPr>
          <p:cNvSpPr/>
          <p:nvPr/>
        </p:nvSpPr>
        <p:spPr>
          <a:xfrm>
            <a:off x="4025762" y="3799027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A93BA6-AD3C-55D2-F07F-E91673509807}"/>
              </a:ext>
            </a:extLst>
          </p:cNvPr>
          <p:cNvSpPr/>
          <p:nvPr/>
        </p:nvSpPr>
        <p:spPr>
          <a:xfrm>
            <a:off x="3899763" y="4108833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CC05A59-31A1-D841-2992-8BE9F1635DAD}"/>
              </a:ext>
            </a:extLst>
          </p:cNvPr>
          <p:cNvSpPr/>
          <p:nvPr/>
        </p:nvSpPr>
        <p:spPr>
          <a:xfrm>
            <a:off x="3566147" y="4404627"/>
            <a:ext cx="108284" cy="108284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E91353-E1B1-6E33-63A6-88214DA0EA2B}"/>
              </a:ext>
            </a:extLst>
          </p:cNvPr>
          <p:cNvSpPr txBox="1"/>
          <p:nvPr/>
        </p:nvSpPr>
        <p:spPr>
          <a:xfrm>
            <a:off x="5858285" y="1323005"/>
            <a:ext cx="6334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1400"/>
              <a:t>[Talbot 2005]: </a:t>
            </a:r>
            <a:r>
              <a:rPr lang="en-FI" sz="1400"/>
              <a:t>Importance Resampling for Global Illumination</a:t>
            </a:r>
          </a:p>
        </p:txBody>
      </p:sp>
    </p:spTree>
    <p:extLst>
      <p:ext uri="{BB962C8B-B14F-4D97-AF65-F5344CB8AC3E}">
        <p14:creationId xmlns:p14="http://schemas.microsoft.com/office/powerpoint/2010/main" val="833606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rapezoid 50">
            <a:extLst>
              <a:ext uri="{FF2B5EF4-FFF2-40B4-BE49-F238E27FC236}">
                <a16:creationId xmlns:a16="http://schemas.microsoft.com/office/drawing/2014/main" id="{36526329-AF21-7582-43DA-13ADA08FB999}"/>
              </a:ext>
            </a:extLst>
          </p:cNvPr>
          <p:cNvSpPr/>
          <p:nvPr/>
        </p:nvSpPr>
        <p:spPr>
          <a:xfrm>
            <a:off x="1141243" y="4294733"/>
            <a:ext cx="2017295" cy="1070811"/>
          </a:xfrm>
          <a:prstGeom prst="trapezoid">
            <a:avLst/>
          </a:prstGeom>
          <a:solidFill>
            <a:srgbClr val="76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F28FB54-ABE2-D562-949B-50D8F689C3BF}"/>
              </a:ext>
            </a:extLst>
          </p:cNvPr>
          <p:cNvSpPr/>
          <p:nvPr/>
        </p:nvSpPr>
        <p:spPr>
          <a:xfrm>
            <a:off x="2007517" y="4671723"/>
            <a:ext cx="272716" cy="204537"/>
          </a:xfrm>
          <a:prstGeom prst="ellipse">
            <a:avLst/>
          </a:prstGeom>
          <a:solidFill>
            <a:srgbClr val="000000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22243C-8EB5-46BA-BCA9-AD684AC374E7}"/>
              </a:ext>
            </a:extLst>
          </p:cNvPr>
          <p:cNvSpPr/>
          <p:nvPr/>
        </p:nvSpPr>
        <p:spPr>
          <a:xfrm>
            <a:off x="2104422" y="3482574"/>
            <a:ext cx="2427394" cy="1331355"/>
          </a:xfrm>
          <a:custGeom>
            <a:avLst/>
            <a:gdLst>
              <a:gd name="connsiteX0" fmla="*/ 0 w 2448560"/>
              <a:gd name="connsiteY0" fmla="*/ 1122680 h 1193800"/>
              <a:gd name="connsiteX1" fmla="*/ 492760 w 2448560"/>
              <a:gd name="connsiteY1" fmla="*/ 457200 h 1193800"/>
              <a:gd name="connsiteX2" fmla="*/ 762000 w 2448560"/>
              <a:gd name="connsiteY2" fmla="*/ 426720 h 1193800"/>
              <a:gd name="connsiteX3" fmla="*/ 751840 w 2448560"/>
              <a:gd name="connsiteY3" fmla="*/ 650240 h 1193800"/>
              <a:gd name="connsiteX4" fmla="*/ 660400 w 2448560"/>
              <a:gd name="connsiteY4" fmla="*/ 751840 h 1193800"/>
              <a:gd name="connsiteX5" fmla="*/ 1341120 w 2448560"/>
              <a:gd name="connsiteY5" fmla="*/ 396240 h 1193800"/>
              <a:gd name="connsiteX6" fmla="*/ 2377440 w 2448560"/>
              <a:gd name="connsiteY6" fmla="*/ 0 h 1193800"/>
              <a:gd name="connsiteX7" fmla="*/ 2448560 w 2448560"/>
              <a:gd name="connsiteY7" fmla="*/ 101600 h 1193800"/>
              <a:gd name="connsiteX8" fmla="*/ 1940560 w 2448560"/>
              <a:gd name="connsiteY8" fmla="*/ 543560 h 1193800"/>
              <a:gd name="connsiteX9" fmla="*/ 812800 w 2448560"/>
              <a:gd name="connsiteY9" fmla="*/ 1087120 h 1193800"/>
              <a:gd name="connsiteX10" fmla="*/ 360680 w 2448560"/>
              <a:gd name="connsiteY10" fmla="*/ 1193800 h 1193800"/>
              <a:gd name="connsiteX11" fmla="*/ 0 w 2448560"/>
              <a:gd name="connsiteY11" fmla="*/ 1122680 h 119380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215958 h 1297238"/>
              <a:gd name="connsiteX1" fmla="*/ 492760 w 2448560"/>
              <a:gd name="connsiteY1" fmla="*/ 550478 h 1297238"/>
              <a:gd name="connsiteX2" fmla="*/ 751840 w 2448560"/>
              <a:gd name="connsiteY2" fmla="*/ 489518 h 1297238"/>
              <a:gd name="connsiteX3" fmla="*/ 777240 w 2448560"/>
              <a:gd name="connsiteY3" fmla="*/ 687638 h 1297238"/>
              <a:gd name="connsiteX4" fmla="*/ 660400 w 2448560"/>
              <a:gd name="connsiteY4" fmla="*/ 845118 h 1297238"/>
              <a:gd name="connsiteX5" fmla="*/ 1341120 w 2448560"/>
              <a:gd name="connsiteY5" fmla="*/ 489518 h 1297238"/>
              <a:gd name="connsiteX6" fmla="*/ 2377440 w 2448560"/>
              <a:gd name="connsiteY6" fmla="*/ 93278 h 1297238"/>
              <a:gd name="connsiteX7" fmla="*/ 2448560 w 2448560"/>
              <a:gd name="connsiteY7" fmla="*/ 194878 h 1297238"/>
              <a:gd name="connsiteX8" fmla="*/ 1940560 w 2448560"/>
              <a:gd name="connsiteY8" fmla="*/ 636838 h 1297238"/>
              <a:gd name="connsiteX9" fmla="*/ 812800 w 2448560"/>
              <a:gd name="connsiteY9" fmla="*/ 1180398 h 1297238"/>
              <a:gd name="connsiteX10" fmla="*/ 55880 w 2448560"/>
              <a:gd name="connsiteY10" fmla="*/ 1297238 h 1297238"/>
              <a:gd name="connsiteX11" fmla="*/ 0 w 2448560"/>
              <a:gd name="connsiteY11" fmla="*/ 1215958 h 1297238"/>
              <a:gd name="connsiteX0" fmla="*/ 0 w 2448560"/>
              <a:gd name="connsiteY0" fmla="*/ 1125821 h 1207101"/>
              <a:gd name="connsiteX1" fmla="*/ 492760 w 2448560"/>
              <a:gd name="connsiteY1" fmla="*/ 460341 h 1207101"/>
              <a:gd name="connsiteX2" fmla="*/ 751840 w 2448560"/>
              <a:gd name="connsiteY2" fmla="*/ 399381 h 1207101"/>
              <a:gd name="connsiteX3" fmla="*/ 777240 w 2448560"/>
              <a:gd name="connsiteY3" fmla="*/ 597501 h 1207101"/>
              <a:gd name="connsiteX4" fmla="*/ 660400 w 2448560"/>
              <a:gd name="connsiteY4" fmla="*/ 754981 h 1207101"/>
              <a:gd name="connsiteX5" fmla="*/ 1341120 w 2448560"/>
              <a:gd name="connsiteY5" fmla="*/ 399381 h 1207101"/>
              <a:gd name="connsiteX6" fmla="*/ 2377440 w 2448560"/>
              <a:gd name="connsiteY6" fmla="*/ 3141 h 1207101"/>
              <a:gd name="connsiteX7" fmla="*/ 2448560 w 2448560"/>
              <a:gd name="connsiteY7" fmla="*/ 104741 h 1207101"/>
              <a:gd name="connsiteX8" fmla="*/ 1940560 w 2448560"/>
              <a:gd name="connsiteY8" fmla="*/ 546701 h 1207101"/>
              <a:gd name="connsiteX9" fmla="*/ 812800 w 2448560"/>
              <a:gd name="connsiteY9" fmla="*/ 1090261 h 1207101"/>
              <a:gd name="connsiteX10" fmla="*/ 55880 w 2448560"/>
              <a:gd name="connsiteY10" fmla="*/ 1207101 h 1207101"/>
              <a:gd name="connsiteX11" fmla="*/ 0 w 2448560"/>
              <a:gd name="connsiteY11" fmla="*/ 1125821 h 1207101"/>
              <a:gd name="connsiteX0" fmla="*/ 0 w 2448560"/>
              <a:gd name="connsiteY0" fmla="*/ 1125821 h 1207101"/>
              <a:gd name="connsiteX1" fmla="*/ 492760 w 2448560"/>
              <a:gd name="connsiteY1" fmla="*/ 460341 h 1207101"/>
              <a:gd name="connsiteX2" fmla="*/ 751840 w 2448560"/>
              <a:gd name="connsiteY2" fmla="*/ 399381 h 1207101"/>
              <a:gd name="connsiteX3" fmla="*/ 777240 w 2448560"/>
              <a:gd name="connsiteY3" fmla="*/ 597501 h 1207101"/>
              <a:gd name="connsiteX4" fmla="*/ 660400 w 2448560"/>
              <a:gd name="connsiteY4" fmla="*/ 754981 h 1207101"/>
              <a:gd name="connsiteX5" fmla="*/ 1341120 w 2448560"/>
              <a:gd name="connsiteY5" fmla="*/ 399381 h 1207101"/>
              <a:gd name="connsiteX6" fmla="*/ 2377440 w 2448560"/>
              <a:gd name="connsiteY6" fmla="*/ 3141 h 1207101"/>
              <a:gd name="connsiteX7" fmla="*/ 2448560 w 2448560"/>
              <a:gd name="connsiteY7" fmla="*/ 104741 h 1207101"/>
              <a:gd name="connsiteX8" fmla="*/ 1940560 w 2448560"/>
              <a:gd name="connsiteY8" fmla="*/ 546701 h 1207101"/>
              <a:gd name="connsiteX9" fmla="*/ 812800 w 2448560"/>
              <a:gd name="connsiteY9" fmla="*/ 1090261 h 1207101"/>
              <a:gd name="connsiteX10" fmla="*/ 55880 w 2448560"/>
              <a:gd name="connsiteY10" fmla="*/ 1207101 h 1207101"/>
              <a:gd name="connsiteX11" fmla="*/ 0 w 2448560"/>
              <a:gd name="connsiteY11" fmla="*/ 1125821 h 1207101"/>
              <a:gd name="connsiteX0" fmla="*/ 0 w 2465516"/>
              <a:gd name="connsiteY0" fmla="*/ 1124328 h 1205608"/>
              <a:gd name="connsiteX1" fmla="*/ 492760 w 2465516"/>
              <a:gd name="connsiteY1" fmla="*/ 458848 h 1205608"/>
              <a:gd name="connsiteX2" fmla="*/ 751840 w 2465516"/>
              <a:gd name="connsiteY2" fmla="*/ 397888 h 1205608"/>
              <a:gd name="connsiteX3" fmla="*/ 777240 w 2465516"/>
              <a:gd name="connsiteY3" fmla="*/ 596008 h 1205608"/>
              <a:gd name="connsiteX4" fmla="*/ 660400 w 2465516"/>
              <a:gd name="connsiteY4" fmla="*/ 753488 h 1205608"/>
              <a:gd name="connsiteX5" fmla="*/ 1341120 w 2465516"/>
              <a:gd name="connsiteY5" fmla="*/ 397888 h 1205608"/>
              <a:gd name="connsiteX6" fmla="*/ 2377440 w 2465516"/>
              <a:gd name="connsiteY6" fmla="*/ 1648 h 1205608"/>
              <a:gd name="connsiteX7" fmla="*/ 2448560 w 2465516"/>
              <a:gd name="connsiteY7" fmla="*/ 103248 h 1205608"/>
              <a:gd name="connsiteX8" fmla="*/ 1940560 w 2465516"/>
              <a:gd name="connsiteY8" fmla="*/ 545208 h 1205608"/>
              <a:gd name="connsiteX9" fmla="*/ 812800 w 2465516"/>
              <a:gd name="connsiteY9" fmla="*/ 1088768 h 1205608"/>
              <a:gd name="connsiteX10" fmla="*/ 55880 w 2465516"/>
              <a:gd name="connsiteY10" fmla="*/ 1205608 h 1205608"/>
              <a:gd name="connsiteX11" fmla="*/ 0 w 2465516"/>
              <a:gd name="connsiteY11" fmla="*/ 1124328 h 1205608"/>
              <a:gd name="connsiteX0" fmla="*/ 0 w 2543043"/>
              <a:gd name="connsiteY0" fmla="*/ 1124328 h 1205608"/>
              <a:gd name="connsiteX1" fmla="*/ 492760 w 2543043"/>
              <a:gd name="connsiteY1" fmla="*/ 458848 h 1205608"/>
              <a:gd name="connsiteX2" fmla="*/ 751840 w 2543043"/>
              <a:gd name="connsiteY2" fmla="*/ 397888 h 1205608"/>
              <a:gd name="connsiteX3" fmla="*/ 777240 w 2543043"/>
              <a:gd name="connsiteY3" fmla="*/ 596008 h 1205608"/>
              <a:gd name="connsiteX4" fmla="*/ 660400 w 2543043"/>
              <a:gd name="connsiteY4" fmla="*/ 753488 h 1205608"/>
              <a:gd name="connsiteX5" fmla="*/ 1341120 w 2543043"/>
              <a:gd name="connsiteY5" fmla="*/ 397888 h 1205608"/>
              <a:gd name="connsiteX6" fmla="*/ 2377440 w 2543043"/>
              <a:gd name="connsiteY6" fmla="*/ 1648 h 1205608"/>
              <a:gd name="connsiteX7" fmla="*/ 2448560 w 2543043"/>
              <a:gd name="connsiteY7" fmla="*/ 103248 h 1205608"/>
              <a:gd name="connsiteX8" fmla="*/ 1940560 w 2543043"/>
              <a:gd name="connsiteY8" fmla="*/ 545208 h 1205608"/>
              <a:gd name="connsiteX9" fmla="*/ 812800 w 2543043"/>
              <a:gd name="connsiteY9" fmla="*/ 1088768 h 1205608"/>
              <a:gd name="connsiteX10" fmla="*/ 55880 w 2543043"/>
              <a:gd name="connsiteY10" fmla="*/ 1205608 h 1205608"/>
              <a:gd name="connsiteX11" fmla="*/ 0 w 2543043"/>
              <a:gd name="connsiteY11" fmla="*/ 1124328 h 1205608"/>
              <a:gd name="connsiteX0" fmla="*/ 0 w 2510323"/>
              <a:gd name="connsiteY0" fmla="*/ 1173098 h 1254378"/>
              <a:gd name="connsiteX1" fmla="*/ 492760 w 2510323"/>
              <a:gd name="connsiteY1" fmla="*/ 507618 h 1254378"/>
              <a:gd name="connsiteX2" fmla="*/ 751840 w 2510323"/>
              <a:gd name="connsiteY2" fmla="*/ 446658 h 1254378"/>
              <a:gd name="connsiteX3" fmla="*/ 777240 w 2510323"/>
              <a:gd name="connsiteY3" fmla="*/ 644778 h 1254378"/>
              <a:gd name="connsiteX4" fmla="*/ 660400 w 2510323"/>
              <a:gd name="connsiteY4" fmla="*/ 802258 h 1254378"/>
              <a:gd name="connsiteX5" fmla="*/ 1341120 w 2510323"/>
              <a:gd name="connsiteY5" fmla="*/ 446658 h 1254378"/>
              <a:gd name="connsiteX6" fmla="*/ 2377440 w 2510323"/>
              <a:gd name="connsiteY6" fmla="*/ 50418 h 1254378"/>
              <a:gd name="connsiteX7" fmla="*/ 2448560 w 2510323"/>
              <a:gd name="connsiteY7" fmla="*/ 152018 h 1254378"/>
              <a:gd name="connsiteX8" fmla="*/ 1940560 w 2510323"/>
              <a:gd name="connsiteY8" fmla="*/ 593978 h 1254378"/>
              <a:gd name="connsiteX9" fmla="*/ 812800 w 2510323"/>
              <a:gd name="connsiteY9" fmla="*/ 1137538 h 1254378"/>
              <a:gd name="connsiteX10" fmla="*/ 55880 w 2510323"/>
              <a:gd name="connsiteY10" fmla="*/ 1254378 h 1254378"/>
              <a:gd name="connsiteX11" fmla="*/ 0 w 2510323"/>
              <a:gd name="connsiteY11" fmla="*/ 1173098 h 1254378"/>
              <a:gd name="connsiteX0" fmla="*/ 0 w 2468139"/>
              <a:gd name="connsiteY0" fmla="*/ 1123521 h 1204801"/>
              <a:gd name="connsiteX1" fmla="*/ 492760 w 2468139"/>
              <a:gd name="connsiteY1" fmla="*/ 458041 h 1204801"/>
              <a:gd name="connsiteX2" fmla="*/ 751840 w 2468139"/>
              <a:gd name="connsiteY2" fmla="*/ 397081 h 1204801"/>
              <a:gd name="connsiteX3" fmla="*/ 777240 w 2468139"/>
              <a:gd name="connsiteY3" fmla="*/ 595201 h 1204801"/>
              <a:gd name="connsiteX4" fmla="*/ 660400 w 2468139"/>
              <a:gd name="connsiteY4" fmla="*/ 752681 h 1204801"/>
              <a:gd name="connsiteX5" fmla="*/ 1341120 w 2468139"/>
              <a:gd name="connsiteY5" fmla="*/ 397081 h 1204801"/>
              <a:gd name="connsiteX6" fmla="*/ 2377440 w 2468139"/>
              <a:gd name="connsiteY6" fmla="*/ 841 h 1204801"/>
              <a:gd name="connsiteX7" fmla="*/ 2352040 w 2468139"/>
              <a:gd name="connsiteY7" fmla="*/ 341201 h 1204801"/>
              <a:gd name="connsiteX8" fmla="*/ 1940560 w 2468139"/>
              <a:gd name="connsiteY8" fmla="*/ 544401 h 1204801"/>
              <a:gd name="connsiteX9" fmla="*/ 812800 w 2468139"/>
              <a:gd name="connsiteY9" fmla="*/ 1087961 h 1204801"/>
              <a:gd name="connsiteX10" fmla="*/ 55880 w 2468139"/>
              <a:gd name="connsiteY10" fmla="*/ 1204801 h 1204801"/>
              <a:gd name="connsiteX11" fmla="*/ 0 w 2468139"/>
              <a:gd name="connsiteY11" fmla="*/ 1123521 h 1204801"/>
              <a:gd name="connsiteX0" fmla="*/ 0 w 2421067"/>
              <a:gd name="connsiteY0" fmla="*/ 1145785 h 1227065"/>
              <a:gd name="connsiteX1" fmla="*/ 492760 w 2421067"/>
              <a:gd name="connsiteY1" fmla="*/ 480305 h 1227065"/>
              <a:gd name="connsiteX2" fmla="*/ 751840 w 2421067"/>
              <a:gd name="connsiteY2" fmla="*/ 419345 h 1227065"/>
              <a:gd name="connsiteX3" fmla="*/ 777240 w 2421067"/>
              <a:gd name="connsiteY3" fmla="*/ 617465 h 1227065"/>
              <a:gd name="connsiteX4" fmla="*/ 660400 w 2421067"/>
              <a:gd name="connsiteY4" fmla="*/ 774945 h 1227065"/>
              <a:gd name="connsiteX5" fmla="*/ 1341120 w 2421067"/>
              <a:gd name="connsiteY5" fmla="*/ 419345 h 1227065"/>
              <a:gd name="connsiteX6" fmla="*/ 2377440 w 2421067"/>
              <a:gd name="connsiteY6" fmla="*/ 23105 h 1227065"/>
              <a:gd name="connsiteX7" fmla="*/ 2352040 w 2421067"/>
              <a:gd name="connsiteY7" fmla="*/ 363465 h 1227065"/>
              <a:gd name="connsiteX8" fmla="*/ 1940560 w 2421067"/>
              <a:gd name="connsiteY8" fmla="*/ 566665 h 1227065"/>
              <a:gd name="connsiteX9" fmla="*/ 812800 w 2421067"/>
              <a:gd name="connsiteY9" fmla="*/ 1110225 h 1227065"/>
              <a:gd name="connsiteX10" fmla="*/ 55880 w 2421067"/>
              <a:gd name="connsiteY10" fmla="*/ 1227065 h 1227065"/>
              <a:gd name="connsiteX11" fmla="*/ 0 w 2421067"/>
              <a:gd name="connsiteY11" fmla="*/ 1145785 h 1227065"/>
              <a:gd name="connsiteX0" fmla="*/ 0 w 2448020"/>
              <a:gd name="connsiteY0" fmla="*/ 1118692 h 1199972"/>
              <a:gd name="connsiteX1" fmla="*/ 492760 w 2448020"/>
              <a:gd name="connsiteY1" fmla="*/ 453212 h 1199972"/>
              <a:gd name="connsiteX2" fmla="*/ 751840 w 2448020"/>
              <a:gd name="connsiteY2" fmla="*/ 392252 h 1199972"/>
              <a:gd name="connsiteX3" fmla="*/ 777240 w 2448020"/>
              <a:gd name="connsiteY3" fmla="*/ 590372 h 1199972"/>
              <a:gd name="connsiteX4" fmla="*/ 660400 w 2448020"/>
              <a:gd name="connsiteY4" fmla="*/ 747852 h 1199972"/>
              <a:gd name="connsiteX5" fmla="*/ 1341120 w 2448020"/>
              <a:gd name="connsiteY5" fmla="*/ 392252 h 1199972"/>
              <a:gd name="connsiteX6" fmla="*/ 2423160 w 2448020"/>
              <a:gd name="connsiteY6" fmla="*/ 21412 h 1199972"/>
              <a:gd name="connsiteX7" fmla="*/ 2352040 w 2448020"/>
              <a:gd name="connsiteY7" fmla="*/ 336372 h 1199972"/>
              <a:gd name="connsiteX8" fmla="*/ 1940560 w 2448020"/>
              <a:gd name="connsiteY8" fmla="*/ 539572 h 1199972"/>
              <a:gd name="connsiteX9" fmla="*/ 812800 w 2448020"/>
              <a:gd name="connsiteY9" fmla="*/ 1083132 h 1199972"/>
              <a:gd name="connsiteX10" fmla="*/ 55880 w 2448020"/>
              <a:gd name="connsiteY10" fmla="*/ 1199972 h 1199972"/>
              <a:gd name="connsiteX11" fmla="*/ 0 w 2448020"/>
              <a:gd name="connsiteY11" fmla="*/ 1118692 h 1199972"/>
              <a:gd name="connsiteX0" fmla="*/ 0 w 2502615"/>
              <a:gd name="connsiteY0" fmla="*/ 1118692 h 1199972"/>
              <a:gd name="connsiteX1" fmla="*/ 492760 w 2502615"/>
              <a:gd name="connsiteY1" fmla="*/ 453212 h 1199972"/>
              <a:gd name="connsiteX2" fmla="*/ 751840 w 2502615"/>
              <a:gd name="connsiteY2" fmla="*/ 392252 h 1199972"/>
              <a:gd name="connsiteX3" fmla="*/ 777240 w 2502615"/>
              <a:gd name="connsiteY3" fmla="*/ 590372 h 1199972"/>
              <a:gd name="connsiteX4" fmla="*/ 660400 w 2502615"/>
              <a:gd name="connsiteY4" fmla="*/ 747852 h 1199972"/>
              <a:gd name="connsiteX5" fmla="*/ 1341120 w 2502615"/>
              <a:gd name="connsiteY5" fmla="*/ 392252 h 1199972"/>
              <a:gd name="connsiteX6" fmla="*/ 2423160 w 2502615"/>
              <a:gd name="connsiteY6" fmla="*/ 21412 h 1199972"/>
              <a:gd name="connsiteX7" fmla="*/ 2352040 w 2502615"/>
              <a:gd name="connsiteY7" fmla="*/ 336372 h 1199972"/>
              <a:gd name="connsiteX8" fmla="*/ 1940560 w 2502615"/>
              <a:gd name="connsiteY8" fmla="*/ 539572 h 1199972"/>
              <a:gd name="connsiteX9" fmla="*/ 812800 w 2502615"/>
              <a:gd name="connsiteY9" fmla="*/ 1083132 h 1199972"/>
              <a:gd name="connsiteX10" fmla="*/ 55880 w 2502615"/>
              <a:gd name="connsiteY10" fmla="*/ 1199972 h 1199972"/>
              <a:gd name="connsiteX11" fmla="*/ 0 w 2502615"/>
              <a:gd name="connsiteY11" fmla="*/ 1118692 h 1199972"/>
              <a:gd name="connsiteX0" fmla="*/ 0 w 2510842"/>
              <a:gd name="connsiteY0" fmla="*/ 1118692 h 1199972"/>
              <a:gd name="connsiteX1" fmla="*/ 492760 w 2510842"/>
              <a:gd name="connsiteY1" fmla="*/ 453212 h 1199972"/>
              <a:gd name="connsiteX2" fmla="*/ 751840 w 2510842"/>
              <a:gd name="connsiteY2" fmla="*/ 392252 h 1199972"/>
              <a:gd name="connsiteX3" fmla="*/ 777240 w 2510842"/>
              <a:gd name="connsiteY3" fmla="*/ 590372 h 1199972"/>
              <a:gd name="connsiteX4" fmla="*/ 660400 w 2510842"/>
              <a:gd name="connsiteY4" fmla="*/ 747852 h 1199972"/>
              <a:gd name="connsiteX5" fmla="*/ 1341120 w 2510842"/>
              <a:gd name="connsiteY5" fmla="*/ 392252 h 1199972"/>
              <a:gd name="connsiteX6" fmla="*/ 2423160 w 2510842"/>
              <a:gd name="connsiteY6" fmla="*/ 21412 h 1199972"/>
              <a:gd name="connsiteX7" fmla="*/ 2352040 w 2510842"/>
              <a:gd name="connsiteY7" fmla="*/ 336372 h 1199972"/>
              <a:gd name="connsiteX8" fmla="*/ 812800 w 2510842"/>
              <a:gd name="connsiteY8" fmla="*/ 1083132 h 1199972"/>
              <a:gd name="connsiteX9" fmla="*/ 55880 w 2510842"/>
              <a:gd name="connsiteY9" fmla="*/ 1199972 h 1199972"/>
              <a:gd name="connsiteX10" fmla="*/ 0 w 2510842"/>
              <a:gd name="connsiteY10" fmla="*/ 1118692 h 1199972"/>
              <a:gd name="connsiteX0" fmla="*/ 0 w 2510842"/>
              <a:gd name="connsiteY0" fmla="*/ 1118692 h 1199972"/>
              <a:gd name="connsiteX1" fmla="*/ 492760 w 2510842"/>
              <a:gd name="connsiteY1" fmla="*/ 453212 h 1199972"/>
              <a:gd name="connsiteX2" fmla="*/ 751840 w 2510842"/>
              <a:gd name="connsiteY2" fmla="*/ 392252 h 1199972"/>
              <a:gd name="connsiteX3" fmla="*/ 777240 w 2510842"/>
              <a:gd name="connsiteY3" fmla="*/ 590372 h 1199972"/>
              <a:gd name="connsiteX4" fmla="*/ 660400 w 2510842"/>
              <a:gd name="connsiteY4" fmla="*/ 747852 h 1199972"/>
              <a:gd name="connsiteX5" fmla="*/ 1341120 w 2510842"/>
              <a:gd name="connsiteY5" fmla="*/ 392252 h 1199972"/>
              <a:gd name="connsiteX6" fmla="*/ 2423160 w 2510842"/>
              <a:gd name="connsiteY6" fmla="*/ 21412 h 1199972"/>
              <a:gd name="connsiteX7" fmla="*/ 2352040 w 2510842"/>
              <a:gd name="connsiteY7" fmla="*/ 336372 h 1199972"/>
              <a:gd name="connsiteX8" fmla="*/ 812800 w 2510842"/>
              <a:gd name="connsiteY8" fmla="*/ 1083132 h 1199972"/>
              <a:gd name="connsiteX9" fmla="*/ 55880 w 2510842"/>
              <a:gd name="connsiteY9" fmla="*/ 1199972 h 1199972"/>
              <a:gd name="connsiteX10" fmla="*/ 0 w 2510842"/>
              <a:gd name="connsiteY10" fmla="*/ 1118692 h 1199972"/>
              <a:gd name="connsiteX0" fmla="*/ 0 w 2424445"/>
              <a:gd name="connsiteY0" fmla="*/ 1105496 h 1186776"/>
              <a:gd name="connsiteX1" fmla="*/ 492760 w 2424445"/>
              <a:gd name="connsiteY1" fmla="*/ 440016 h 1186776"/>
              <a:gd name="connsiteX2" fmla="*/ 751840 w 2424445"/>
              <a:gd name="connsiteY2" fmla="*/ 379056 h 1186776"/>
              <a:gd name="connsiteX3" fmla="*/ 777240 w 2424445"/>
              <a:gd name="connsiteY3" fmla="*/ 577176 h 1186776"/>
              <a:gd name="connsiteX4" fmla="*/ 660400 w 2424445"/>
              <a:gd name="connsiteY4" fmla="*/ 734656 h 1186776"/>
              <a:gd name="connsiteX5" fmla="*/ 1341120 w 2424445"/>
              <a:gd name="connsiteY5" fmla="*/ 379056 h 1186776"/>
              <a:gd name="connsiteX6" fmla="*/ 2423160 w 2424445"/>
              <a:gd name="connsiteY6" fmla="*/ 8216 h 1186776"/>
              <a:gd name="connsiteX7" fmla="*/ 1544320 w 2424445"/>
              <a:gd name="connsiteY7" fmla="*/ 754976 h 1186776"/>
              <a:gd name="connsiteX8" fmla="*/ 812800 w 2424445"/>
              <a:gd name="connsiteY8" fmla="*/ 1069936 h 1186776"/>
              <a:gd name="connsiteX9" fmla="*/ 55880 w 2424445"/>
              <a:gd name="connsiteY9" fmla="*/ 1186776 h 1186776"/>
              <a:gd name="connsiteX10" fmla="*/ 0 w 2424445"/>
              <a:gd name="connsiteY10" fmla="*/ 1105496 h 1186776"/>
              <a:gd name="connsiteX0" fmla="*/ 0 w 2424560"/>
              <a:gd name="connsiteY0" fmla="*/ 1105496 h 1186776"/>
              <a:gd name="connsiteX1" fmla="*/ 492760 w 2424560"/>
              <a:gd name="connsiteY1" fmla="*/ 440016 h 1186776"/>
              <a:gd name="connsiteX2" fmla="*/ 751840 w 2424560"/>
              <a:gd name="connsiteY2" fmla="*/ 379056 h 1186776"/>
              <a:gd name="connsiteX3" fmla="*/ 777240 w 2424560"/>
              <a:gd name="connsiteY3" fmla="*/ 577176 h 1186776"/>
              <a:gd name="connsiteX4" fmla="*/ 660400 w 2424560"/>
              <a:gd name="connsiteY4" fmla="*/ 734656 h 1186776"/>
              <a:gd name="connsiteX5" fmla="*/ 1341120 w 2424560"/>
              <a:gd name="connsiteY5" fmla="*/ 379056 h 1186776"/>
              <a:gd name="connsiteX6" fmla="*/ 2423160 w 2424560"/>
              <a:gd name="connsiteY6" fmla="*/ 8216 h 1186776"/>
              <a:gd name="connsiteX7" fmla="*/ 1544320 w 2424560"/>
              <a:gd name="connsiteY7" fmla="*/ 754976 h 1186776"/>
              <a:gd name="connsiteX8" fmla="*/ 812800 w 2424560"/>
              <a:gd name="connsiteY8" fmla="*/ 1069936 h 1186776"/>
              <a:gd name="connsiteX9" fmla="*/ 55880 w 2424560"/>
              <a:gd name="connsiteY9" fmla="*/ 1186776 h 1186776"/>
              <a:gd name="connsiteX10" fmla="*/ 0 w 2424560"/>
              <a:gd name="connsiteY10" fmla="*/ 1105496 h 1186776"/>
              <a:gd name="connsiteX0" fmla="*/ 0 w 2423507"/>
              <a:gd name="connsiteY0" fmla="*/ 1107654 h 1188934"/>
              <a:gd name="connsiteX1" fmla="*/ 492760 w 2423507"/>
              <a:gd name="connsiteY1" fmla="*/ 442174 h 1188934"/>
              <a:gd name="connsiteX2" fmla="*/ 751840 w 2423507"/>
              <a:gd name="connsiteY2" fmla="*/ 381214 h 1188934"/>
              <a:gd name="connsiteX3" fmla="*/ 777240 w 2423507"/>
              <a:gd name="connsiteY3" fmla="*/ 579334 h 1188934"/>
              <a:gd name="connsiteX4" fmla="*/ 660400 w 2423507"/>
              <a:gd name="connsiteY4" fmla="*/ 736814 h 1188934"/>
              <a:gd name="connsiteX5" fmla="*/ 1341120 w 2423507"/>
              <a:gd name="connsiteY5" fmla="*/ 381214 h 1188934"/>
              <a:gd name="connsiteX6" fmla="*/ 2423160 w 2423507"/>
              <a:gd name="connsiteY6" fmla="*/ 10374 h 1188934"/>
              <a:gd name="connsiteX7" fmla="*/ 1447800 w 2423507"/>
              <a:gd name="connsiteY7" fmla="*/ 813014 h 1188934"/>
              <a:gd name="connsiteX8" fmla="*/ 812800 w 2423507"/>
              <a:gd name="connsiteY8" fmla="*/ 1072094 h 1188934"/>
              <a:gd name="connsiteX9" fmla="*/ 55880 w 2423507"/>
              <a:gd name="connsiteY9" fmla="*/ 1188934 h 1188934"/>
              <a:gd name="connsiteX10" fmla="*/ 0 w 2423507"/>
              <a:gd name="connsiteY10" fmla="*/ 1107654 h 1188934"/>
              <a:gd name="connsiteX0" fmla="*/ 0 w 2423518"/>
              <a:gd name="connsiteY0" fmla="*/ 1107654 h 1188934"/>
              <a:gd name="connsiteX1" fmla="*/ 492760 w 2423518"/>
              <a:gd name="connsiteY1" fmla="*/ 442174 h 1188934"/>
              <a:gd name="connsiteX2" fmla="*/ 751840 w 2423518"/>
              <a:gd name="connsiteY2" fmla="*/ 381214 h 1188934"/>
              <a:gd name="connsiteX3" fmla="*/ 777240 w 2423518"/>
              <a:gd name="connsiteY3" fmla="*/ 579334 h 1188934"/>
              <a:gd name="connsiteX4" fmla="*/ 660400 w 2423518"/>
              <a:gd name="connsiteY4" fmla="*/ 736814 h 1188934"/>
              <a:gd name="connsiteX5" fmla="*/ 1341120 w 2423518"/>
              <a:gd name="connsiteY5" fmla="*/ 381214 h 1188934"/>
              <a:gd name="connsiteX6" fmla="*/ 2423160 w 2423518"/>
              <a:gd name="connsiteY6" fmla="*/ 10374 h 1188934"/>
              <a:gd name="connsiteX7" fmla="*/ 1447800 w 2423518"/>
              <a:gd name="connsiteY7" fmla="*/ 813014 h 1188934"/>
              <a:gd name="connsiteX8" fmla="*/ 812800 w 2423518"/>
              <a:gd name="connsiteY8" fmla="*/ 1072094 h 1188934"/>
              <a:gd name="connsiteX9" fmla="*/ 55880 w 2423518"/>
              <a:gd name="connsiteY9" fmla="*/ 1188934 h 1188934"/>
              <a:gd name="connsiteX10" fmla="*/ 0 w 2423518"/>
              <a:gd name="connsiteY10" fmla="*/ 1107654 h 1188934"/>
              <a:gd name="connsiteX0" fmla="*/ 0 w 2423778"/>
              <a:gd name="connsiteY0" fmla="*/ 1122873 h 1204153"/>
              <a:gd name="connsiteX1" fmla="*/ 492760 w 2423778"/>
              <a:gd name="connsiteY1" fmla="*/ 457393 h 1204153"/>
              <a:gd name="connsiteX2" fmla="*/ 751840 w 2423778"/>
              <a:gd name="connsiteY2" fmla="*/ 396433 h 1204153"/>
              <a:gd name="connsiteX3" fmla="*/ 777240 w 2423778"/>
              <a:gd name="connsiteY3" fmla="*/ 594553 h 1204153"/>
              <a:gd name="connsiteX4" fmla="*/ 660400 w 2423778"/>
              <a:gd name="connsiteY4" fmla="*/ 752033 h 1204153"/>
              <a:gd name="connsiteX5" fmla="*/ 1579880 w 2423778"/>
              <a:gd name="connsiteY5" fmla="*/ 249113 h 1204153"/>
              <a:gd name="connsiteX6" fmla="*/ 2423160 w 2423778"/>
              <a:gd name="connsiteY6" fmla="*/ 25593 h 1204153"/>
              <a:gd name="connsiteX7" fmla="*/ 1447800 w 2423778"/>
              <a:gd name="connsiteY7" fmla="*/ 828233 h 1204153"/>
              <a:gd name="connsiteX8" fmla="*/ 812800 w 2423778"/>
              <a:gd name="connsiteY8" fmla="*/ 1087313 h 1204153"/>
              <a:gd name="connsiteX9" fmla="*/ 55880 w 2423778"/>
              <a:gd name="connsiteY9" fmla="*/ 1204153 h 1204153"/>
              <a:gd name="connsiteX10" fmla="*/ 0 w 2423778"/>
              <a:gd name="connsiteY10" fmla="*/ 1122873 h 1204153"/>
              <a:gd name="connsiteX0" fmla="*/ 0 w 2423811"/>
              <a:gd name="connsiteY0" fmla="*/ 1127808 h 1209088"/>
              <a:gd name="connsiteX1" fmla="*/ 492760 w 2423811"/>
              <a:gd name="connsiteY1" fmla="*/ 462328 h 1209088"/>
              <a:gd name="connsiteX2" fmla="*/ 751840 w 2423811"/>
              <a:gd name="connsiteY2" fmla="*/ 401368 h 1209088"/>
              <a:gd name="connsiteX3" fmla="*/ 777240 w 2423811"/>
              <a:gd name="connsiteY3" fmla="*/ 599488 h 1209088"/>
              <a:gd name="connsiteX4" fmla="*/ 660400 w 2423811"/>
              <a:gd name="connsiteY4" fmla="*/ 756968 h 1209088"/>
              <a:gd name="connsiteX5" fmla="*/ 1579880 w 2423811"/>
              <a:gd name="connsiteY5" fmla="*/ 254048 h 1209088"/>
              <a:gd name="connsiteX6" fmla="*/ 2423160 w 2423811"/>
              <a:gd name="connsiteY6" fmla="*/ 30528 h 1209088"/>
              <a:gd name="connsiteX7" fmla="*/ 1447800 w 2423811"/>
              <a:gd name="connsiteY7" fmla="*/ 833168 h 1209088"/>
              <a:gd name="connsiteX8" fmla="*/ 812800 w 2423811"/>
              <a:gd name="connsiteY8" fmla="*/ 1092248 h 1209088"/>
              <a:gd name="connsiteX9" fmla="*/ 55880 w 2423811"/>
              <a:gd name="connsiteY9" fmla="*/ 1209088 h 1209088"/>
              <a:gd name="connsiteX10" fmla="*/ 0 w 2423811"/>
              <a:gd name="connsiteY10" fmla="*/ 1127808 h 1209088"/>
              <a:gd name="connsiteX0" fmla="*/ 0 w 2427965"/>
              <a:gd name="connsiteY0" fmla="*/ 1129850 h 1211130"/>
              <a:gd name="connsiteX1" fmla="*/ 492760 w 2427965"/>
              <a:gd name="connsiteY1" fmla="*/ 464370 h 1211130"/>
              <a:gd name="connsiteX2" fmla="*/ 751840 w 2427965"/>
              <a:gd name="connsiteY2" fmla="*/ 403410 h 1211130"/>
              <a:gd name="connsiteX3" fmla="*/ 777240 w 2427965"/>
              <a:gd name="connsiteY3" fmla="*/ 601530 h 1211130"/>
              <a:gd name="connsiteX4" fmla="*/ 660400 w 2427965"/>
              <a:gd name="connsiteY4" fmla="*/ 759010 h 1211130"/>
              <a:gd name="connsiteX5" fmla="*/ 1579880 w 2427965"/>
              <a:gd name="connsiteY5" fmla="*/ 256090 h 1211130"/>
              <a:gd name="connsiteX6" fmla="*/ 2423160 w 2427965"/>
              <a:gd name="connsiteY6" fmla="*/ 32570 h 1211130"/>
              <a:gd name="connsiteX7" fmla="*/ 1447800 w 2427965"/>
              <a:gd name="connsiteY7" fmla="*/ 835210 h 1211130"/>
              <a:gd name="connsiteX8" fmla="*/ 812800 w 2427965"/>
              <a:gd name="connsiteY8" fmla="*/ 1094290 h 1211130"/>
              <a:gd name="connsiteX9" fmla="*/ 55880 w 2427965"/>
              <a:gd name="connsiteY9" fmla="*/ 1211130 h 1211130"/>
              <a:gd name="connsiteX10" fmla="*/ 0 w 2427965"/>
              <a:gd name="connsiteY10" fmla="*/ 1129850 h 1211130"/>
              <a:gd name="connsiteX0" fmla="*/ 0 w 2424801"/>
              <a:gd name="connsiteY0" fmla="*/ 1118494 h 1199774"/>
              <a:gd name="connsiteX1" fmla="*/ 492760 w 2424801"/>
              <a:gd name="connsiteY1" fmla="*/ 453014 h 1199774"/>
              <a:gd name="connsiteX2" fmla="*/ 751840 w 2424801"/>
              <a:gd name="connsiteY2" fmla="*/ 392054 h 1199774"/>
              <a:gd name="connsiteX3" fmla="*/ 777240 w 2424801"/>
              <a:gd name="connsiteY3" fmla="*/ 590174 h 1199774"/>
              <a:gd name="connsiteX4" fmla="*/ 660400 w 2424801"/>
              <a:gd name="connsiteY4" fmla="*/ 747654 h 1199774"/>
              <a:gd name="connsiteX5" fmla="*/ 1579880 w 2424801"/>
              <a:gd name="connsiteY5" fmla="*/ 244734 h 1199774"/>
              <a:gd name="connsiteX6" fmla="*/ 2423160 w 2424801"/>
              <a:gd name="connsiteY6" fmla="*/ 21214 h 1199774"/>
              <a:gd name="connsiteX7" fmla="*/ 1752600 w 2424801"/>
              <a:gd name="connsiteY7" fmla="*/ 681614 h 1199774"/>
              <a:gd name="connsiteX8" fmla="*/ 812800 w 2424801"/>
              <a:gd name="connsiteY8" fmla="*/ 1082934 h 1199774"/>
              <a:gd name="connsiteX9" fmla="*/ 55880 w 2424801"/>
              <a:gd name="connsiteY9" fmla="*/ 1199774 h 1199774"/>
              <a:gd name="connsiteX10" fmla="*/ 0 w 2424801"/>
              <a:gd name="connsiteY10" fmla="*/ 1118494 h 1199774"/>
              <a:gd name="connsiteX0" fmla="*/ 0 w 2424801"/>
              <a:gd name="connsiteY0" fmla="*/ 1118494 h 1199774"/>
              <a:gd name="connsiteX1" fmla="*/ 492760 w 2424801"/>
              <a:gd name="connsiteY1" fmla="*/ 453014 h 1199774"/>
              <a:gd name="connsiteX2" fmla="*/ 751840 w 2424801"/>
              <a:gd name="connsiteY2" fmla="*/ 392054 h 1199774"/>
              <a:gd name="connsiteX3" fmla="*/ 777240 w 2424801"/>
              <a:gd name="connsiteY3" fmla="*/ 590174 h 1199774"/>
              <a:gd name="connsiteX4" fmla="*/ 660400 w 2424801"/>
              <a:gd name="connsiteY4" fmla="*/ 747654 h 1199774"/>
              <a:gd name="connsiteX5" fmla="*/ 1579880 w 2424801"/>
              <a:gd name="connsiteY5" fmla="*/ 244734 h 1199774"/>
              <a:gd name="connsiteX6" fmla="*/ 2423160 w 2424801"/>
              <a:gd name="connsiteY6" fmla="*/ 21214 h 1199774"/>
              <a:gd name="connsiteX7" fmla="*/ 1752600 w 2424801"/>
              <a:gd name="connsiteY7" fmla="*/ 681614 h 1199774"/>
              <a:gd name="connsiteX8" fmla="*/ 812800 w 2424801"/>
              <a:gd name="connsiteY8" fmla="*/ 1082934 h 1199774"/>
              <a:gd name="connsiteX9" fmla="*/ 55880 w 2424801"/>
              <a:gd name="connsiteY9" fmla="*/ 1199774 h 1199774"/>
              <a:gd name="connsiteX10" fmla="*/ 0 w 2424801"/>
              <a:gd name="connsiteY10" fmla="*/ 1118494 h 1199774"/>
              <a:gd name="connsiteX0" fmla="*/ 0 w 2424710"/>
              <a:gd name="connsiteY0" fmla="*/ 1118494 h 1225174"/>
              <a:gd name="connsiteX1" fmla="*/ 492760 w 2424710"/>
              <a:gd name="connsiteY1" fmla="*/ 453014 h 1225174"/>
              <a:gd name="connsiteX2" fmla="*/ 751840 w 2424710"/>
              <a:gd name="connsiteY2" fmla="*/ 392054 h 1225174"/>
              <a:gd name="connsiteX3" fmla="*/ 777240 w 2424710"/>
              <a:gd name="connsiteY3" fmla="*/ 590174 h 1225174"/>
              <a:gd name="connsiteX4" fmla="*/ 660400 w 2424710"/>
              <a:gd name="connsiteY4" fmla="*/ 747654 h 1225174"/>
              <a:gd name="connsiteX5" fmla="*/ 1579880 w 2424710"/>
              <a:gd name="connsiteY5" fmla="*/ 244734 h 1225174"/>
              <a:gd name="connsiteX6" fmla="*/ 2423160 w 2424710"/>
              <a:gd name="connsiteY6" fmla="*/ 21214 h 1225174"/>
              <a:gd name="connsiteX7" fmla="*/ 1752600 w 2424710"/>
              <a:gd name="connsiteY7" fmla="*/ 681614 h 1225174"/>
              <a:gd name="connsiteX8" fmla="*/ 492760 w 2424710"/>
              <a:gd name="connsiteY8" fmla="*/ 1225174 h 1225174"/>
              <a:gd name="connsiteX9" fmla="*/ 55880 w 2424710"/>
              <a:gd name="connsiteY9" fmla="*/ 1199774 h 1225174"/>
              <a:gd name="connsiteX10" fmla="*/ 0 w 2424710"/>
              <a:gd name="connsiteY10" fmla="*/ 1118494 h 1225174"/>
              <a:gd name="connsiteX0" fmla="*/ 54635 w 2479345"/>
              <a:gd name="connsiteY0" fmla="*/ 1118494 h 1225174"/>
              <a:gd name="connsiteX1" fmla="*/ 547395 w 2479345"/>
              <a:gd name="connsiteY1" fmla="*/ 453014 h 1225174"/>
              <a:gd name="connsiteX2" fmla="*/ 806475 w 2479345"/>
              <a:gd name="connsiteY2" fmla="*/ 392054 h 1225174"/>
              <a:gd name="connsiteX3" fmla="*/ 831875 w 2479345"/>
              <a:gd name="connsiteY3" fmla="*/ 590174 h 1225174"/>
              <a:gd name="connsiteX4" fmla="*/ 715035 w 2479345"/>
              <a:gd name="connsiteY4" fmla="*/ 747654 h 1225174"/>
              <a:gd name="connsiteX5" fmla="*/ 1634515 w 2479345"/>
              <a:gd name="connsiteY5" fmla="*/ 244734 h 1225174"/>
              <a:gd name="connsiteX6" fmla="*/ 2477795 w 2479345"/>
              <a:gd name="connsiteY6" fmla="*/ 21214 h 1225174"/>
              <a:gd name="connsiteX7" fmla="*/ 1807235 w 2479345"/>
              <a:gd name="connsiteY7" fmla="*/ 681614 h 1225174"/>
              <a:gd name="connsiteX8" fmla="*/ 547395 w 2479345"/>
              <a:gd name="connsiteY8" fmla="*/ 1225174 h 1225174"/>
              <a:gd name="connsiteX9" fmla="*/ 110515 w 2479345"/>
              <a:gd name="connsiteY9" fmla="*/ 1199774 h 1225174"/>
              <a:gd name="connsiteX10" fmla="*/ 54635 w 2479345"/>
              <a:gd name="connsiteY10" fmla="*/ 1118494 h 1225174"/>
              <a:gd name="connsiteX0" fmla="*/ 36784 w 2461494"/>
              <a:gd name="connsiteY0" fmla="*/ 1118494 h 1234127"/>
              <a:gd name="connsiteX1" fmla="*/ 529544 w 2461494"/>
              <a:gd name="connsiteY1" fmla="*/ 453014 h 1234127"/>
              <a:gd name="connsiteX2" fmla="*/ 788624 w 2461494"/>
              <a:gd name="connsiteY2" fmla="*/ 392054 h 1234127"/>
              <a:gd name="connsiteX3" fmla="*/ 814024 w 2461494"/>
              <a:gd name="connsiteY3" fmla="*/ 590174 h 1234127"/>
              <a:gd name="connsiteX4" fmla="*/ 697184 w 2461494"/>
              <a:gd name="connsiteY4" fmla="*/ 747654 h 1234127"/>
              <a:gd name="connsiteX5" fmla="*/ 1616664 w 2461494"/>
              <a:gd name="connsiteY5" fmla="*/ 244734 h 1234127"/>
              <a:gd name="connsiteX6" fmla="*/ 2459944 w 2461494"/>
              <a:gd name="connsiteY6" fmla="*/ 21214 h 1234127"/>
              <a:gd name="connsiteX7" fmla="*/ 1789384 w 2461494"/>
              <a:gd name="connsiteY7" fmla="*/ 681614 h 1234127"/>
              <a:gd name="connsiteX8" fmla="*/ 529544 w 2461494"/>
              <a:gd name="connsiteY8" fmla="*/ 1225174 h 1234127"/>
              <a:gd name="connsiteX9" fmla="*/ 92664 w 2461494"/>
              <a:gd name="connsiteY9" fmla="*/ 1199774 h 1234127"/>
              <a:gd name="connsiteX10" fmla="*/ 36784 w 2461494"/>
              <a:gd name="connsiteY10" fmla="*/ 1118494 h 1234127"/>
              <a:gd name="connsiteX0" fmla="*/ 0 w 2424710"/>
              <a:gd name="connsiteY0" fmla="*/ 1118494 h 1258616"/>
              <a:gd name="connsiteX1" fmla="*/ 492760 w 2424710"/>
              <a:gd name="connsiteY1" fmla="*/ 453014 h 1258616"/>
              <a:gd name="connsiteX2" fmla="*/ 751840 w 2424710"/>
              <a:gd name="connsiteY2" fmla="*/ 392054 h 1258616"/>
              <a:gd name="connsiteX3" fmla="*/ 777240 w 2424710"/>
              <a:gd name="connsiteY3" fmla="*/ 590174 h 1258616"/>
              <a:gd name="connsiteX4" fmla="*/ 660400 w 2424710"/>
              <a:gd name="connsiteY4" fmla="*/ 747654 h 1258616"/>
              <a:gd name="connsiteX5" fmla="*/ 1579880 w 2424710"/>
              <a:gd name="connsiteY5" fmla="*/ 244734 h 1258616"/>
              <a:gd name="connsiteX6" fmla="*/ 2423160 w 2424710"/>
              <a:gd name="connsiteY6" fmla="*/ 21214 h 1258616"/>
              <a:gd name="connsiteX7" fmla="*/ 1752600 w 2424710"/>
              <a:gd name="connsiteY7" fmla="*/ 681614 h 1258616"/>
              <a:gd name="connsiteX8" fmla="*/ 492760 w 2424710"/>
              <a:gd name="connsiteY8" fmla="*/ 1225174 h 1258616"/>
              <a:gd name="connsiteX9" fmla="*/ 0 w 2424710"/>
              <a:gd name="connsiteY9" fmla="*/ 1118494 h 1258616"/>
              <a:gd name="connsiteX0" fmla="*/ 0 w 2384070"/>
              <a:gd name="connsiteY0" fmla="*/ 1169294 h 1277836"/>
              <a:gd name="connsiteX1" fmla="*/ 452120 w 2384070"/>
              <a:gd name="connsiteY1" fmla="*/ 453014 h 1277836"/>
              <a:gd name="connsiteX2" fmla="*/ 711200 w 2384070"/>
              <a:gd name="connsiteY2" fmla="*/ 392054 h 1277836"/>
              <a:gd name="connsiteX3" fmla="*/ 736600 w 2384070"/>
              <a:gd name="connsiteY3" fmla="*/ 590174 h 1277836"/>
              <a:gd name="connsiteX4" fmla="*/ 619760 w 2384070"/>
              <a:gd name="connsiteY4" fmla="*/ 747654 h 1277836"/>
              <a:gd name="connsiteX5" fmla="*/ 1539240 w 2384070"/>
              <a:gd name="connsiteY5" fmla="*/ 244734 h 1277836"/>
              <a:gd name="connsiteX6" fmla="*/ 2382520 w 2384070"/>
              <a:gd name="connsiteY6" fmla="*/ 21214 h 1277836"/>
              <a:gd name="connsiteX7" fmla="*/ 1711960 w 2384070"/>
              <a:gd name="connsiteY7" fmla="*/ 681614 h 1277836"/>
              <a:gd name="connsiteX8" fmla="*/ 452120 w 2384070"/>
              <a:gd name="connsiteY8" fmla="*/ 1225174 h 1277836"/>
              <a:gd name="connsiteX9" fmla="*/ 0 w 2384070"/>
              <a:gd name="connsiteY9" fmla="*/ 1169294 h 1277836"/>
              <a:gd name="connsiteX0" fmla="*/ 0 w 2384070"/>
              <a:gd name="connsiteY0" fmla="*/ 1169294 h 1270461"/>
              <a:gd name="connsiteX1" fmla="*/ 452120 w 2384070"/>
              <a:gd name="connsiteY1" fmla="*/ 453014 h 1270461"/>
              <a:gd name="connsiteX2" fmla="*/ 711200 w 2384070"/>
              <a:gd name="connsiteY2" fmla="*/ 392054 h 1270461"/>
              <a:gd name="connsiteX3" fmla="*/ 736600 w 2384070"/>
              <a:gd name="connsiteY3" fmla="*/ 590174 h 1270461"/>
              <a:gd name="connsiteX4" fmla="*/ 619760 w 2384070"/>
              <a:gd name="connsiteY4" fmla="*/ 747654 h 1270461"/>
              <a:gd name="connsiteX5" fmla="*/ 1539240 w 2384070"/>
              <a:gd name="connsiteY5" fmla="*/ 244734 h 1270461"/>
              <a:gd name="connsiteX6" fmla="*/ 2382520 w 2384070"/>
              <a:gd name="connsiteY6" fmla="*/ 21214 h 1270461"/>
              <a:gd name="connsiteX7" fmla="*/ 1711960 w 2384070"/>
              <a:gd name="connsiteY7" fmla="*/ 681614 h 1270461"/>
              <a:gd name="connsiteX8" fmla="*/ 452120 w 2384070"/>
              <a:gd name="connsiteY8" fmla="*/ 1225174 h 1270461"/>
              <a:gd name="connsiteX9" fmla="*/ 0 w 2384070"/>
              <a:gd name="connsiteY9" fmla="*/ 1169294 h 1270461"/>
              <a:gd name="connsiteX0" fmla="*/ 27780 w 2411850"/>
              <a:gd name="connsiteY0" fmla="*/ 1169294 h 1270461"/>
              <a:gd name="connsiteX1" fmla="*/ 479900 w 2411850"/>
              <a:gd name="connsiteY1" fmla="*/ 453014 h 1270461"/>
              <a:gd name="connsiteX2" fmla="*/ 738980 w 2411850"/>
              <a:gd name="connsiteY2" fmla="*/ 392054 h 1270461"/>
              <a:gd name="connsiteX3" fmla="*/ 764380 w 2411850"/>
              <a:gd name="connsiteY3" fmla="*/ 590174 h 1270461"/>
              <a:gd name="connsiteX4" fmla="*/ 647540 w 2411850"/>
              <a:gd name="connsiteY4" fmla="*/ 747654 h 1270461"/>
              <a:gd name="connsiteX5" fmla="*/ 1567020 w 2411850"/>
              <a:gd name="connsiteY5" fmla="*/ 244734 h 1270461"/>
              <a:gd name="connsiteX6" fmla="*/ 2410300 w 2411850"/>
              <a:gd name="connsiteY6" fmla="*/ 21214 h 1270461"/>
              <a:gd name="connsiteX7" fmla="*/ 1739740 w 2411850"/>
              <a:gd name="connsiteY7" fmla="*/ 681614 h 1270461"/>
              <a:gd name="connsiteX8" fmla="*/ 479900 w 2411850"/>
              <a:gd name="connsiteY8" fmla="*/ 1225174 h 1270461"/>
              <a:gd name="connsiteX9" fmla="*/ 27780 w 2411850"/>
              <a:gd name="connsiteY9" fmla="*/ 1169294 h 1270461"/>
              <a:gd name="connsiteX0" fmla="*/ 4598 w 2388668"/>
              <a:gd name="connsiteY0" fmla="*/ 1169294 h 1270461"/>
              <a:gd name="connsiteX1" fmla="*/ 456718 w 2388668"/>
              <a:gd name="connsiteY1" fmla="*/ 453014 h 1270461"/>
              <a:gd name="connsiteX2" fmla="*/ 715798 w 2388668"/>
              <a:gd name="connsiteY2" fmla="*/ 392054 h 1270461"/>
              <a:gd name="connsiteX3" fmla="*/ 741198 w 2388668"/>
              <a:gd name="connsiteY3" fmla="*/ 590174 h 1270461"/>
              <a:gd name="connsiteX4" fmla="*/ 624358 w 2388668"/>
              <a:gd name="connsiteY4" fmla="*/ 747654 h 1270461"/>
              <a:gd name="connsiteX5" fmla="*/ 1543838 w 2388668"/>
              <a:gd name="connsiteY5" fmla="*/ 244734 h 1270461"/>
              <a:gd name="connsiteX6" fmla="*/ 2387118 w 2388668"/>
              <a:gd name="connsiteY6" fmla="*/ 21214 h 1270461"/>
              <a:gd name="connsiteX7" fmla="*/ 1716558 w 2388668"/>
              <a:gd name="connsiteY7" fmla="*/ 681614 h 1270461"/>
              <a:gd name="connsiteX8" fmla="*/ 456718 w 2388668"/>
              <a:gd name="connsiteY8" fmla="*/ 1225174 h 1270461"/>
              <a:gd name="connsiteX9" fmla="*/ 4598 w 2388668"/>
              <a:gd name="connsiteY9" fmla="*/ 1169294 h 1270461"/>
              <a:gd name="connsiteX0" fmla="*/ 2840 w 2386775"/>
              <a:gd name="connsiteY0" fmla="*/ 1169294 h 1221817"/>
              <a:gd name="connsiteX1" fmla="*/ 454960 w 2386775"/>
              <a:gd name="connsiteY1" fmla="*/ 453014 h 1221817"/>
              <a:gd name="connsiteX2" fmla="*/ 714040 w 2386775"/>
              <a:gd name="connsiteY2" fmla="*/ 392054 h 1221817"/>
              <a:gd name="connsiteX3" fmla="*/ 739440 w 2386775"/>
              <a:gd name="connsiteY3" fmla="*/ 590174 h 1221817"/>
              <a:gd name="connsiteX4" fmla="*/ 622600 w 2386775"/>
              <a:gd name="connsiteY4" fmla="*/ 747654 h 1221817"/>
              <a:gd name="connsiteX5" fmla="*/ 1542080 w 2386775"/>
              <a:gd name="connsiteY5" fmla="*/ 244734 h 1221817"/>
              <a:gd name="connsiteX6" fmla="*/ 2385360 w 2386775"/>
              <a:gd name="connsiteY6" fmla="*/ 21214 h 1221817"/>
              <a:gd name="connsiteX7" fmla="*/ 1714800 w 2386775"/>
              <a:gd name="connsiteY7" fmla="*/ 681614 h 1221817"/>
              <a:gd name="connsiteX8" fmla="*/ 688640 w 2386775"/>
              <a:gd name="connsiteY8" fmla="*/ 1113414 h 1221817"/>
              <a:gd name="connsiteX9" fmla="*/ 2840 w 2386775"/>
              <a:gd name="connsiteY9" fmla="*/ 1169294 h 1221817"/>
              <a:gd name="connsiteX0" fmla="*/ 2840 w 2390234"/>
              <a:gd name="connsiteY0" fmla="*/ 1167038 h 1220953"/>
              <a:gd name="connsiteX1" fmla="*/ 454960 w 2390234"/>
              <a:gd name="connsiteY1" fmla="*/ 450758 h 1220953"/>
              <a:gd name="connsiteX2" fmla="*/ 714040 w 2390234"/>
              <a:gd name="connsiteY2" fmla="*/ 389798 h 1220953"/>
              <a:gd name="connsiteX3" fmla="*/ 739440 w 2390234"/>
              <a:gd name="connsiteY3" fmla="*/ 587918 h 1220953"/>
              <a:gd name="connsiteX4" fmla="*/ 622600 w 2390234"/>
              <a:gd name="connsiteY4" fmla="*/ 745398 h 1220953"/>
              <a:gd name="connsiteX5" fmla="*/ 1542080 w 2390234"/>
              <a:gd name="connsiteY5" fmla="*/ 242478 h 1220953"/>
              <a:gd name="connsiteX6" fmla="*/ 2385360 w 2390234"/>
              <a:gd name="connsiteY6" fmla="*/ 18958 h 1220953"/>
              <a:gd name="connsiteX7" fmla="*/ 1831640 w 2390234"/>
              <a:gd name="connsiteY7" fmla="*/ 643798 h 1220953"/>
              <a:gd name="connsiteX8" fmla="*/ 688640 w 2390234"/>
              <a:gd name="connsiteY8" fmla="*/ 1111158 h 1220953"/>
              <a:gd name="connsiteX9" fmla="*/ 2840 w 2390234"/>
              <a:gd name="connsiteY9" fmla="*/ 1167038 h 1220953"/>
              <a:gd name="connsiteX0" fmla="*/ 2840 w 2393205"/>
              <a:gd name="connsiteY0" fmla="*/ 1185117 h 1239032"/>
              <a:gd name="connsiteX1" fmla="*/ 454960 w 2393205"/>
              <a:gd name="connsiteY1" fmla="*/ 468837 h 1239032"/>
              <a:gd name="connsiteX2" fmla="*/ 714040 w 2393205"/>
              <a:gd name="connsiteY2" fmla="*/ 407877 h 1239032"/>
              <a:gd name="connsiteX3" fmla="*/ 739440 w 2393205"/>
              <a:gd name="connsiteY3" fmla="*/ 605997 h 1239032"/>
              <a:gd name="connsiteX4" fmla="*/ 622600 w 2393205"/>
              <a:gd name="connsiteY4" fmla="*/ 763477 h 1239032"/>
              <a:gd name="connsiteX5" fmla="*/ 1542080 w 2393205"/>
              <a:gd name="connsiteY5" fmla="*/ 260557 h 1239032"/>
              <a:gd name="connsiteX6" fmla="*/ 2385360 w 2393205"/>
              <a:gd name="connsiteY6" fmla="*/ 37037 h 1239032"/>
              <a:gd name="connsiteX7" fmla="*/ 1831640 w 2393205"/>
              <a:gd name="connsiteY7" fmla="*/ 661877 h 1239032"/>
              <a:gd name="connsiteX8" fmla="*/ 688640 w 2393205"/>
              <a:gd name="connsiteY8" fmla="*/ 1129237 h 1239032"/>
              <a:gd name="connsiteX9" fmla="*/ 2840 w 2393205"/>
              <a:gd name="connsiteY9" fmla="*/ 1185117 h 1239032"/>
              <a:gd name="connsiteX0" fmla="*/ 2840 w 2386204"/>
              <a:gd name="connsiteY0" fmla="*/ 1163260 h 1219670"/>
              <a:gd name="connsiteX1" fmla="*/ 454960 w 2386204"/>
              <a:gd name="connsiteY1" fmla="*/ 446980 h 1219670"/>
              <a:gd name="connsiteX2" fmla="*/ 714040 w 2386204"/>
              <a:gd name="connsiteY2" fmla="*/ 386020 h 1219670"/>
              <a:gd name="connsiteX3" fmla="*/ 739440 w 2386204"/>
              <a:gd name="connsiteY3" fmla="*/ 584140 h 1219670"/>
              <a:gd name="connsiteX4" fmla="*/ 622600 w 2386204"/>
              <a:gd name="connsiteY4" fmla="*/ 741620 h 1219670"/>
              <a:gd name="connsiteX5" fmla="*/ 1542080 w 2386204"/>
              <a:gd name="connsiteY5" fmla="*/ 238700 h 1219670"/>
              <a:gd name="connsiteX6" fmla="*/ 2385360 w 2386204"/>
              <a:gd name="connsiteY6" fmla="*/ 15180 h 1219670"/>
              <a:gd name="connsiteX7" fmla="*/ 1679240 w 2386204"/>
              <a:gd name="connsiteY7" fmla="*/ 579060 h 1219670"/>
              <a:gd name="connsiteX8" fmla="*/ 688640 w 2386204"/>
              <a:gd name="connsiteY8" fmla="*/ 1107380 h 1219670"/>
              <a:gd name="connsiteX9" fmla="*/ 2840 w 2386204"/>
              <a:gd name="connsiteY9" fmla="*/ 1163260 h 1219670"/>
              <a:gd name="connsiteX0" fmla="*/ 2840 w 2386274"/>
              <a:gd name="connsiteY0" fmla="*/ 1163260 h 1219670"/>
              <a:gd name="connsiteX1" fmla="*/ 454960 w 2386274"/>
              <a:gd name="connsiteY1" fmla="*/ 446980 h 1219670"/>
              <a:gd name="connsiteX2" fmla="*/ 714040 w 2386274"/>
              <a:gd name="connsiteY2" fmla="*/ 386020 h 1219670"/>
              <a:gd name="connsiteX3" fmla="*/ 739440 w 2386274"/>
              <a:gd name="connsiteY3" fmla="*/ 584140 h 1219670"/>
              <a:gd name="connsiteX4" fmla="*/ 622600 w 2386274"/>
              <a:gd name="connsiteY4" fmla="*/ 741620 h 1219670"/>
              <a:gd name="connsiteX5" fmla="*/ 1542080 w 2386274"/>
              <a:gd name="connsiteY5" fmla="*/ 238700 h 1219670"/>
              <a:gd name="connsiteX6" fmla="*/ 2385360 w 2386274"/>
              <a:gd name="connsiteY6" fmla="*/ 15180 h 1219670"/>
              <a:gd name="connsiteX7" fmla="*/ 1679240 w 2386274"/>
              <a:gd name="connsiteY7" fmla="*/ 579060 h 1219670"/>
              <a:gd name="connsiteX8" fmla="*/ 688640 w 2386274"/>
              <a:gd name="connsiteY8" fmla="*/ 1107380 h 1219670"/>
              <a:gd name="connsiteX9" fmla="*/ 2840 w 2386274"/>
              <a:gd name="connsiteY9" fmla="*/ 1163260 h 1219670"/>
              <a:gd name="connsiteX0" fmla="*/ 2840 w 2390562"/>
              <a:gd name="connsiteY0" fmla="*/ 1172905 h 1229315"/>
              <a:gd name="connsiteX1" fmla="*/ 454960 w 2390562"/>
              <a:gd name="connsiteY1" fmla="*/ 456625 h 1229315"/>
              <a:gd name="connsiteX2" fmla="*/ 714040 w 2390562"/>
              <a:gd name="connsiteY2" fmla="*/ 395665 h 1229315"/>
              <a:gd name="connsiteX3" fmla="*/ 739440 w 2390562"/>
              <a:gd name="connsiteY3" fmla="*/ 593785 h 1229315"/>
              <a:gd name="connsiteX4" fmla="*/ 622600 w 2390562"/>
              <a:gd name="connsiteY4" fmla="*/ 751265 h 1229315"/>
              <a:gd name="connsiteX5" fmla="*/ 1542080 w 2390562"/>
              <a:gd name="connsiteY5" fmla="*/ 248345 h 1229315"/>
              <a:gd name="connsiteX6" fmla="*/ 2385360 w 2390562"/>
              <a:gd name="connsiteY6" fmla="*/ 24825 h 1229315"/>
              <a:gd name="connsiteX7" fmla="*/ 1679240 w 2390562"/>
              <a:gd name="connsiteY7" fmla="*/ 588705 h 1229315"/>
              <a:gd name="connsiteX8" fmla="*/ 688640 w 2390562"/>
              <a:gd name="connsiteY8" fmla="*/ 1117025 h 1229315"/>
              <a:gd name="connsiteX9" fmla="*/ 2840 w 2390562"/>
              <a:gd name="connsiteY9" fmla="*/ 1172905 h 1229315"/>
              <a:gd name="connsiteX0" fmla="*/ 2840 w 2339843"/>
              <a:gd name="connsiteY0" fmla="*/ 1201899 h 1258309"/>
              <a:gd name="connsiteX1" fmla="*/ 454960 w 2339843"/>
              <a:gd name="connsiteY1" fmla="*/ 485619 h 1258309"/>
              <a:gd name="connsiteX2" fmla="*/ 714040 w 2339843"/>
              <a:gd name="connsiteY2" fmla="*/ 424659 h 1258309"/>
              <a:gd name="connsiteX3" fmla="*/ 739440 w 2339843"/>
              <a:gd name="connsiteY3" fmla="*/ 622779 h 1258309"/>
              <a:gd name="connsiteX4" fmla="*/ 622600 w 2339843"/>
              <a:gd name="connsiteY4" fmla="*/ 780259 h 1258309"/>
              <a:gd name="connsiteX5" fmla="*/ 1542080 w 2339843"/>
              <a:gd name="connsiteY5" fmla="*/ 277339 h 1258309"/>
              <a:gd name="connsiteX6" fmla="*/ 2334560 w 2339843"/>
              <a:gd name="connsiteY6" fmla="*/ 18259 h 1258309"/>
              <a:gd name="connsiteX7" fmla="*/ 1679240 w 2339843"/>
              <a:gd name="connsiteY7" fmla="*/ 617699 h 1258309"/>
              <a:gd name="connsiteX8" fmla="*/ 688640 w 2339843"/>
              <a:gd name="connsiteY8" fmla="*/ 1146019 h 1258309"/>
              <a:gd name="connsiteX9" fmla="*/ 2840 w 2339843"/>
              <a:gd name="connsiteY9" fmla="*/ 1201899 h 1258309"/>
              <a:gd name="connsiteX0" fmla="*/ 2840 w 2339843"/>
              <a:gd name="connsiteY0" fmla="*/ 1202529 h 1258939"/>
              <a:gd name="connsiteX1" fmla="*/ 454960 w 2339843"/>
              <a:gd name="connsiteY1" fmla="*/ 486249 h 1258939"/>
              <a:gd name="connsiteX2" fmla="*/ 714040 w 2339843"/>
              <a:gd name="connsiteY2" fmla="*/ 425289 h 1258939"/>
              <a:gd name="connsiteX3" fmla="*/ 739440 w 2339843"/>
              <a:gd name="connsiteY3" fmla="*/ 623409 h 1258939"/>
              <a:gd name="connsiteX4" fmla="*/ 622600 w 2339843"/>
              <a:gd name="connsiteY4" fmla="*/ 780889 h 1258939"/>
              <a:gd name="connsiteX5" fmla="*/ 1542080 w 2339843"/>
              <a:gd name="connsiteY5" fmla="*/ 277969 h 1258939"/>
              <a:gd name="connsiteX6" fmla="*/ 2334560 w 2339843"/>
              <a:gd name="connsiteY6" fmla="*/ 18889 h 1258939"/>
              <a:gd name="connsiteX7" fmla="*/ 1679240 w 2339843"/>
              <a:gd name="connsiteY7" fmla="*/ 618329 h 1258939"/>
              <a:gd name="connsiteX8" fmla="*/ 688640 w 2339843"/>
              <a:gd name="connsiteY8" fmla="*/ 1146649 h 1258939"/>
              <a:gd name="connsiteX9" fmla="*/ 2840 w 2339843"/>
              <a:gd name="connsiteY9" fmla="*/ 1202529 h 1258939"/>
              <a:gd name="connsiteX0" fmla="*/ 2840 w 2339843"/>
              <a:gd name="connsiteY0" fmla="*/ 1202692 h 1259102"/>
              <a:gd name="connsiteX1" fmla="*/ 454960 w 2339843"/>
              <a:gd name="connsiteY1" fmla="*/ 486412 h 1259102"/>
              <a:gd name="connsiteX2" fmla="*/ 714040 w 2339843"/>
              <a:gd name="connsiteY2" fmla="*/ 425452 h 1259102"/>
              <a:gd name="connsiteX3" fmla="*/ 739440 w 2339843"/>
              <a:gd name="connsiteY3" fmla="*/ 623572 h 1259102"/>
              <a:gd name="connsiteX4" fmla="*/ 622600 w 2339843"/>
              <a:gd name="connsiteY4" fmla="*/ 857252 h 1259102"/>
              <a:gd name="connsiteX5" fmla="*/ 1542080 w 2339843"/>
              <a:gd name="connsiteY5" fmla="*/ 278132 h 1259102"/>
              <a:gd name="connsiteX6" fmla="*/ 2334560 w 2339843"/>
              <a:gd name="connsiteY6" fmla="*/ 19052 h 1259102"/>
              <a:gd name="connsiteX7" fmla="*/ 1679240 w 2339843"/>
              <a:gd name="connsiteY7" fmla="*/ 618492 h 1259102"/>
              <a:gd name="connsiteX8" fmla="*/ 688640 w 2339843"/>
              <a:gd name="connsiteY8" fmla="*/ 1146812 h 1259102"/>
              <a:gd name="connsiteX9" fmla="*/ 2840 w 2339843"/>
              <a:gd name="connsiteY9" fmla="*/ 1202692 h 1259102"/>
              <a:gd name="connsiteX0" fmla="*/ 21280 w 2358283"/>
              <a:gd name="connsiteY0" fmla="*/ 1202692 h 1240080"/>
              <a:gd name="connsiteX1" fmla="*/ 224480 w 2358283"/>
              <a:gd name="connsiteY1" fmla="*/ 745492 h 1240080"/>
              <a:gd name="connsiteX2" fmla="*/ 732480 w 2358283"/>
              <a:gd name="connsiteY2" fmla="*/ 425452 h 1240080"/>
              <a:gd name="connsiteX3" fmla="*/ 757880 w 2358283"/>
              <a:gd name="connsiteY3" fmla="*/ 623572 h 1240080"/>
              <a:gd name="connsiteX4" fmla="*/ 641040 w 2358283"/>
              <a:gd name="connsiteY4" fmla="*/ 857252 h 1240080"/>
              <a:gd name="connsiteX5" fmla="*/ 1560520 w 2358283"/>
              <a:gd name="connsiteY5" fmla="*/ 278132 h 1240080"/>
              <a:gd name="connsiteX6" fmla="*/ 2353000 w 2358283"/>
              <a:gd name="connsiteY6" fmla="*/ 19052 h 1240080"/>
              <a:gd name="connsiteX7" fmla="*/ 1697680 w 2358283"/>
              <a:gd name="connsiteY7" fmla="*/ 618492 h 1240080"/>
              <a:gd name="connsiteX8" fmla="*/ 707080 w 2358283"/>
              <a:gd name="connsiteY8" fmla="*/ 1146812 h 1240080"/>
              <a:gd name="connsiteX9" fmla="*/ 21280 w 2358283"/>
              <a:gd name="connsiteY9" fmla="*/ 1202692 h 1240080"/>
              <a:gd name="connsiteX0" fmla="*/ 24084 w 2361087"/>
              <a:gd name="connsiteY0" fmla="*/ 1202692 h 1240080"/>
              <a:gd name="connsiteX1" fmla="*/ 227284 w 2361087"/>
              <a:gd name="connsiteY1" fmla="*/ 745492 h 1240080"/>
              <a:gd name="connsiteX2" fmla="*/ 735284 w 2361087"/>
              <a:gd name="connsiteY2" fmla="*/ 425452 h 1240080"/>
              <a:gd name="connsiteX3" fmla="*/ 760684 w 2361087"/>
              <a:gd name="connsiteY3" fmla="*/ 623572 h 1240080"/>
              <a:gd name="connsiteX4" fmla="*/ 643844 w 2361087"/>
              <a:gd name="connsiteY4" fmla="*/ 857252 h 1240080"/>
              <a:gd name="connsiteX5" fmla="*/ 1563324 w 2361087"/>
              <a:gd name="connsiteY5" fmla="*/ 278132 h 1240080"/>
              <a:gd name="connsiteX6" fmla="*/ 2355804 w 2361087"/>
              <a:gd name="connsiteY6" fmla="*/ 19052 h 1240080"/>
              <a:gd name="connsiteX7" fmla="*/ 1700484 w 2361087"/>
              <a:gd name="connsiteY7" fmla="*/ 618492 h 1240080"/>
              <a:gd name="connsiteX8" fmla="*/ 709884 w 2361087"/>
              <a:gd name="connsiteY8" fmla="*/ 1146812 h 1240080"/>
              <a:gd name="connsiteX9" fmla="*/ 24084 w 2361087"/>
              <a:gd name="connsiteY9" fmla="*/ 1202692 h 1240080"/>
              <a:gd name="connsiteX0" fmla="*/ 24084 w 2361087"/>
              <a:gd name="connsiteY0" fmla="*/ 1202692 h 1240080"/>
              <a:gd name="connsiteX1" fmla="*/ 227284 w 2361087"/>
              <a:gd name="connsiteY1" fmla="*/ 745492 h 1240080"/>
              <a:gd name="connsiteX2" fmla="*/ 735284 w 2361087"/>
              <a:gd name="connsiteY2" fmla="*/ 425452 h 1240080"/>
              <a:gd name="connsiteX3" fmla="*/ 760684 w 2361087"/>
              <a:gd name="connsiteY3" fmla="*/ 623572 h 1240080"/>
              <a:gd name="connsiteX4" fmla="*/ 643844 w 2361087"/>
              <a:gd name="connsiteY4" fmla="*/ 857252 h 1240080"/>
              <a:gd name="connsiteX5" fmla="*/ 1563324 w 2361087"/>
              <a:gd name="connsiteY5" fmla="*/ 278132 h 1240080"/>
              <a:gd name="connsiteX6" fmla="*/ 2355804 w 2361087"/>
              <a:gd name="connsiteY6" fmla="*/ 19052 h 1240080"/>
              <a:gd name="connsiteX7" fmla="*/ 1700484 w 2361087"/>
              <a:gd name="connsiteY7" fmla="*/ 618492 h 1240080"/>
              <a:gd name="connsiteX8" fmla="*/ 709884 w 2361087"/>
              <a:gd name="connsiteY8" fmla="*/ 1146812 h 1240080"/>
              <a:gd name="connsiteX9" fmla="*/ 24084 w 2361087"/>
              <a:gd name="connsiteY9" fmla="*/ 1202692 h 1240080"/>
              <a:gd name="connsiteX0" fmla="*/ 22002 w 2359005"/>
              <a:gd name="connsiteY0" fmla="*/ 1202692 h 1240080"/>
              <a:gd name="connsiteX1" fmla="*/ 225202 w 2359005"/>
              <a:gd name="connsiteY1" fmla="*/ 745492 h 1240080"/>
              <a:gd name="connsiteX2" fmla="*/ 784002 w 2359005"/>
              <a:gd name="connsiteY2" fmla="*/ 445772 h 1240080"/>
              <a:gd name="connsiteX3" fmla="*/ 758602 w 2359005"/>
              <a:gd name="connsiteY3" fmla="*/ 623572 h 1240080"/>
              <a:gd name="connsiteX4" fmla="*/ 641762 w 2359005"/>
              <a:gd name="connsiteY4" fmla="*/ 857252 h 1240080"/>
              <a:gd name="connsiteX5" fmla="*/ 1561242 w 2359005"/>
              <a:gd name="connsiteY5" fmla="*/ 278132 h 1240080"/>
              <a:gd name="connsiteX6" fmla="*/ 2353722 w 2359005"/>
              <a:gd name="connsiteY6" fmla="*/ 19052 h 1240080"/>
              <a:gd name="connsiteX7" fmla="*/ 1698402 w 2359005"/>
              <a:gd name="connsiteY7" fmla="*/ 618492 h 1240080"/>
              <a:gd name="connsiteX8" fmla="*/ 707802 w 2359005"/>
              <a:gd name="connsiteY8" fmla="*/ 1146812 h 1240080"/>
              <a:gd name="connsiteX9" fmla="*/ 22002 w 2359005"/>
              <a:gd name="connsiteY9" fmla="*/ 1202692 h 1240080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4464"/>
              <a:gd name="connsiteY0" fmla="*/ 1202411 h 1239799"/>
              <a:gd name="connsiteX1" fmla="*/ 225202 w 2354464"/>
              <a:gd name="connsiteY1" fmla="*/ 745211 h 1239799"/>
              <a:gd name="connsiteX2" fmla="*/ 784002 w 2354464"/>
              <a:gd name="connsiteY2" fmla="*/ 445491 h 1239799"/>
              <a:gd name="connsiteX3" fmla="*/ 758602 w 2354464"/>
              <a:gd name="connsiteY3" fmla="*/ 623291 h 1239799"/>
              <a:gd name="connsiteX4" fmla="*/ 672242 w 2354464"/>
              <a:gd name="connsiteY4" fmla="*/ 709651 h 1239799"/>
              <a:gd name="connsiteX5" fmla="*/ 1576482 w 2354464"/>
              <a:gd name="connsiteY5" fmla="*/ 201651 h 1239799"/>
              <a:gd name="connsiteX6" fmla="*/ 2353722 w 2354464"/>
              <a:gd name="connsiteY6" fmla="*/ 18771 h 1239799"/>
              <a:gd name="connsiteX7" fmla="*/ 1698402 w 2354464"/>
              <a:gd name="connsiteY7" fmla="*/ 618211 h 1239799"/>
              <a:gd name="connsiteX8" fmla="*/ 707802 w 2354464"/>
              <a:gd name="connsiteY8" fmla="*/ 1146531 h 1239799"/>
              <a:gd name="connsiteX9" fmla="*/ 22002 w 2354464"/>
              <a:gd name="connsiteY9" fmla="*/ 1202411 h 1239799"/>
              <a:gd name="connsiteX0" fmla="*/ 22002 w 2354464"/>
              <a:gd name="connsiteY0" fmla="*/ 1202411 h 1239799"/>
              <a:gd name="connsiteX1" fmla="*/ 225202 w 2354464"/>
              <a:gd name="connsiteY1" fmla="*/ 745211 h 1239799"/>
              <a:gd name="connsiteX2" fmla="*/ 784002 w 2354464"/>
              <a:gd name="connsiteY2" fmla="*/ 445491 h 1239799"/>
              <a:gd name="connsiteX3" fmla="*/ 758602 w 2354464"/>
              <a:gd name="connsiteY3" fmla="*/ 623291 h 1239799"/>
              <a:gd name="connsiteX4" fmla="*/ 672242 w 2354464"/>
              <a:gd name="connsiteY4" fmla="*/ 709651 h 1239799"/>
              <a:gd name="connsiteX5" fmla="*/ 1576482 w 2354464"/>
              <a:gd name="connsiteY5" fmla="*/ 201651 h 1239799"/>
              <a:gd name="connsiteX6" fmla="*/ 2353722 w 2354464"/>
              <a:gd name="connsiteY6" fmla="*/ 18771 h 1239799"/>
              <a:gd name="connsiteX7" fmla="*/ 1698402 w 2354464"/>
              <a:gd name="connsiteY7" fmla="*/ 618211 h 1239799"/>
              <a:gd name="connsiteX8" fmla="*/ 707802 w 2354464"/>
              <a:gd name="connsiteY8" fmla="*/ 1146531 h 1239799"/>
              <a:gd name="connsiteX9" fmla="*/ 22002 w 2354464"/>
              <a:gd name="connsiteY9" fmla="*/ 1202411 h 1239799"/>
              <a:gd name="connsiteX0" fmla="*/ 22687 w 2355149"/>
              <a:gd name="connsiteY0" fmla="*/ 1202411 h 1239799"/>
              <a:gd name="connsiteX1" fmla="*/ 225887 w 2355149"/>
              <a:gd name="connsiteY1" fmla="*/ 745211 h 1239799"/>
              <a:gd name="connsiteX2" fmla="*/ 830407 w 2355149"/>
              <a:gd name="connsiteY2" fmla="*/ 257531 h 1239799"/>
              <a:gd name="connsiteX3" fmla="*/ 759287 w 2355149"/>
              <a:gd name="connsiteY3" fmla="*/ 623291 h 1239799"/>
              <a:gd name="connsiteX4" fmla="*/ 672927 w 2355149"/>
              <a:gd name="connsiteY4" fmla="*/ 709651 h 1239799"/>
              <a:gd name="connsiteX5" fmla="*/ 1577167 w 2355149"/>
              <a:gd name="connsiteY5" fmla="*/ 201651 h 1239799"/>
              <a:gd name="connsiteX6" fmla="*/ 2354407 w 2355149"/>
              <a:gd name="connsiteY6" fmla="*/ 18771 h 1239799"/>
              <a:gd name="connsiteX7" fmla="*/ 1699087 w 2355149"/>
              <a:gd name="connsiteY7" fmla="*/ 618211 h 1239799"/>
              <a:gd name="connsiteX8" fmla="*/ 708487 w 2355149"/>
              <a:gd name="connsiteY8" fmla="*/ 1146531 h 1239799"/>
              <a:gd name="connsiteX9" fmla="*/ 22687 w 2355149"/>
              <a:gd name="connsiteY9" fmla="*/ 1202411 h 1239799"/>
              <a:gd name="connsiteX0" fmla="*/ 22687 w 2355925"/>
              <a:gd name="connsiteY0" fmla="*/ 1217171 h 1254559"/>
              <a:gd name="connsiteX1" fmla="*/ 225887 w 2355925"/>
              <a:gd name="connsiteY1" fmla="*/ 759971 h 1254559"/>
              <a:gd name="connsiteX2" fmla="*/ 830407 w 2355925"/>
              <a:gd name="connsiteY2" fmla="*/ 272291 h 1254559"/>
              <a:gd name="connsiteX3" fmla="*/ 759287 w 2355925"/>
              <a:gd name="connsiteY3" fmla="*/ 638051 h 1254559"/>
              <a:gd name="connsiteX4" fmla="*/ 672927 w 2355925"/>
              <a:gd name="connsiteY4" fmla="*/ 724411 h 1254559"/>
              <a:gd name="connsiteX5" fmla="*/ 1521287 w 2355925"/>
              <a:gd name="connsiteY5" fmla="*/ 145291 h 1254559"/>
              <a:gd name="connsiteX6" fmla="*/ 2354407 w 2355925"/>
              <a:gd name="connsiteY6" fmla="*/ 33531 h 1254559"/>
              <a:gd name="connsiteX7" fmla="*/ 1699087 w 2355925"/>
              <a:gd name="connsiteY7" fmla="*/ 632971 h 1254559"/>
              <a:gd name="connsiteX8" fmla="*/ 708487 w 2355925"/>
              <a:gd name="connsiteY8" fmla="*/ 1161291 h 1254559"/>
              <a:gd name="connsiteX9" fmla="*/ 22687 w 2355925"/>
              <a:gd name="connsiteY9" fmla="*/ 1217171 h 1254559"/>
              <a:gd name="connsiteX0" fmla="*/ 17353 w 2350591"/>
              <a:gd name="connsiteY0" fmla="*/ 1217171 h 1254559"/>
              <a:gd name="connsiteX1" fmla="*/ 220553 w 2350591"/>
              <a:gd name="connsiteY1" fmla="*/ 759971 h 1254559"/>
              <a:gd name="connsiteX2" fmla="*/ 388193 w 2350591"/>
              <a:gd name="connsiteY2" fmla="*/ 658371 h 1254559"/>
              <a:gd name="connsiteX3" fmla="*/ 753953 w 2350591"/>
              <a:gd name="connsiteY3" fmla="*/ 638051 h 1254559"/>
              <a:gd name="connsiteX4" fmla="*/ 667593 w 2350591"/>
              <a:gd name="connsiteY4" fmla="*/ 724411 h 1254559"/>
              <a:gd name="connsiteX5" fmla="*/ 1515953 w 2350591"/>
              <a:gd name="connsiteY5" fmla="*/ 145291 h 1254559"/>
              <a:gd name="connsiteX6" fmla="*/ 2349073 w 2350591"/>
              <a:gd name="connsiteY6" fmla="*/ 33531 h 1254559"/>
              <a:gd name="connsiteX7" fmla="*/ 1693753 w 2350591"/>
              <a:gd name="connsiteY7" fmla="*/ 632971 h 1254559"/>
              <a:gd name="connsiteX8" fmla="*/ 703153 w 2350591"/>
              <a:gd name="connsiteY8" fmla="*/ 1161291 h 1254559"/>
              <a:gd name="connsiteX9" fmla="*/ 17353 w 2350591"/>
              <a:gd name="connsiteY9" fmla="*/ 1217171 h 1254559"/>
              <a:gd name="connsiteX0" fmla="*/ 17353 w 2350591"/>
              <a:gd name="connsiteY0" fmla="*/ 1217171 h 1254559"/>
              <a:gd name="connsiteX1" fmla="*/ 220553 w 2350591"/>
              <a:gd name="connsiteY1" fmla="*/ 759971 h 1254559"/>
              <a:gd name="connsiteX2" fmla="*/ 388193 w 2350591"/>
              <a:gd name="connsiteY2" fmla="*/ 658371 h 1254559"/>
              <a:gd name="connsiteX3" fmla="*/ 753953 w 2350591"/>
              <a:gd name="connsiteY3" fmla="*/ 638051 h 1254559"/>
              <a:gd name="connsiteX4" fmla="*/ 667593 w 2350591"/>
              <a:gd name="connsiteY4" fmla="*/ 724411 h 1254559"/>
              <a:gd name="connsiteX5" fmla="*/ 1515953 w 2350591"/>
              <a:gd name="connsiteY5" fmla="*/ 145291 h 1254559"/>
              <a:gd name="connsiteX6" fmla="*/ 2349073 w 2350591"/>
              <a:gd name="connsiteY6" fmla="*/ 33531 h 1254559"/>
              <a:gd name="connsiteX7" fmla="*/ 1693753 w 2350591"/>
              <a:gd name="connsiteY7" fmla="*/ 632971 h 1254559"/>
              <a:gd name="connsiteX8" fmla="*/ 703153 w 2350591"/>
              <a:gd name="connsiteY8" fmla="*/ 1161291 h 1254559"/>
              <a:gd name="connsiteX9" fmla="*/ 17353 w 2350591"/>
              <a:gd name="connsiteY9" fmla="*/ 1217171 h 1254559"/>
              <a:gd name="connsiteX0" fmla="*/ 21071 w 2354309"/>
              <a:gd name="connsiteY0" fmla="*/ 1217171 h 1254559"/>
              <a:gd name="connsiteX1" fmla="*/ 224271 w 2354309"/>
              <a:gd name="connsiteY1" fmla="*/ 759971 h 1254559"/>
              <a:gd name="connsiteX2" fmla="*/ 717031 w 2354309"/>
              <a:gd name="connsiteY2" fmla="*/ 439931 h 1254559"/>
              <a:gd name="connsiteX3" fmla="*/ 757671 w 2354309"/>
              <a:gd name="connsiteY3" fmla="*/ 638051 h 1254559"/>
              <a:gd name="connsiteX4" fmla="*/ 671311 w 2354309"/>
              <a:gd name="connsiteY4" fmla="*/ 724411 h 1254559"/>
              <a:gd name="connsiteX5" fmla="*/ 1519671 w 2354309"/>
              <a:gd name="connsiteY5" fmla="*/ 145291 h 1254559"/>
              <a:gd name="connsiteX6" fmla="*/ 2352791 w 2354309"/>
              <a:gd name="connsiteY6" fmla="*/ 33531 h 1254559"/>
              <a:gd name="connsiteX7" fmla="*/ 1697471 w 2354309"/>
              <a:gd name="connsiteY7" fmla="*/ 632971 h 1254559"/>
              <a:gd name="connsiteX8" fmla="*/ 706871 w 2354309"/>
              <a:gd name="connsiteY8" fmla="*/ 1161291 h 1254559"/>
              <a:gd name="connsiteX9" fmla="*/ 21071 w 2354309"/>
              <a:gd name="connsiteY9" fmla="*/ 1217171 h 1254559"/>
              <a:gd name="connsiteX0" fmla="*/ 27043 w 2360281"/>
              <a:gd name="connsiteY0" fmla="*/ 1217171 h 1256045"/>
              <a:gd name="connsiteX1" fmla="*/ 194683 w 2360281"/>
              <a:gd name="connsiteY1" fmla="*/ 739651 h 1256045"/>
              <a:gd name="connsiteX2" fmla="*/ 723003 w 2360281"/>
              <a:gd name="connsiteY2" fmla="*/ 439931 h 1256045"/>
              <a:gd name="connsiteX3" fmla="*/ 763643 w 2360281"/>
              <a:gd name="connsiteY3" fmla="*/ 638051 h 1256045"/>
              <a:gd name="connsiteX4" fmla="*/ 677283 w 2360281"/>
              <a:gd name="connsiteY4" fmla="*/ 724411 h 1256045"/>
              <a:gd name="connsiteX5" fmla="*/ 1525643 w 2360281"/>
              <a:gd name="connsiteY5" fmla="*/ 145291 h 1256045"/>
              <a:gd name="connsiteX6" fmla="*/ 2358763 w 2360281"/>
              <a:gd name="connsiteY6" fmla="*/ 33531 h 1256045"/>
              <a:gd name="connsiteX7" fmla="*/ 1703443 w 2360281"/>
              <a:gd name="connsiteY7" fmla="*/ 632971 h 1256045"/>
              <a:gd name="connsiteX8" fmla="*/ 712843 w 2360281"/>
              <a:gd name="connsiteY8" fmla="*/ 1161291 h 1256045"/>
              <a:gd name="connsiteX9" fmla="*/ 27043 w 2360281"/>
              <a:gd name="connsiteY9" fmla="*/ 1217171 h 1256045"/>
              <a:gd name="connsiteX0" fmla="*/ 27043 w 2360281"/>
              <a:gd name="connsiteY0" fmla="*/ 1217171 h 1256045"/>
              <a:gd name="connsiteX1" fmla="*/ 194683 w 2360281"/>
              <a:gd name="connsiteY1" fmla="*/ 739651 h 1256045"/>
              <a:gd name="connsiteX2" fmla="*/ 723003 w 2360281"/>
              <a:gd name="connsiteY2" fmla="*/ 439931 h 1256045"/>
              <a:gd name="connsiteX3" fmla="*/ 763643 w 2360281"/>
              <a:gd name="connsiteY3" fmla="*/ 638051 h 1256045"/>
              <a:gd name="connsiteX4" fmla="*/ 677283 w 2360281"/>
              <a:gd name="connsiteY4" fmla="*/ 724411 h 1256045"/>
              <a:gd name="connsiteX5" fmla="*/ 1525643 w 2360281"/>
              <a:gd name="connsiteY5" fmla="*/ 145291 h 1256045"/>
              <a:gd name="connsiteX6" fmla="*/ 2358763 w 2360281"/>
              <a:gd name="connsiteY6" fmla="*/ 33531 h 1256045"/>
              <a:gd name="connsiteX7" fmla="*/ 1703443 w 2360281"/>
              <a:gd name="connsiteY7" fmla="*/ 632971 h 1256045"/>
              <a:gd name="connsiteX8" fmla="*/ 712843 w 2360281"/>
              <a:gd name="connsiteY8" fmla="*/ 1161291 h 1256045"/>
              <a:gd name="connsiteX9" fmla="*/ 27043 w 2360281"/>
              <a:gd name="connsiteY9" fmla="*/ 1217171 h 1256045"/>
              <a:gd name="connsiteX0" fmla="*/ 23648 w 2356886"/>
              <a:gd name="connsiteY0" fmla="*/ 1217171 h 1256045"/>
              <a:gd name="connsiteX1" fmla="*/ 191288 w 2356886"/>
              <a:gd name="connsiteY1" fmla="*/ 739651 h 1256045"/>
              <a:gd name="connsiteX2" fmla="*/ 516408 w 2356886"/>
              <a:gd name="connsiteY2" fmla="*/ 531371 h 1256045"/>
              <a:gd name="connsiteX3" fmla="*/ 760248 w 2356886"/>
              <a:gd name="connsiteY3" fmla="*/ 638051 h 1256045"/>
              <a:gd name="connsiteX4" fmla="*/ 673888 w 2356886"/>
              <a:gd name="connsiteY4" fmla="*/ 724411 h 1256045"/>
              <a:gd name="connsiteX5" fmla="*/ 1522248 w 2356886"/>
              <a:gd name="connsiteY5" fmla="*/ 145291 h 1256045"/>
              <a:gd name="connsiteX6" fmla="*/ 2355368 w 2356886"/>
              <a:gd name="connsiteY6" fmla="*/ 33531 h 1256045"/>
              <a:gd name="connsiteX7" fmla="*/ 1700048 w 2356886"/>
              <a:gd name="connsiteY7" fmla="*/ 632971 h 1256045"/>
              <a:gd name="connsiteX8" fmla="*/ 709448 w 2356886"/>
              <a:gd name="connsiteY8" fmla="*/ 1161291 h 1256045"/>
              <a:gd name="connsiteX9" fmla="*/ 23648 w 2356886"/>
              <a:gd name="connsiteY9" fmla="*/ 1217171 h 1256045"/>
              <a:gd name="connsiteX0" fmla="*/ 23648 w 2356886"/>
              <a:gd name="connsiteY0" fmla="*/ 1217171 h 1256045"/>
              <a:gd name="connsiteX1" fmla="*/ 191288 w 2356886"/>
              <a:gd name="connsiteY1" fmla="*/ 739651 h 1256045"/>
              <a:gd name="connsiteX2" fmla="*/ 516408 w 2356886"/>
              <a:gd name="connsiteY2" fmla="*/ 531371 h 1256045"/>
              <a:gd name="connsiteX3" fmla="*/ 760248 w 2356886"/>
              <a:gd name="connsiteY3" fmla="*/ 638051 h 1256045"/>
              <a:gd name="connsiteX4" fmla="*/ 673888 w 2356886"/>
              <a:gd name="connsiteY4" fmla="*/ 724411 h 1256045"/>
              <a:gd name="connsiteX5" fmla="*/ 1522248 w 2356886"/>
              <a:gd name="connsiteY5" fmla="*/ 145291 h 1256045"/>
              <a:gd name="connsiteX6" fmla="*/ 2355368 w 2356886"/>
              <a:gd name="connsiteY6" fmla="*/ 33531 h 1256045"/>
              <a:gd name="connsiteX7" fmla="*/ 1700048 w 2356886"/>
              <a:gd name="connsiteY7" fmla="*/ 632971 h 1256045"/>
              <a:gd name="connsiteX8" fmla="*/ 709448 w 2356886"/>
              <a:gd name="connsiteY8" fmla="*/ 1161291 h 1256045"/>
              <a:gd name="connsiteX9" fmla="*/ 23648 w 2356886"/>
              <a:gd name="connsiteY9" fmla="*/ 1217171 h 1256045"/>
              <a:gd name="connsiteX0" fmla="*/ 23648 w 2356886"/>
              <a:gd name="connsiteY0" fmla="*/ 1214769 h 1253643"/>
              <a:gd name="connsiteX1" fmla="*/ 191288 w 2356886"/>
              <a:gd name="connsiteY1" fmla="*/ 737249 h 1253643"/>
              <a:gd name="connsiteX2" fmla="*/ 516408 w 2356886"/>
              <a:gd name="connsiteY2" fmla="*/ 528969 h 1253643"/>
              <a:gd name="connsiteX3" fmla="*/ 760248 w 2356886"/>
              <a:gd name="connsiteY3" fmla="*/ 635649 h 1253643"/>
              <a:gd name="connsiteX4" fmla="*/ 1522248 w 2356886"/>
              <a:gd name="connsiteY4" fmla="*/ 142889 h 1253643"/>
              <a:gd name="connsiteX5" fmla="*/ 2355368 w 2356886"/>
              <a:gd name="connsiteY5" fmla="*/ 31129 h 1253643"/>
              <a:gd name="connsiteX6" fmla="*/ 1700048 w 2356886"/>
              <a:gd name="connsiteY6" fmla="*/ 630569 h 1253643"/>
              <a:gd name="connsiteX7" fmla="*/ 709448 w 2356886"/>
              <a:gd name="connsiteY7" fmla="*/ 1158889 h 1253643"/>
              <a:gd name="connsiteX8" fmla="*/ 23648 w 2356886"/>
              <a:gd name="connsiteY8" fmla="*/ 1214769 h 1253643"/>
              <a:gd name="connsiteX0" fmla="*/ 23648 w 2356886"/>
              <a:gd name="connsiteY0" fmla="*/ 1214769 h 1253643"/>
              <a:gd name="connsiteX1" fmla="*/ 191288 w 2356886"/>
              <a:gd name="connsiteY1" fmla="*/ 737249 h 1253643"/>
              <a:gd name="connsiteX2" fmla="*/ 516408 w 2356886"/>
              <a:gd name="connsiteY2" fmla="*/ 528969 h 1253643"/>
              <a:gd name="connsiteX3" fmla="*/ 760248 w 2356886"/>
              <a:gd name="connsiteY3" fmla="*/ 635649 h 1253643"/>
              <a:gd name="connsiteX4" fmla="*/ 1522248 w 2356886"/>
              <a:gd name="connsiteY4" fmla="*/ 142889 h 1253643"/>
              <a:gd name="connsiteX5" fmla="*/ 2355368 w 2356886"/>
              <a:gd name="connsiteY5" fmla="*/ 31129 h 1253643"/>
              <a:gd name="connsiteX6" fmla="*/ 1700048 w 2356886"/>
              <a:gd name="connsiteY6" fmla="*/ 630569 h 1253643"/>
              <a:gd name="connsiteX7" fmla="*/ 709448 w 2356886"/>
              <a:gd name="connsiteY7" fmla="*/ 1158889 h 1253643"/>
              <a:gd name="connsiteX8" fmla="*/ 23648 w 2356886"/>
              <a:gd name="connsiteY8" fmla="*/ 1214769 h 1253643"/>
              <a:gd name="connsiteX0" fmla="*/ 23648 w 2356886"/>
              <a:gd name="connsiteY0" fmla="*/ 1216008 h 1254882"/>
              <a:gd name="connsiteX1" fmla="*/ 191288 w 2356886"/>
              <a:gd name="connsiteY1" fmla="*/ 738488 h 1254882"/>
              <a:gd name="connsiteX2" fmla="*/ 516408 w 2356886"/>
              <a:gd name="connsiteY2" fmla="*/ 530208 h 1254882"/>
              <a:gd name="connsiteX3" fmla="*/ 699288 w 2356886"/>
              <a:gd name="connsiteY3" fmla="*/ 682608 h 1254882"/>
              <a:gd name="connsiteX4" fmla="*/ 1522248 w 2356886"/>
              <a:gd name="connsiteY4" fmla="*/ 144128 h 1254882"/>
              <a:gd name="connsiteX5" fmla="*/ 2355368 w 2356886"/>
              <a:gd name="connsiteY5" fmla="*/ 32368 h 1254882"/>
              <a:gd name="connsiteX6" fmla="*/ 1700048 w 2356886"/>
              <a:gd name="connsiteY6" fmla="*/ 631808 h 1254882"/>
              <a:gd name="connsiteX7" fmla="*/ 709448 w 2356886"/>
              <a:gd name="connsiteY7" fmla="*/ 1160128 h 1254882"/>
              <a:gd name="connsiteX8" fmla="*/ 23648 w 2356886"/>
              <a:gd name="connsiteY8" fmla="*/ 1216008 h 1254882"/>
              <a:gd name="connsiteX0" fmla="*/ 23648 w 2356232"/>
              <a:gd name="connsiteY0" fmla="*/ 1204245 h 1243119"/>
              <a:gd name="connsiteX1" fmla="*/ 191288 w 2356232"/>
              <a:gd name="connsiteY1" fmla="*/ 726725 h 1243119"/>
              <a:gd name="connsiteX2" fmla="*/ 516408 w 2356232"/>
              <a:gd name="connsiteY2" fmla="*/ 518445 h 1243119"/>
              <a:gd name="connsiteX3" fmla="*/ 699288 w 2356232"/>
              <a:gd name="connsiteY3" fmla="*/ 670845 h 1243119"/>
              <a:gd name="connsiteX4" fmla="*/ 1567968 w 2356232"/>
              <a:gd name="connsiteY4" fmla="*/ 188245 h 1243119"/>
              <a:gd name="connsiteX5" fmla="*/ 2355368 w 2356232"/>
              <a:gd name="connsiteY5" fmla="*/ 20605 h 1243119"/>
              <a:gd name="connsiteX6" fmla="*/ 1700048 w 2356232"/>
              <a:gd name="connsiteY6" fmla="*/ 620045 h 1243119"/>
              <a:gd name="connsiteX7" fmla="*/ 709448 w 2356232"/>
              <a:gd name="connsiteY7" fmla="*/ 1148365 h 1243119"/>
              <a:gd name="connsiteX8" fmla="*/ 23648 w 2356232"/>
              <a:gd name="connsiteY8" fmla="*/ 1204245 h 1243119"/>
              <a:gd name="connsiteX0" fmla="*/ 19878 w 2352462"/>
              <a:gd name="connsiteY0" fmla="*/ 1204245 h 1252060"/>
              <a:gd name="connsiteX1" fmla="*/ 187518 w 2352462"/>
              <a:gd name="connsiteY1" fmla="*/ 726725 h 1252060"/>
              <a:gd name="connsiteX2" fmla="*/ 512638 w 2352462"/>
              <a:gd name="connsiteY2" fmla="*/ 518445 h 1252060"/>
              <a:gd name="connsiteX3" fmla="*/ 695518 w 2352462"/>
              <a:gd name="connsiteY3" fmla="*/ 670845 h 1252060"/>
              <a:gd name="connsiteX4" fmla="*/ 1564198 w 2352462"/>
              <a:gd name="connsiteY4" fmla="*/ 188245 h 1252060"/>
              <a:gd name="connsiteX5" fmla="*/ 2351598 w 2352462"/>
              <a:gd name="connsiteY5" fmla="*/ 20605 h 1252060"/>
              <a:gd name="connsiteX6" fmla="*/ 1696278 w 2352462"/>
              <a:gd name="connsiteY6" fmla="*/ 620045 h 1252060"/>
              <a:gd name="connsiteX7" fmla="*/ 705678 w 2352462"/>
              <a:gd name="connsiteY7" fmla="*/ 1148365 h 1252060"/>
              <a:gd name="connsiteX8" fmla="*/ 19878 w 2352462"/>
              <a:gd name="connsiteY8" fmla="*/ 1204245 h 1252060"/>
              <a:gd name="connsiteX0" fmla="*/ 31788 w 2364332"/>
              <a:gd name="connsiteY0" fmla="*/ 1204245 h 1235870"/>
              <a:gd name="connsiteX1" fmla="*/ 199428 w 2364332"/>
              <a:gd name="connsiteY1" fmla="*/ 726725 h 1235870"/>
              <a:gd name="connsiteX2" fmla="*/ 524548 w 2364332"/>
              <a:gd name="connsiteY2" fmla="*/ 518445 h 1235870"/>
              <a:gd name="connsiteX3" fmla="*/ 707428 w 2364332"/>
              <a:gd name="connsiteY3" fmla="*/ 670845 h 1235870"/>
              <a:gd name="connsiteX4" fmla="*/ 1576108 w 2364332"/>
              <a:gd name="connsiteY4" fmla="*/ 188245 h 1235870"/>
              <a:gd name="connsiteX5" fmla="*/ 2363508 w 2364332"/>
              <a:gd name="connsiteY5" fmla="*/ 20605 h 1235870"/>
              <a:gd name="connsiteX6" fmla="*/ 1708188 w 2364332"/>
              <a:gd name="connsiteY6" fmla="*/ 620045 h 1235870"/>
              <a:gd name="connsiteX7" fmla="*/ 844588 w 2364332"/>
              <a:gd name="connsiteY7" fmla="*/ 1128045 h 1235870"/>
              <a:gd name="connsiteX8" fmla="*/ 31788 w 2364332"/>
              <a:gd name="connsiteY8" fmla="*/ 1204245 h 1235870"/>
              <a:gd name="connsiteX0" fmla="*/ 31788 w 2364332"/>
              <a:gd name="connsiteY0" fmla="*/ 1204245 h 1234803"/>
              <a:gd name="connsiteX1" fmla="*/ 199428 w 2364332"/>
              <a:gd name="connsiteY1" fmla="*/ 726725 h 1234803"/>
              <a:gd name="connsiteX2" fmla="*/ 524548 w 2364332"/>
              <a:gd name="connsiteY2" fmla="*/ 518445 h 1234803"/>
              <a:gd name="connsiteX3" fmla="*/ 707428 w 2364332"/>
              <a:gd name="connsiteY3" fmla="*/ 670845 h 1234803"/>
              <a:gd name="connsiteX4" fmla="*/ 1576108 w 2364332"/>
              <a:gd name="connsiteY4" fmla="*/ 188245 h 1234803"/>
              <a:gd name="connsiteX5" fmla="*/ 2363508 w 2364332"/>
              <a:gd name="connsiteY5" fmla="*/ 20605 h 1234803"/>
              <a:gd name="connsiteX6" fmla="*/ 1708188 w 2364332"/>
              <a:gd name="connsiteY6" fmla="*/ 620045 h 1234803"/>
              <a:gd name="connsiteX7" fmla="*/ 844588 w 2364332"/>
              <a:gd name="connsiteY7" fmla="*/ 1128045 h 1234803"/>
              <a:gd name="connsiteX8" fmla="*/ 31788 w 2364332"/>
              <a:gd name="connsiteY8" fmla="*/ 1204245 h 1234803"/>
              <a:gd name="connsiteX0" fmla="*/ 31788 w 2365339"/>
              <a:gd name="connsiteY0" fmla="*/ 1204895 h 1236159"/>
              <a:gd name="connsiteX1" fmla="*/ 199428 w 2365339"/>
              <a:gd name="connsiteY1" fmla="*/ 727375 h 1236159"/>
              <a:gd name="connsiteX2" fmla="*/ 524548 w 2365339"/>
              <a:gd name="connsiteY2" fmla="*/ 519095 h 1236159"/>
              <a:gd name="connsiteX3" fmla="*/ 707428 w 2365339"/>
              <a:gd name="connsiteY3" fmla="*/ 671495 h 1236159"/>
              <a:gd name="connsiteX4" fmla="*/ 1576108 w 2365339"/>
              <a:gd name="connsiteY4" fmla="*/ 188895 h 1236159"/>
              <a:gd name="connsiteX5" fmla="*/ 2363508 w 2365339"/>
              <a:gd name="connsiteY5" fmla="*/ 21255 h 1236159"/>
              <a:gd name="connsiteX6" fmla="*/ 1764068 w 2365339"/>
              <a:gd name="connsiteY6" fmla="*/ 630855 h 1236159"/>
              <a:gd name="connsiteX7" fmla="*/ 844588 w 2365339"/>
              <a:gd name="connsiteY7" fmla="*/ 1128695 h 1236159"/>
              <a:gd name="connsiteX8" fmla="*/ 31788 w 2365339"/>
              <a:gd name="connsiteY8" fmla="*/ 1204895 h 1236159"/>
              <a:gd name="connsiteX0" fmla="*/ 31788 w 2254125"/>
              <a:gd name="connsiteY0" fmla="*/ 1214188 h 1245452"/>
              <a:gd name="connsiteX1" fmla="*/ 199428 w 2254125"/>
              <a:gd name="connsiteY1" fmla="*/ 736668 h 1245452"/>
              <a:gd name="connsiteX2" fmla="*/ 524548 w 2254125"/>
              <a:gd name="connsiteY2" fmla="*/ 528388 h 1245452"/>
              <a:gd name="connsiteX3" fmla="*/ 707428 w 2254125"/>
              <a:gd name="connsiteY3" fmla="*/ 680788 h 1245452"/>
              <a:gd name="connsiteX4" fmla="*/ 1576108 w 2254125"/>
              <a:gd name="connsiteY4" fmla="*/ 198188 h 1245452"/>
              <a:gd name="connsiteX5" fmla="*/ 2251748 w 2254125"/>
              <a:gd name="connsiteY5" fmla="*/ 20388 h 1245452"/>
              <a:gd name="connsiteX6" fmla="*/ 1764068 w 2254125"/>
              <a:gd name="connsiteY6" fmla="*/ 640148 h 1245452"/>
              <a:gd name="connsiteX7" fmla="*/ 844588 w 2254125"/>
              <a:gd name="connsiteY7" fmla="*/ 1137988 h 1245452"/>
              <a:gd name="connsiteX8" fmla="*/ 31788 w 2254125"/>
              <a:gd name="connsiteY8" fmla="*/ 1214188 h 1245452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0039 w 2263966"/>
              <a:gd name="connsiteY0" fmla="*/ 1238449 h 1269713"/>
              <a:gd name="connsiteX1" fmla="*/ 197679 w 2263966"/>
              <a:gd name="connsiteY1" fmla="*/ 760929 h 1269713"/>
              <a:gd name="connsiteX2" fmla="*/ 416119 w 2263966"/>
              <a:gd name="connsiteY2" fmla="*/ 527249 h 1269713"/>
              <a:gd name="connsiteX3" fmla="*/ 705679 w 2263966"/>
              <a:gd name="connsiteY3" fmla="*/ 705049 h 1269713"/>
              <a:gd name="connsiteX4" fmla="*/ 1574359 w 2263966"/>
              <a:gd name="connsiteY4" fmla="*/ 222449 h 1269713"/>
              <a:gd name="connsiteX5" fmla="*/ 2249999 w 2263966"/>
              <a:gd name="connsiteY5" fmla="*/ 44649 h 1269713"/>
              <a:gd name="connsiteX6" fmla="*/ 1762319 w 2263966"/>
              <a:gd name="connsiteY6" fmla="*/ 664409 h 1269713"/>
              <a:gd name="connsiteX7" fmla="*/ 842839 w 2263966"/>
              <a:gd name="connsiteY7" fmla="*/ 1162249 h 1269713"/>
              <a:gd name="connsiteX8" fmla="*/ 30039 w 2263966"/>
              <a:gd name="connsiteY8" fmla="*/ 1238449 h 1269713"/>
              <a:gd name="connsiteX0" fmla="*/ 30039 w 2263966"/>
              <a:gd name="connsiteY0" fmla="*/ 1238449 h 1269713"/>
              <a:gd name="connsiteX1" fmla="*/ 197679 w 2263966"/>
              <a:gd name="connsiteY1" fmla="*/ 760929 h 1269713"/>
              <a:gd name="connsiteX2" fmla="*/ 416119 w 2263966"/>
              <a:gd name="connsiteY2" fmla="*/ 527249 h 1269713"/>
              <a:gd name="connsiteX3" fmla="*/ 705679 w 2263966"/>
              <a:gd name="connsiteY3" fmla="*/ 705049 h 1269713"/>
              <a:gd name="connsiteX4" fmla="*/ 1574359 w 2263966"/>
              <a:gd name="connsiteY4" fmla="*/ 222449 h 1269713"/>
              <a:gd name="connsiteX5" fmla="*/ 2249999 w 2263966"/>
              <a:gd name="connsiteY5" fmla="*/ 44649 h 1269713"/>
              <a:gd name="connsiteX6" fmla="*/ 1762319 w 2263966"/>
              <a:gd name="connsiteY6" fmla="*/ 664409 h 1269713"/>
              <a:gd name="connsiteX7" fmla="*/ 842839 w 2263966"/>
              <a:gd name="connsiteY7" fmla="*/ 1162249 h 1269713"/>
              <a:gd name="connsiteX8" fmla="*/ 30039 w 2263966"/>
              <a:gd name="connsiteY8" fmla="*/ 1238449 h 1269713"/>
              <a:gd name="connsiteX0" fmla="*/ 34540 w 2268467"/>
              <a:gd name="connsiteY0" fmla="*/ 1238449 h 1269337"/>
              <a:gd name="connsiteX1" fmla="*/ 176780 w 2268467"/>
              <a:gd name="connsiteY1" fmla="*/ 766009 h 1269337"/>
              <a:gd name="connsiteX2" fmla="*/ 420620 w 2268467"/>
              <a:gd name="connsiteY2" fmla="*/ 527249 h 1269337"/>
              <a:gd name="connsiteX3" fmla="*/ 710180 w 2268467"/>
              <a:gd name="connsiteY3" fmla="*/ 705049 h 1269337"/>
              <a:gd name="connsiteX4" fmla="*/ 1578860 w 2268467"/>
              <a:gd name="connsiteY4" fmla="*/ 222449 h 1269337"/>
              <a:gd name="connsiteX5" fmla="*/ 2254500 w 2268467"/>
              <a:gd name="connsiteY5" fmla="*/ 44649 h 1269337"/>
              <a:gd name="connsiteX6" fmla="*/ 1766820 w 2268467"/>
              <a:gd name="connsiteY6" fmla="*/ 664409 h 1269337"/>
              <a:gd name="connsiteX7" fmla="*/ 847340 w 2268467"/>
              <a:gd name="connsiteY7" fmla="*/ 1162249 h 1269337"/>
              <a:gd name="connsiteX8" fmla="*/ 34540 w 2268467"/>
              <a:gd name="connsiteY8" fmla="*/ 1238449 h 1269337"/>
              <a:gd name="connsiteX0" fmla="*/ 35719 w 2269646"/>
              <a:gd name="connsiteY0" fmla="*/ 1238449 h 1269337"/>
              <a:gd name="connsiteX1" fmla="*/ 177959 w 2269646"/>
              <a:gd name="connsiteY1" fmla="*/ 766009 h 1269337"/>
              <a:gd name="connsiteX2" fmla="*/ 482759 w 2269646"/>
              <a:gd name="connsiteY2" fmla="*/ 527249 h 1269337"/>
              <a:gd name="connsiteX3" fmla="*/ 711359 w 2269646"/>
              <a:gd name="connsiteY3" fmla="*/ 705049 h 1269337"/>
              <a:gd name="connsiteX4" fmla="*/ 1580039 w 2269646"/>
              <a:gd name="connsiteY4" fmla="*/ 222449 h 1269337"/>
              <a:gd name="connsiteX5" fmla="*/ 2255679 w 2269646"/>
              <a:gd name="connsiteY5" fmla="*/ 44649 h 1269337"/>
              <a:gd name="connsiteX6" fmla="*/ 1767999 w 2269646"/>
              <a:gd name="connsiteY6" fmla="*/ 664409 h 1269337"/>
              <a:gd name="connsiteX7" fmla="*/ 848519 w 2269646"/>
              <a:gd name="connsiteY7" fmla="*/ 1162249 h 1269337"/>
              <a:gd name="connsiteX8" fmla="*/ 35719 w 2269646"/>
              <a:gd name="connsiteY8" fmla="*/ 1238449 h 1269337"/>
              <a:gd name="connsiteX0" fmla="*/ 10533 w 2244460"/>
              <a:gd name="connsiteY0" fmla="*/ 1238449 h 1262570"/>
              <a:gd name="connsiteX1" fmla="*/ 152773 w 2244460"/>
              <a:gd name="connsiteY1" fmla="*/ 766009 h 1262570"/>
              <a:gd name="connsiteX2" fmla="*/ 457573 w 2244460"/>
              <a:gd name="connsiteY2" fmla="*/ 527249 h 1262570"/>
              <a:gd name="connsiteX3" fmla="*/ 686173 w 2244460"/>
              <a:gd name="connsiteY3" fmla="*/ 705049 h 1262570"/>
              <a:gd name="connsiteX4" fmla="*/ 1554853 w 2244460"/>
              <a:gd name="connsiteY4" fmla="*/ 222449 h 1262570"/>
              <a:gd name="connsiteX5" fmla="*/ 2230493 w 2244460"/>
              <a:gd name="connsiteY5" fmla="*/ 44649 h 1262570"/>
              <a:gd name="connsiteX6" fmla="*/ 1742813 w 2244460"/>
              <a:gd name="connsiteY6" fmla="*/ 664409 h 1262570"/>
              <a:gd name="connsiteX7" fmla="*/ 823333 w 2244460"/>
              <a:gd name="connsiteY7" fmla="*/ 1162249 h 1262570"/>
              <a:gd name="connsiteX8" fmla="*/ 10533 w 2244460"/>
              <a:gd name="connsiteY8" fmla="*/ 1238449 h 1262570"/>
              <a:gd name="connsiteX0" fmla="*/ 40920 w 2274452"/>
              <a:gd name="connsiteY0" fmla="*/ 1238449 h 1246526"/>
              <a:gd name="connsiteX1" fmla="*/ 183160 w 2274452"/>
              <a:gd name="connsiteY1" fmla="*/ 766009 h 1246526"/>
              <a:gd name="connsiteX2" fmla="*/ 487960 w 2274452"/>
              <a:gd name="connsiteY2" fmla="*/ 527249 h 1246526"/>
              <a:gd name="connsiteX3" fmla="*/ 716560 w 2274452"/>
              <a:gd name="connsiteY3" fmla="*/ 705049 h 1246526"/>
              <a:gd name="connsiteX4" fmla="*/ 1585240 w 2274452"/>
              <a:gd name="connsiteY4" fmla="*/ 222449 h 1246526"/>
              <a:gd name="connsiteX5" fmla="*/ 2260880 w 2274452"/>
              <a:gd name="connsiteY5" fmla="*/ 44649 h 1246526"/>
              <a:gd name="connsiteX6" fmla="*/ 1773200 w 2274452"/>
              <a:gd name="connsiteY6" fmla="*/ 664409 h 1246526"/>
              <a:gd name="connsiteX7" fmla="*/ 929920 w 2274452"/>
              <a:gd name="connsiteY7" fmla="*/ 1035249 h 1246526"/>
              <a:gd name="connsiteX8" fmla="*/ 40920 w 2274452"/>
              <a:gd name="connsiteY8" fmla="*/ 1238449 h 1246526"/>
              <a:gd name="connsiteX0" fmla="*/ 40920 w 2274452"/>
              <a:gd name="connsiteY0" fmla="*/ 1238449 h 1247943"/>
              <a:gd name="connsiteX1" fmla="*/ 183160 w 2274452"/>
              <a:gd name="connsiteY1" fmla="*/ 766009 h 1247943"/>
              <a:gd name="connsiteX2" fmla="*/ 487960 w 2274452"/>
              <a:gd name="connsiteY2" fmla="*/ 527249 h 1247943"/>
              <a:gd name="connsiteX3" fmla="*/ 716560 w 2274452"/>
              <a:gd name="connsiteY3" fmla="*/ 705049 h 1247943"/>
              <a:gd name="connsiteX4" fmla="*/ 1585240 w 2274452"/>
              <a:gd name="connsiteY4" fmla="*/ 222449 h 1247943"/>
              <a:gd name="connsiteX5" fmla="*/ 2260880 w 2274452"/>
              <a:gd name="connsiteY5" fmla="*/ 44649 h 1247943"/>
              <a:gd name="connsiteX6" fmla="*/ 1773200 w 2274452"/>
              <a:gd name="connsiteY6" fmla="*/ 664409 h 1247943"/>
              <a:gd name="connsiteX7" fmla="*/ 929920 w 2274452"/>
              <a:gd name="connsiteY7" fmla="*/ 1035249 h 1247943"/>
              <a:gd name="connsiteX8" fmla="*/ 40920 w 2274452"/>
              <a:gd name="connsiteY8" fmla="*/ 1238449 h 1247943"/>
              <a:gd name="connsiteX0" fmla="*/ 41618 w 2275098"/>
              <a:gd name="connsiteY0" fmla="*/ 1238449 h 1247943"/>
              <a:gd name="connsiteX1" fmla="*/ 183858 w 2275098"/>
              <a:gd name="connsiteY1" fmla="*/ 766009 h 1247943"/>
              <a:gd name="connsiteX2" fmla="*/ 488658 w 2275098"/>
              <a:gd name="connsiteY2" fmla="*/ 527249 h 1247943"/>
              <a:gd name="connsiteX3" fmla="*/ 717258 w 2275098"/>
              <a:gd name="connsiteY3" fmla="*/ 705049 h 1247943"/>
              <a:gd name="connsiteX4" fmla="*/ 1585938 w 2275098"/>
              <a:gd name="connsiteY4" fmla="*/ 222449 h 1247943"/>
              <a:gd name="connsiteX5" fmla="*/ 2261578 w 2275098"/>
              <a:gd name="connsiteY5" fmla="*/ 44649 h 1247943"/>
              <a:gd name="connsiteX6" fmla="*/ 1773898 w 2275098"/>
              <a:gd name="connsiteY6" fmla="*/ 664409 h 1247943"/>
              <a:gd name="connsiteX7" fmla="*/ 940778 w 2275098"/>
              <a:gd name="connsiteY7" fmla="*/ 1035249 h 1247943"/>
              <a:gd name="connsiteX8" fmla="*/ 41618 w 2275098"/>
              <a:gd name="connsiteY8" fmla="*/ 1238449 h 1247943"/>
              <a:gd name="connsiteX0" fmla="*/ 41618 w 2270282"/>
              <a:gd name="connsiteY0" fmla="*/ 1207091 h 1216025"/>
              <a:gd name="connsiteX1" fmla="*/ 183858 w 2270282"/>
              <a:gd name="connsiteY1" fmla="*/ 734651 h 1216025"/>
              <a:gd name="connsiteX2" fmla="*/ 488658 w 2270282"/>
              <a:gd name="connsiteY2" fmla="*/ 495891 h 1216025"/>
              <a:gd name="connsiteX3" fmla="*/ 717258 w 2270282"/>
              <a:gd name="connsiteY3" fmla="*/ 673691 h 1216025"/>
              <a:gd name="connsiteX4" fmla="*/ 1585938 w 2270282"/>
              <a:gd name="connsiteY4" fmla="*/ 191091 h 1216025"/>
              <a:gd name="connsiteX5" fmla="*/ 2261578 w 2270282"/>
              <a:gd name="connsiteY5" fmla="*/ 13291 h 1216025"/>
              <a:gd name="connsiteX6" fmla="*/ 1900898 w 2270282"/>
              <a:gd name="connsiteY6" fmla="*/ 516211 h 1216025"/>
              <a:gd name="connsiteX7" fmla="*/ 940778 w 2270282"/>
              <a:gd name="connsiteY7" fmla="*/ 1003891 h 1216025"/>
              <a:gd name="connsiteX8" fmla="*/ 41618 w 2270282"/>
              <a:gd name="connsiteY8" fmla="*/ 1207091 h 1216025"/>
              <a:gd name="connsiteX0" fmla="*/ 41618 w 2409667"/>
              <a:gd name="connsiteY0" fmla="*/ 1309205 h 1318139"/>
              <a:gd name="connsiteX1" fmla="*/ 183858 w 2409667"/>
              <a:gd name="connsiteY1" fmla="*/ 836765 h 1318139"/>
              <a:gd name="connsiteX2" fmla="*/ 488658 w 2409667"/>
              <a:gd name="connsiteY2" fmla="*/ 598005 h 1318139"/>
              <a:gd name="connsiteX3" fmla="*/ 717258 w 2409667"/>
              <a:gd name="connsiteY3" fmla="*/ 775805 h 1318139"/>
              <a:gd name="connsiteX4" fmla="*/ 1585938 w 2409667"/>
              <a:gd name="connsiteY4" fmla="*/ 293205 h 1318139"/>
              <a:gd name="connsiteX5" fmla="*/ 2403818 w 2409667"/>
              <a:gd name="connsiteY5" fmla="*/ 8725 h 1318139"/>
              <a:gd name="connsiteX6" fmla="*/ 1900898 w 2409667"/>
              <a:gd name="connsiteY6" fmla="*/ 618325 h 1318139"/>
              <a:gd name="connsiteX7" fmla="*/ 940778 w 2409667"/>
              <a:gd name="connsiteY7" fmla="*/ 1106005 h 1318139"/>
              <a:gd name="connsiteX8" fmla="*/ 41618 w 2409667"/>
              <a:gd name="connsiteY8" fmla="*/ 1309205 h 1318139"/>
              <a:gd name="connsiteX0" fmla="*/ 41618 w 2420496"/>
              <a:gd name="connsiteY0" fmla="*/ 1343053 h 1351987"/>
              <a:gd name="connsiteX1" fmla="*/ 183858 w 2420496"/>
              <a:gd name="connsiteY1" fmla="*/ 870613 h 1351987"/>
              <a:gd name="connsiteX2" fmla="*/ 488658 w 2420496"/>
              <a:gd name="connsiteY2" fmla="*/ 631853 h 1351987"/>
              <a:gd name="connsiteX3" fmla="*/ 717258 w 2420496"/>
              <a:gd name="connsiteY3" fmla="*/ 809653 h 1351987"/>
              <a:gd name="connsiteX4" fmla="*/ 1585938 w 2420496"/>
              <a:gd name="connsiteY4" fmla="*/ 327053 h 1351987"/>
              <a:gd name="connsiteX5" fmla="*/ 2403818 w 2420496"/>
              <a:gd name="connsiteY5" fmla="*/ 42573 h 1351987"/>
              <a:gd name="connsiteX6" fmla="*/ 1900898 w 2420496"/>
              <a:gd name="connsiteY6" fmla="*/ 652173 h 1351987"/>
              <a:gd name="connsiteX7" fmla="*/ 940778 w 2420496"/>
              <a:gd name="connsiteY7" fmla="*/ 1139853 h 1351987"/>
              <a:gd name="connsiteX8" fmla="*/ 41618 w 2420496"/>
              <a:gd name="connsiteY8" fmla="*/ 1343053 h 1351987"/>
              <a:gd name="connsiteX0" fmla="*/ 41618 w 2412867"/>
              <a:gd name="connsiteY0" fmla="*/ 1308820 h 1317754"/>
              <a:gd name="connsiteX1" fmla="*/ 183858 w 2412867"/>
              <a:gd name="connsiteY1" fmla="*/ 836380 h 1317754"/>
              <a:gd name="connsiteX2" fmla="*/ 488658 w 2412867"/>
              <a:gd name="connsiteY2" fmla="*/ 597620 h 1317754"/>
              <a:gd name="connsiteX3" fmla="*/ 717258 w 2412867"/>
              <a:gd name="connsiteY3" fmla="*/ 775420 h 1317754"/>
              <a:gd name="connsiteX4" fmla="*/ 1494498 w 2412867"/>
              <a:gd name="connsiteY4" fmla="*/ 297900 h 1317754"/>
              <a:gd name="connsiteX5" fmla="*/ 2403818 w 2412867"/>
              <a:gd name="connsiteY5" fmla="*/ 8340 h 1317754"/>
              <a:gd name="connsiteX6" fmla="*/ 1900898 w 2412867"/>
              <a:gd name="connsiteY6" fmla="*/ 617940 h 1317754"/>
              <a:gd name="connsiteX7" fmla="*/ 940778 w 2412867"/>
              <a:gd name="connsiteY7" fmla="*/ 1105620 h 1317754"/>
              <a:gd name="connsiteX8" fmla="*/ 41618 w 2412867"/>
              <a:gd name="connsiteY8" fmla="*/ 1308820 h 1317754"/>
              <a:gd name="connsiteX0" fmla="*/ 41618 w 2412867"/>
              <a:gd name="connsiteY0" fmla="*/ 1308820 h 1317754"/>
              <a:gd name="connsiteX1" fmla="*/ 183858 w 2412867"/>
              <a:gd name="connsiteY1" fmla="*/ 836380 h 1317754"/>
              <a:gd name="connsiteX2" fmla="*/ 488658 w 2412867"/>
              <a:gd name="connsiteY2" fmla="*/ 597620 h 1317754"/>
              <a:gd name="connsiteX3" fmla="*/ 732498 w 2412867"/>
              <a:gd name="connsiteY3" fmla="*/ 775420 h 1317754"/>
              <a:gd name="connsiteX4" fmla="*/ 1494498 w 2412867"/>
              <a:gd name="connsiteY4" fmla="*/ 297900 h 1317754"/>
              <a:gd name="connsiteX5" fmla="*/ 2403818 w 2412867"/>
              <a:gd name="connsiteY5" fmla="*/ 8340 h 1317754"/>
              <a:gd name="connsiteX6" fmla="*/ 1900898 w 2412867"/>
              <a:gd name="connsiteY6" fmla="*/ 617940 h 1317754"/>
              <a:gd name="connsiteX7" fmla="*/ 940778 w 2412867"/>
              <a:gd name="connsiteY7" fmla="*/ 1105620 h 1317754"/>
              <a:gd name="connsiteX8" fmla="*/ 41618 w 2412867"/>
              <a:gd name="connsiteY8" fmla="*/ 1308820 h 1317754"/>
              <a:gd name="connsiteX0" fmla="*/ 41618 w 2412867"/>
              <a:gd name="connsiteY0" fmla="*/ 1308667 h 1317601"/>
              <a:gd name="connsiteX1" fmla="*/ 183858 w 2412867"/>
              <a:gd name="connsiteY1" fmla="*/ 836227 h 1317601"/>
              <a:gd name="connsiteX2" fmla="*/ 488658 w 2412867"/>
              <a:gd name="connsiteY2" fmla="*/ 597467 h 1317601"/>
              <a:gd name="connsiteX3" fmla="*/ 712178 w 2412867"/>
              <a:gd name="connsiteY3" fmla="*/ 744787 h 1317601"/>
              <a:gd name="connsiteX4" fmla="*/ 1494498 w 2412867"/>
              <a:gd name="connsiteY4" fmla="*/ 297747 h 1317601"/>
              <a:gd name="connsiteX5" fmla="*/ 2403818 w 2412867"/>
              <a:gd name="connsiteY5" fmla="*/ 8187 h 1317601"/>
              <a:gd name="connsiteX6" fmla="*/ 1900898 w 2412867"/>
              <a:gd name="connsiteY6" fmla="*/ 617787 h 1317601"/>
              <a:gd name="connsiteX7" fmla="*/ 940778 w 2412867"/>
              <a:gd name="connsiteY7" fmla="*/ 1105467 h 1317601"/>
              <a:gd name="connsiteX8" fmla="*/ 41618 w 2412867"/>
              <a:gd name="connsiteY8" fmla="*/ 1308667 h 1317601"/>
              <a:gd name="connsiteX0" fmla="*/ 81897 w 2453146"/>
              <a:gd name="connsiteY0" fmla="*/ 1308667 h 1318122"/>
              <a:gd name="connsiteX1" fmla="*/ 92057 w 2453146"/>
              <a:gd name="connsiteY1" fmla="*/ 826067 h 1318122"/>
              <a:gd name="connsiteX2" fmla="*/ 528937 w 2453146"/>
              <a:gd name="connsiteY2" fmla="*/ 597467 h 1318122"/>
              <a:gd name="connsiteX3" fmla="*/ 752457 w 2453146"/>
              <a:gd name="connsiteY3" fmla="*/ 744787 h 1318122"/>
              <a:gd name="connsiteX4" fmla="*/ 1534777 w 2453146"/>
              <a:gd name="connsiteY4" fmla="*/ 297747 h 1318122"/>
              <a:gd name="connsiteX5" fmla="*/ 2444097 w 2453146"/>
              <a:gd name="connsiteY5" fmla="*/ 8187 h 1318122"/>
              <a:gd name="connsiteX6" fmla="*/ 1941177 w 2453146"/>
              <a:gd name="connsiteY6" fmla="*/ 617787 h 1318122"/>
              <a:gd name="connsiteX7" fmla="*/ 981057 w 2453146"/>
              <a:gd name="connsiteY7" fmla="*/ 1105467 h 1318122"/>
              <a:gd name="connsiteX8" fmla="*/ 81897 w 2453146"/>
              <a:gd name="connsiteY8" fmla="*/ 1308667 h 1318122"/>
              <a:gd name="connsiteX0" fmla="*/ 75970 w 2447219"/>
              <a:gd name="connsiteY0" fmla="*/ 1308667 h 1318122"/>
              <a:gd name="connsiteX1" fmla="*/ 86130 w 2447219"/>
              <a:gd name="connsiteY1" fmla="*/ 826067 h 1318122"/>
              <a:gd name="connsiteX2" fmla="*/ 396010 w 2447219"/>
              <a:gd name="connsiteY2" fmla="*/ 638107 h 1318122"/>
              <a:gd name="connsiteX3" fmla="*/ 746530 w 2447219"/>
              <a:gd name="connsiteY3" fmla="*/ 744787 h 1318122"/>
              <a:gd name="connsiteX4" fmla="*/ 1528850 w 2447219"/>
              <a:gd name="connsiteY4" fmla="*/ 297747 h 1318122"/>
              <a:gd name="connsiteX5" fmla="*/ 2438170 w 2447219"/>
              <a:gd name="connsiteY5" fmla="*/ 8187 h 1318122"/>
              <a:gd name="connsiteX6" fmla="*/ 1935250 w 2447219"/>
              <a:gd name="connsiteY6" fmla="*/ 617787 h 1318122"/>
              <a:gd name="connsiteX7" fmla="*/ 975130 w 2447219"/>
              <a:gd name="connsiteY7" fmla="*/ 1105467 h 1318122"/>
              <a:gd name="connsiteX8" fmla="*/ 75970 w 2447219"/>
              <a:gd name="connsiteY8" fmla="*/ 1308667 h 1318122"/>
              <a:gd name="connsiteX0" fmla="*/ 75970 w 2447219"/>
              <a:gd name="connsiteY0" fmla="*/ 1308667 h 1318122"/>
              <a:gd name="connsiteX1" fmla="*/ 86130 w 2447219"/>
              <a:gd name="connsiteY1" fmla="*/ 826067 h 1318122"/>
              <a:gd name="connsiteX2" fmla="*/ 396010 w 2447219"/>
              <a:gd name="connsiteY2" fmla="*/ 638107 h 1318122"/>
              <a:gd name="connsiteX3" fmla="*/ 746530 w 2447219"/>
              <a:gd name="connsiteY3" fmla="*/ 744787 h 1318122"/>
              <a:gd name="connsiteX4" fmla="*/ 1528850 w 2447219"/>
              <a:gd name="connsiteY4" fmla="*/ 297747 h 1318122"/>
              <a:gd name="connsiteX5" fmla="*/ 2438170 w 2447219"/>
              <a:gd name="connsiteY5" fmla="*/ 8187 h 1318122"/>
              <a:gd name="connsiteX6" fmla="*/ 1935250 w 2447219"/>
              <a:gd name="connsiteY6" fmla="*/ 617787 h 1318122"/>
              <a:gd name="connsiteX7" fmla="*/ 975130 w 2447219"/>
              <a:gd name="connsiteY7" fmla="*/ 1105467 h 1318122"/>
              <a:gd name="connsiteX8" fmla="*/ 75970 w 2447219"/>
              <a:gd name="connsiteY8" fmla="*/ 1308667 h 1318122"/>
              <a:gd name="connsiteX0" fmla="*/ 77809 w 2449058"/>
              <a:gd name="connsiteY0" fmla="*/ 1308667 h 1318122"/>
              <a:gd name="connsiteX1" fmla="*/ 87969 w 2449058"/>
              <a:gd name="connsiteY1" fmla="*/ 826067 h 1318122"/>
              <a:gd name="connsiteX2" fmla="*/ 438489 w 2449058"/>
              <a:gd name="connsiteY2" fmla="*/ 602547 h 1318122"/>
              <a:gd name="connsiteX3" fmla="*/ 748369 w 2449058"/>
              <a:gd name="connsiteY3" fmla="*/ 744787 h 1318122"/>
              <a:gd name="connsiteX4" fmla="*/ 1530689 w 2449058"/>
              <a:gd name="connsiteY4" fmla="*/ 297747 h 1318122"/>
              <a:gd name="connsiteX5" fmla="*/ 2440009 w 2449058"/>
              <a:gd name="connsiteY5" fmla="*/ 8187 h 1318122"/>
              <a:gd name="connsiteX6" fmla="*/ 1937089 w 2449058"/>
              <a:gd name="connsiteY6" fmla="*/ 617787 h 1318122"/>
              <a:gd name="connsiteX7" fmla="*/ 976969 w 2449058"/>
              <a:gd name="connsiteY7" fmla="*/ 1105467 h 1318122"/>
              <a:gd name="connsiteX8" fmla="*/ 77809 w 2449058"/>
              <a:gd name="connsiteY8" fmla="*/ 1308667 h 1318122"/>
              <a:gd name="connsiteX0" fmla="*/ 77809 w 2449058"/>
              <a:gd name="connsiteY0" fmla="*/ 1308667 h 1318122"/>
              <a:gd name="connsiteX1" fmla="*/ 87969 w 2449058"/>
              <a:gd name="connsiteY1" fmla="*/ 826067 h 1318122"/>
              <a:gd name="connsiteX2" fmla="*/ 438489 w 2449058"/>
              <a:gd name="connsiteY2" fmla="*/ 602547 h 1318122"/>
              <a:gd name="connsiteX3" fmla="*/ 748369 w 2449058"/>
              <a:gd name="connsiteY3" fmla="*/ 744787 h 1318122"/>
              <a:gd name="connsiteX4" fmla="*/ 1530689 w 2449058"/>
              <a:gd name="connsiteY4" fmla="*/ 297747 h 1318122"/>
              <a:gd name="connsiteX5" fmla="*/ 2440009 w 2449058"/>
              <a:gd name="connsiteY5" fmla="*/ 8187 h 1318122"/>
              <a:gd name="connsiteX6" fmla="*/ 1937089 w 2449058"/>
              <a:gd name="connsiteY6" fmla="*/ 617787 h 1318122"/>
              <a:gd name="connsiteX7" fmla="*/ 976969 w 2449058"/>
              <a:gd name="connsiteY7" fmla="*/ 1105467 h 1318122"/>
              <a:gd name="connsiteX8" fmla="*/ 77809 w 2449058"/>
              <a:gd name="connsiteY8" fmla="*/ 1308667 h 1318122"/>
              <a:gd name="connsiteX0" fmla="*/ 88063 w 2459312"/>
              <a:gd name="connsiteY0" fmla="*/ 1308667 h 1318122"/>
              <a:gd name="connsiteX1" fmla="*/ 98223 w 2459312"/>
              <a:gd name="connsiteY1" fmla="*/ 826067 h 1318122"/>
              <a:gd name="connsiteX2" fmla="*/ 657023 w 2459312"/>
              <a:gd name="connsiteY2" fmla="*/ 323147 h 1318122"/>
              <a:gd name="connsiteX3" fmla="*/ 758623 w 2459312"/>
              <a:gd name="connsiteY3" fmla="*/ 744787 h 1318122"/>
              <a:gd name="connsiteX4" fmla="*/ 1540943 w 2459312"/>
              <a:gd name="connsiteY4" fmla="*/ 297747 h 1318122"/>
              <a:gd name="connsiteX5" fmla="*/ 2450263 w 2459312"/>
              <a:gd name="connsiteY5" fmla="*/ 8187 h 1318122"/>
              <a:gd name="connsiteX6" fmla="*/ 1947343 w 2459312"/>
              <a:gd name="connsiteY6" fmla="*/ 617787 h 1318122"/>
              <a:gd name="connsiteX7" fmla="*/ 987223 w 2459312"/>
              <a:gd name="connsiteY7" fmla="*/ 1105467 h 1318122"/>
              <a:gd name="connsiteX8" fmla="*/ 88063 w 2459312"/>
              <a:gd name="connsiteY8" fmla="*/ 1308667 h 1318122"/>
              <a:gd name="connsiteX0" fmla="*/ 88063 w 2459312"/>
              <a:gd name="connsiteY0" fmla="*/ 1308667 h 1318122"/>
              <a:gd name="connsiteX1" fmla="*/ 98223 w 2459312"/>
              <a:gd name="connsiteY1" fmla="*/ 826067 h 1318122"/>
              <a:gd name="connsiteX2" fmla="*/ 657023 w 2459312"/>
              <a:gd name="connsiteY2" fmla="*/ 323147 h 1318122"/>
              <a:gd name="connsiteX3" fmla="*/ 758623 w 2459312"/>
              <a:gd name="connsiteY3" fmla="*/ 744787 h 1318122"/>
              <a:gd name="connsiteX4" fmla="*/ 1540943 w 2459312"/>
              <a:gd name="connsiteY4" fmla="*/ 297747 h 1318122"/>
              <a:gd name="connsiteX5" fmla="*/ 2450263 w 2459312"/>
              <a:gd name="connsiteY5" fmla="*/ 8187 h 1318122"/>
              <a:gd name="connsiteX6" fmla="*/ 1947343 w 2459312"/>
              <a:gd name="connsiteY6" fmla="*/ 617787 h 1318122"/>
              <a:gd name="connsiteX7" fmla="*/ 987223 w 2459312"/>
              <a:gd name="connsiteY7" fmla="*/ 1105467 h 1318122"/>
              <a:gd name="connsiteX8" fmla="*/ 88063 w 2459312"/>
              <a:gd name="connsiteY8" fmla="*/ 1308667 h 1318122"/>
              <a:gd name="connsiteX0" fmla="*/ 39970 w 2411219"/>
              <a:gd name="connsiteY0" fmla="*/ 1308667 h 1324542"/>
              <a:gd name="connsiteX1" fmla="*/ 202530 w 2411219"/>
              <a:gd name="connsiteY1" fmla="*/ 709227 h 1324542"/>
              <a:gd name="connsiteX2" fmla="*/ 608930 w 2411219"/>
              <a:gd name="connsiteY2" fmla="*/ 323147 h 1324542"/>
              <a:gd name="connsiteX3" fmla="*/ 710530 w 2411219"/>
              <a:gd name="connsiteY3" fmla="*/ 744787 h 1324542"/>
              <a:gd name="connsiteX4" fmla="*/ 1492850 w 2411219"/>
              <a:gd name="connsiteY4" fmla="*/ 297747 h 1324542"/>
              <a:gd name="connsiteX5" fmla="*/ 2402170 w 2411219"/>
              <a:gd name="connsiteY5" fmla="*/ 8187 h 1324542"/>
              <a:gd name="connsiteX6" fmla="*/ 1899250 w 2411219"/>
              <a:gd name="connsiteY6" fmla="*/ 617787 h 1324542"/>
              <a:gd name="connsiteX7" fmla="*/ 939130 w 2411219"/>
              <a:gd name="connsiteY7" fmla="*/ 1105467 h 1324542"/>
              <a:gd name="connsiteX8" fmla="*/ 39970 w 2411219"/>
              <a:gd name="connsiteY8" fmla="*/ 1308667 h 1324542"/>
              <a:gd name="connsiteX0" fmla="*/ 14266 w 2385515"/>
              <a:gd name="connsiteY0" fmla="*/ 1308667 h 1322800"/>
              <a:gd name="connsiteX1" fmla="*/ 176826 w 2385515"/>
              <a:gd name="connsiteY1" fmla="*/ 709227 h 1322800"/>
              <a:gd name="connsiteX2" fmla="*/ 583226 w 2385515"/>
              <a:gd name="connsiteY2" fmla="*/ 323147 h 1322800"/>
              <a:gd name="connsiteX3" fmla="*/ 684826 w 2385515"/>
              <a:gd name="connsiteY3" fmla="*/ 744787 h 1322800"/>
              <a:gd name="connsiteX4" fmla="*/ 1467146 w 2385515"/>
              <a:gd name="connsiteY4" fmla="*/ 297747 h 1322800"/>
              <a:gd name="connsiteX5" fmla="*/ 2376466 w 2385515"/>
              <a:gd name="connsiteY5" fmla="*/ 8187 h 1322800"/>
              <a:gd name="connsiteX6" fmla="*/ 1873546 w 2385515"/>
              <a:gd name="connsiteY6" fmla="*/ 617787 h 1322800"/>
              <a:gd name="connsiteX7" fmla="*/ 913426 w 2385515"/>
              <a:gd name="connsiteY7" fmla="*/ 1105467 h 1322800"/>
              <a:gd name="connsiteX8" fmla="*/ 14266 w 2385515"/>
              <a:gd name="connsiteY8" fmla="*/ 1308667 h 1322800"/>
              <a:gd name="connsiteX0" fmla="*/ 22635 w 2393884"/>
              <a:gd name="connsiteY0" fmla="*/ 1308667 h 1331537"/>
              <a:gd name="connsiteX1" fmla="*/ 296955 w 2393884"/>
              <a:gd name="connsiteY1" fmla="*/ 592387 h 1331537"/>
              <a:gd name="connsiteX2" fmla="*/ 591595 w 2393884"/>
              <a:gd name="connsiteY2" fmla="*/ 323147 h 1331537"/>
              <a:gd name="connsiteX3" fmla="*/ 693195 w 2393884"/>
              <a:gd name="connsiteY3" fmla="*/ 744787 h 1331537"/>
              <a:gd name="connsiteX4" fmla="*/ 1475515 w 2393884"/>
              <a:gd name="connsiteY4" fmla="*/ 297747 h 1331537"/>
              <a:gd name="connsiteX5" fmla="*/ 2384835 w 2393884"/>
              <a:gd name="connsiteY5" fmla="*/ 8187 h 1331537"/>
              <a:gd name="connsiteX6" fmla="*/ 1881915 w 2393884"/>
              <a:gd name="connsiteY6" fmla="*/ 617787 h 1331537"/>
              <a:gd name="connsiteX7" fmla="*/ 921795 w 2393884"/>
              <a:gd name="connsiteY7" fmla="*/ 1105467 h 1331537"/>
              <a:gd name="connsiteX8" fmla="*/ 22635 w 2393884"/>
              <a:gd name="connsiteY8" fmla="*/ 1308667 h 1331537"/>
              <a:gd name="connsiteX0" fmla="*/ 22635 w 2393884"/>
              <a:gd name="connsiteY0" fmla="*/ 1308617 h 1331487"/>
              <a:gd name="connsiteX1" fmla="*/ 296955 w 2393884"/>
              <a:gd name="connsiteY1" fmla="*/ 592337 h 1331487"/>
              <a:gd name="connsiteX2" fmla="*/ 591595 w 2393884"/>
              <a:gd name="connsiteY2" fmla="*/ 323097 h 1331487"/>
              <a:gd name="connsiteX3" fmla="*/ 571275 w 2393884"/>
              <a:gd name="connsiteY3" fmla="*/ 734577 h 1331487"/>
              <a:gd name="connsiteX4" fmla="*/ 1475515 w 2393884"/>
              <a:gd name="connsiteY4" fmla="*/ 297697 h 1331487"/>
              <a:gd name="connsiteX5" fmla="*/ 2384835 w 2393884"/>
              <a:gd name="connsiteY5" fmla="*/ 8137 h 1331487"/>
              <a:gd name="connsiteX6" fmla="*/ 1881915 w 2393884"/>
              <a:gd name="connsiteY6" fmla="*/ 617737 h 1331487"/>
              <a:gd name="connsiteX7" fmla="*/ 921795 w 2393884"/>
              <a:gd name="connsiteY7" fmla="*/ 1105417 h 1331487"/>
              <a:gd name="connsiteX8" fmla="*/ 22635 w 2393884"/>
              <a:gd name="connsiteY8" fmla="*/ 1308617 h 1331487"/>
              <a:gd name="connsiteX0" fmla="*/ 22635 w 2393884"/>
              <a:gd name="connsiteY0" fmla="*/ 1308617 h 1331487"/>
              <a:gd name="connsiteX1" fmla="*/ 296955 w 2393884"/>
              <a:gd name="connsiteY1" fmla="*/ 592337 h 1331487"/>
              <a:gd name="connsiteX2" fmla="*/ 591595 w 2393884"/>
              <a:gd name="connsiteY2" fmla="*/ 323097 h 1331487"/>
              <a:gd name="connsiteX3" fmla="*/ 571275 w 2393884"/>
              <a:gd name="connsiteY3" fmla="*/ 734577 h 1331487"/>
              <a:gd name="connsiteX4" fmla="*/ 1475515 w 2393884"/>
              <a:gd name="connsiteY4" fmla="*/ 297697 h 1331487"/>
              <a:gd name="connsiteX5" fmla="*/ 2384835 w 2393884"/>
              <a:gd name="connsiteY5" fmla="*/ 8137 h 1331487"/>
              <a:gd name="connsiteX6" fmla="*/ 1881915 w 2393884"/>
              <a:gd name="connsiteY6" fmla="*/ 617737 h 1331487"/>
              <a:gd name="connsiteX7" fmla="*/ 921795 w 2393884"/>
              <a:gd name="connsiteY7" fmla="*/ 1105417 h 1331487"/>
              <a:gd name="connsiteX8" fmla="*/ 22635 w 2393884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6065"/>
              <a:gd name="connsiteY0" fmla="*/ 1310200 h 1333070"/>
              <a:gd name="connsiteX1" fmla="*/ 298363 w 2396065"/>
              <a:gd name="connsiteY1" fmla="*/ 593920 h 1333070"/>
              <a:gd name="connsiteX2" fmla="*/ 730163 w 2396065"/>
              <a:gd name="connsiteY2" fmla="*/ 207840 h 1333070"/>
              <a:gd name="connsiteX3" fmla="*/ 572683 w 2396065"/>
              <a:gd name="connsiteY3" fmla="*/ 736160 h 1333070"/>
              <a:gd name="connsiteX4" fmla="*/ 1456603 w 2396065"/>
              <a:gd name="connsiteY4" fmla="*/ 278960 h 1333070"/>
              <a:gd name="connsiteX5" fmla="*/ 2386243 w 2396065"/>
              <a:gd name="connsiteY5" fmla="*/ 9720 h 1333070"/>
              <a:gd name="connsiteX6" fmla="*/ 1883323 w 2396065"/>
              <a:gd name="connsiteY6" fmla="*/ 619320 h 1333070"/>
              <a:gd name="connsiteX7" fmla="*/ 923203 w 2396065"/>
              <a:gd name="connsiteY7" fmla="*/ 1107000 h 1333070"/>
              <a:gd name="connsiteX8" fmla="*/ 24043 w 2396065"/>
              <a:gd name="connsiteY8" fmla="*/ 1310200 h 1333070"/>
              <a:gd name="connsiteX0" fmla="*/ 3803 w 2375825"/>
              <a:gd name="connsiteY0" fmla="*/ 1310200 h 1320716"/>
              <a:gd name="connsiteX1" fmla="*/ 278123 w 2375825"/>
              <a:gd name="connsiteY1" fmla="*/ 593920 h 1320716"/>
              <a:gd name="connsiteX2" fmla="*/ 709923 w 2375825"/>
              <a:gd name="connsiteY2" fmla="*/ 207840 h 1320716"/>
              <a:gd name="connsiteX3" fmla="*/ 552443 w 2375825"/>
              <a:gd name="connsiteY3" fmla="*/ 736160 h 1320716"/>
              <a:gd name="connsiteX4" fmla="*/ 1436363 w 2375825"/>
              <a:gd name="connsiteY4" fmla="*/ 278960 h 1320716"/>
              <a:gd name="connsiteX5" fmla="*/ 2366003 w 2375825"/>
              <a:gd name="connsiteY5" fmla="*/ 9720 h 1320716"/>
              <a:gd name="connsiteX6" fmla="*/ 1863083 w 2375825"/>
              <a:gd name="connsiteY6" fmla="*/ 619320 h 1320716"/>
              <a:gd name="connsiteX7" fmla="*/ 902963 w 2375825"/>
              <a:gd name="connsiteY7" fmla="*/ 1107000 h 1320716"/>
              <a:gd name="connsiteX8" fmla="*/ 3803 w 2375825"/>
              <a:gd name="connsiteY8" fmla="*/ 1310200 h 1320716"/>
              <a:gd name="connsiteX0" fmla="*/ 3729 w 2380831"/>
              <a:gd name="connsiteY0" fmla="*/ 1300040 h 1311064"/>
              <a:gd name="connsiteX1" fmla="*/ 283129 w 2380831"/>
              <a:gd name="connsiteY1" fmla="*/ 593920 h 1311064"/>
              <a:gd name="connsiteX2" fmla="*/ 714929 w 2380831"/>
              <a:gd name="connsiteY2" fmla="*/ 207840 h 1311064"/>
              <a:gd name="connsiteX3" fmla="*/ 557449 w 2380831"/>
              <a:gd name="connsiteY3" fmla="*/ 736160 h 1311064"/>
              <a:gd name="connsiteX4" fmla="*/ 1441369 w 2380831"/>
              <a:gd name="connsiteY4" fmla="*/ 278960 h 1311064"/>
              <a:gd name="connsiteX5" fmla="*/ 2371009 w 2380831"/>
              <a:gd name="connsiteY5" fmla="*/ 9720 h 1311064"/>
              <a:gd name="connsiteX6" fmla="*/ 1868089 w 2380831"/>
              <a:gd name="connsiteY6" fmla="*/ 619320 h 1311064"/>
              <a:gd name="connsiteX7" fmla="*/ 907969 w 2380831"/>
              <a:gd name="connsiteY7" fmla="*/ 1107000 h 1311064"/>
              <a:gd name="connsiteX8" fmla="*/ 3729 w 2380831"/>
              <a:gd name="connsiteY8" fmla="*/ 1300040 h 1311064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9000"/>
              <a:gd name="connsiteY0" fmla="*/ 1304614 h 1326389"/>
              <a:gd name="connsiteX1" fmla="*/ 290504 w 2389000"/>
              <a:gd name="connsiteY1" fmla="*/ 598494 h 1326389"/>
              <a:gd name="connsiteX2" fmla="*/ 722304 w 2389000"/>
              <a:gd name="connsiteY2" fmla="*/ 212414 h 1326389"/>
              <a:gd name="connsiteX3" fmla="*/ 564824 w 2389000"/>
              <a:gd name="connsiteY3" fmla="*/ 740734 h 1326389"/>
              <a:gd name="connsiteX4" fmla="*/ 1428424 w 2389000"/>
              <a:gd name="connsiteY4" fmla="*/ 237814 h 1326389"/>
              <a:gd name="connsiteX5" fmla="*/ 2378384 w 2389000"/>
              <a:gd name="connsiteY5" fmla="*/ 14294 h 1326389"/>
              <a:gd name="connsiteX6" fmla="*/ 1875464 w 2389000"/>
              <a:gd name="connsiteY6" fmla="*/ 623894 h 1326389"/>
              <a:gd name="connsiteX7" fmla="*/ 915344 w 2389000"/>
              <a:gd name="connsiteY7" fmla="*/ 1111574 h 1326389"/>
              <a:gd name="connsiteX8" fmla="*/ 11104 w 2389000"/>
              <a:gd name="connsiteY8" fmla="*/ 1304614 h 1326389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7457 h 1329232"/>
              <a:gd name="connsiteX1" fmla="*/ 290504 w 2389000"/>
              <a:gd name="connsiteY1" fmla="*/ 601337 h 1329232"/>
              <a:gd name="connsiteX2" fmla="*/ 722304 w 2389000"/>
              <a:gd name="connsiteY2" fmla="*/ 215257 h 1329232"/>
              <a:gd name="connsiteX3" fmla="*/ 564824 w 2389000"/>
              <a:gd name="connsiteY3" fmla="*/ 743577 h 1329232"/>
              <a:gd name="connsiteX4" fmla="*/ 1428424 w 2389000"/>
              <a:gd name="connsiteY4" fmla="*/ 240657 h 1329232"/>
              <a:gd name="connsiteX5" fmla="*/ 2378384 w 2389000"/>
              <a:gd name="connsiteY5" fmla="*/ 17137 h 1329232"/>
              <a:gd name="connsiteX6" fmla="*/ 1875464 w 2389000"/>
              <a:gd name="connsiteY6" fmla="*/ 626737 h 1329232"/>
              <a:gd name="connsiteX7" fmla="*/ 915344 w 2389000"/>
              <a:gd name="connsiteY7" fmla="*/ 1114417 h 1329232"/>
              <a:gd name="connsiteX8" fmla="*/ 11104 w 2389000"/>
              <a:gd name="connsiteY8" fmla="*/ 1307457 h 1329232"/>
              <a:gd name="connsiteX0" fmla="*/ 11104 w 2389000"/>
              <a:gd name="connsiteY0" fmla="*/ 1307880 h 1329655"/>
              <a:gd name="connsiteX1" fmla="*/ 290504 w 2389000"/>
              <a:gd name="connsiteY1" fmla="*/ 601760 h 1329655"/>
              <a:gd name="connsiteX2" fmla="*/ 722304 w 2389000"/>
              <a:gd name="connsiteY2" fmla="*/ 215680 h 1329655"/>
              <a:gd name="connsiteX3" fmla="*/ 564824 w 2389000"/>
              <a:gd name="connsiteY3" fmla="*/ 744000 h 1329655"/>
              <a:gd name="connsiteX4" fmla="*/ 1428424 w 2389000"/>
              <a:gd name="connsiteY4" fmla="*/ 241080 h 1329655"/>
              <a:gd name="connsiteX5" fmla="*/ 2378384 w 2389000"/>
              <a:gd name="connsiteY5" fmla="*/ 17560 h 1329655"/>
              <a:gd name="connsiteX6" fmla="*/ 1875464 w 2389000"/>
              <a:gd name="connsiteY6" fmla="*/ 627160 h 1329655"/>
              <a:gd name="connsiteX7" fmla="*/ 915344 w 2389000"/>
              <a:gd name="connsiteY7" fmla="*/ 1114840 h 1329655"/>
              <a:gd name="connsiteX8" fmla="*/ 11104 w 2389000"/>
              <a:gd name="connsiteY8" fmla="*/ 1307880 h 1329655"/>
              <a:gd name="connsiteX0" fmla="*/ 11104 w 2389000"/>
              <a:gd name="connsiteY0" fmla="*/ 1307880 h 1329655"/>
              <a:gd name="connsiteX1" fmla="*/ 290504 w 2389000"/>
              <a:gd name="connsiteY1" fmla="*/ 601760 h 1329655"/>
              <a:gd name="connsiteX2" fmla="*/ 722304 w 2389000"/>
              <a:gd name="connsiteY2" fmla="*/ 215680 h 1329655"/>
              <a:gd name="connsiteX3" fmla="*/ 564824 w 2389000"/>
              <a:gd name="connsiteY3" fmla="*/ 744000 h 1329655"/>
              <a:gd name="connsiteX4" fmla="*/ 1428424 w 2389000"/>
              <a:gd name="connsiteY4" fmla="*/ 241080 h 1329655"/>
              <a:gd name="connsiteX5" fmla="*/ 2378384 w 2389000"/>
              <a:gd name="connsiteY5" fmla="*/ 17560 h 1329655"/>
              <a:gd name="connsiteX6" fmla="*/ 1875464 w 2389000"/>
              <a:gd name="connsiteY6" fmla="*/ 627160 h 1329655"/>
              <a:gd name="connsiteX7" fmla="*/ 915344 w 2389000"/>
              <a:gd name="connsiteY7" fmla="*/ 1114840 h 1329655"/>
              <a:gd name="connsiteX8" fmla="*/ 11104 w 2389000"/>
              <a:gd name="connsiteY8" fmla="*/ 1307880 h 1329655"/>
              <a:gd name="connsiteX0" fmla="*/ 45959 w 2423855"/>
              <a:gd name="connsiteY0" fmla="*/ 1307880 h 1329655"/>
              <a:gd name="connsiteX1" fmla="*/ 152639 w 2423855"/>
              <a:gd name="connsiteY1" fmla="*/ 926879 h 1329655"/>
              <a:gd name="connsiteX2" fmla="*/ 325359 w 2423855"/>
              <a:gd name="connsiteY2" fmla="*/ 601760 h 1329655"/>
              <a:gd name="connsiteX3" fmla="*/ 757159 w 2423855"/>
              <a:gd name="connsiteY3" fmla="*/ 215680 h 1329655"/>
              <a:gd name="connsiteX4" fmla="*/ 599679 w 2423855"/>
              <a:gd name="connsiteY4" fmla="*/ 744000 h 1329655"/>
              <a:gd name="connsiteX5" fmla="*/ 1463279 w 2423855"/>
              <a:gd name="connsiteY5" fmla="*/ 241080 h 1329655"/>
              <a:gd name="connsiteX6" fmla="*/ 2413239 w 2423855"/>
              <a:gd name="connsiteY6" fmla="*/ 17560 h 1329655"/>
              <a:gd name="connsiteX7" fmla="*/ 1910319 w 2423855"/>
              <a:gd name="connsiteY7" fmla="*/ 627160 h 1329655"/>
              <a:gd name="connsiteX8" fmla="*/ 950199 w 2423855"/>
              <a:gd name="connsiteY8" fmla="*/ 1114840 h 1329655"/>
              <a:gd name="connsiteX9" fmla="*/ 45959 w 2423855"/>
              <a:gd name="connsiteY9" fmla="*/ 1307880 h 1329655"/>
              <a:gd name="connsiteX0" fmla="*/ 48307 w 2426203"/>
              <a:gd name="connsiteY0" fmla="*/ 1307880 h 1330604"/>
              <a:gd name="connsiteX1" fmla="*/ 144827 w 2426203"/>
              <a:gd name="connsiteY1" fmla="*/ 616999 h 1330604"/>
              <a:gd name="connsiteX2" fmla="*/ 327707 w 2426203"/>
              <a:gd name="connsiteY2" fmla="*/ 601760 h 1330604"/>
              <a:gd name="connsiteX3" fmla="*/ 759507 w 2426203"/>
              <a:gd name="connsiteY3" fmla="*/ 215680 h 1330604"/>
              <a:gd name="connsiteX4" fmla="*/ 602027 w 2426203"/>
              <a:gd name="connsiteY4" fmla="*/ 744000 h 1330604"/>
              <a:gd name="connsiteX5" fmla="*/ 1465627 w 2426203"/>
              <a:gd name="connsiteY5" fmla="*/ 241080 h 1330604"/>
              <a:gd name="connsiteX6" fmla="*/ 2415587 w 2426203"/>
              <a:gd name="connsiteY6" fmla="*/ 17560 h 1330604"/>
              <a:gd name="connsiteX7" fmla="*/ 1912667 w 2426203"/>
              <a:gd name="connsiteY7" fmla="*/ 627160 h 1330604"/>
              <a:gd name="connsiteX8" fmla="*/ 952547 w 2426203"/>
              <a:gd name="connsiteY8" fmla="*/ 1114840 h 1330604"/>
              <a:gd name="connsiteX9" fmla="*/ 48307 w 2426203"/>
              <a:gd name="connsiteY9" fmla="*/ 1307880 h 1330604"/>
              <a:gd name="connsiteX0" fmla="*/ 48307 w 2426203"/>
              <a:gd name="connsiteY0" fmla="*/ 1307880 h 1330604"/>
              <a:gd name="connsiteX1" fmla="*/ 144827 w 2426203"/>
              <a:gd name="connsiteY1" fmla="*/ 616999 h 1330604"/>
              <a:gd name="connsiteX2" fmla="*/ 327707 w 2426203"/>
              <a:gd name="connsiteY2" fmla="*/ 601760 h 1330604"/>
              <a:gd name="connsiteX3" fmla="*/ 759507 w 2426203"/>
              <a:gd name="connsiteY3" fmla="*/ 215680 h 1330604"/>
              <a:gd name="connsiteX4" fmla="*/ 602027 w 2426203"/>
              <a:gd name="connsiteY4" fmla="*/ 744000 h 1330604"/>
              <a:gd name="connsiteX5" fmla="*/ 1465627 w 2426203"/>
              <a:gd name="connsiteY5" fmla="*/ 241080 h 1330604"/>
              <a:gd name="connsiteX6" fmla="*/ 2415587 w 2426203"/>
              <a:gd name="connsiteY6" fmla="*/ 17560 h 1330604"/>
              <a:gd name="connsiteX7" fmla="*/ 1912667 w 2426203"/>
              <a:gd name="connsiteY7" fmla="*/ 627160 h 1330604"/>
              <a:gd name="connsiteX8" fmla="*/ 952547 w 2426203"/>
              <a:gd name="connsiteY8" fmla="*/ 1114840 h 1330604"/>
              <a:gd name="connsiteX9" fmla="*/ 48307 w 2426203"/>
              <a:gd name="connsiteY9" fmla="*/ 1307880 h 1330604"/>
              <a:gd name="connsiteX0" fmla="*/ 57912 w 2435808"/>
              <a:gd name="connsiteY0" fmla="*/ 1307880 h 1330604"/>
              <a:gd name="connsiteX1" fmla="*/ 154432 w 2435808"/>
              <a:gd name="connsiteY1" fmla="*/ 616999 h 1330604"/>
              <a:gd name="connsiteX2" fmla="*/ 337312 w 2435808"/>
              <a:gd name="connsiteY2" fmla="*/ 601760 h 1330604"/>
              <a:gd name="connsiteX3" fmla="*/ 769112 w 2435808"/>
              <a:gd name="connsiteY3" fmla="*/ 215680 h 1330604"/>
              <a:gd name="connsiteX4" fmla="*/ 611632 w 2435808"/>
              <a:gd name="connsiteY4" fmla="*/ 744000 h 1330604"/>
              <a:gd name="connsiteX5" fmla="*/ 1475232 w 2435808"/>
              <a:gd name="connsiteY5" fmla="*/ 241080 h 1330604"/>
              <a:gd name="connsiteX6" fmla="*/ 2425192 w 2435808"/>
              <a:gd name="connsiteY6" fmla="*/ 17560 h 1330604"/>
              <a:gd name="connsiteX7" fmla="*/ 1922272 w 2435808"/>
              <a:gd name="connsiteY7" fmla="*/ 627160 h 1330604"/>
              <a:gd name="connsiteX8" fmla="*/ 962152 w 2435808"/>
              <a:gd name="connsiteY8" fmla="*/ 1114840 h 1330604"/>
              <a:gd name="connsiteX9" fmla="*/ 57912 w 2435808"/>
              <a:gd name="connsiteY9" fmla="*/ 1307880 h 1330604"/>
              <a:gd name="connsiteX0" fmla="*/ 55025 w 2432921"/>
              <a:gd name="connsiteY0" fmla="*/ 1307880 h 1330604"/>
              <a:gd name="connsiteX1" fmla="*/ 151545 w 2432921"/>
              <a:gd name="connsiteY1" fmla="*/ 616999 h 1330604"/>
              <a:gd name="connsiteX2" fmla="*/ 334425 w 2432921"/>
              <a:gd name="connsiteY2" fmla="*/ 601760 h 1330604"/>
              <a:gd name="connsiteX3" fmla="*/ 766225 w 2432921"/>
              <a:gd name="connsiteY3" fmla="*/ 215680 h 1330604"/>
              <a:gd name="connsiteX4" fmla="*/ 608745 w 2432921"/>
              <a:gd name="connsiteY4" fmla="*/ 744000 h 1330604"/>
              <a:gd name="connsiteX5" fmla="*/ 1472345 w 2432921"/>
              <a:gd name="connsiteY5" fmla="*/ 241080 h 1330604"/>
              <a:gd name="connsiteX6" fmla="*/ 2422305 w 2432921"/>
              <a:gd name="connsiteY6" fmla="*/ 17560 h 1330604"/>
              <a:gd name="connsiteX7" fmla="*/ 1919385 w 2432921"/>
              <a:gd name="connsiteY7" fmla="*/ 627160 h 1330604"/>
              <a:gd name="connsiteX8" fmla="*/ 959265 w 2432921"/>
              <a:gd name="connsiteY8" fmla="*/ 1114840 h 1330604"/>
              <a:gd name="connsiteX9" fmla="*/ 55025 w 2432921"/>
              <a:gd name="connsiteY9" fmla="*/ 1307880 h 1330604"/>
              <a:gd name="connsiteX0" fmla="*/ 55025 w 2432921"/>
              <a:gd name="connsiteY0" fmla="*/ 1307880 h 1330604"/>
              <a:gd name="connsiteX1" fmla="*/ 151545 w 2432921"/>
              <a:gd name="connsiteY1" fmla="*/ 616999 h 1330604"/>
              <a:gd name="connsiteX2" fmla="*/ 334425 w 2432921"/>
              <a:gd name="connsiteY2" fmla="*/ 601760 h 1330604"/>
              <a:gd name="connsiteX3" fmla="*/ 766225 w 2432921"/>
              <a:gd name="connsiteY3" fmla="*/ 215680 h 1330604"/>
              <a:gd name="connsiteX4" fmla="*/ 608745 w 2432921"/>
              <a:gd name="connsiteY4" fmla="*/ 744000 h 1330604"/>
              <a:gd name="connsiteX5" fmla="*/ 1472345 w 2432921"/>
              <a:gd name="connsiteY5" fmla="*/ 241080 h 1330604"/>
              <a:gd name="connsiteX6" fmla="*/ 2422305 w 2432921"/>
              <a:gd name="connsiteY6" fmla="*/ 17560 h 1330604"/>
              <a:gd name="connsiteX7" fmla="*/ 1919385 w 2432921"/>
              <a:gd name="connsiteY7" fmla="*/ 627160 h 1330604"/>
              <a:gd name="connsiteX8" fmla="*/ 959265 w 2432921"/>
              <a:gd name="connsiteY8" fmla="*/ 1114840 h 1330604"/>
              <a:gd name="connsiteX9" fmla="*/ 55025 w 2432921"/>
              <a:gd name="connsiteY9" fmla="*/ 1307880 h 1330604"/>
              <a:gd name="connsiteX0" fmla="*/ 47127 w 2425023"/>
              <a:gd name="connsiteY0" fmla="*/ 1307880 h 1335435"/>
              <a:gd name="connsiteX1" fmla="*/ 174127 w 2425023"/>
              <a:gd name="connsiteY1" fmla="*/ 540799 h 1335435"/>
              <a:gd name="connsiteX2" fmla="*/ 326527 w 2425023"/>
              <a:gd name="connsiteY2" fmla="*/ 601760 h 1335435"/>
              <a:gd name="connsiteX3" fmla="*/ 758327 w 2425023"/>
              <a:gd name="connsiteY3" fmla="*/ 215680 h 1335435"/>
              <a:gd name="connsiteX4" fmla="*/ 600847 w 2425023"/>
              <a:gd name="connsiteY4" fmla="*/ 744000 h 1335435"/>
              <a:gd name="connsiteX5" fmla="*/ 1464447 w 2425023"/>
              <a:gd name="connsiteY5" fmla="*/ 241080 h 1335435"/>
              <a:gd name="connsiteX6" fmla="*/ 2414407 w 2425023"/>
              <a:gd name="connsiteY6" fmla="*/ 17560 h 1335435"/>
              <a:gd name="connsiteX7" fmla="*/ 1911487 w 2425023"/>
              <a:gd name="connsiteY7" fmla="*/ 627160 h 1335435"/>
              <a:gd name="connsiteX8" fmla="*/ 951367 w 2425023"/>
              <a:gd name="connsiteY8" fmla="*/ 1114840 h 1335435"/>
              <a:gd name="connsiteX9" fmla="*/ 47127 w 2425023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66925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66925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7394" h="1331355">
                <a:moveTo>
                  <a:pt x="49498" y="1303800"/>
                </a:moveTo>
                <a:cubicBezTo>
                  <a:pt x="-80042" y="1208127"/>
                  <a:pt x="74051" y="562966"/>
                  <a:pt x="176498" y="536719"/>
                </a:cubicBezTo>
                <a:cubicBezTo>
                  <a:pt x="278945" y="510472"/>
                  <a:pt x="246771" y="651866"/>
                  <a:pt x="328898" y="597680"/>
                </a:cubicBezTo>
                <a:cubicBezTo>
                  <a:pt x="411025" y="543494"/>
                  <a:pt x="576971" y="212447"/>
                  <a:pt x="669258" y="211600"/>
                </a:cubicBezTo>
                <a:cubicBezTo>
                  <a:pt x="761545" y="210753"/>
                  <a:pt x="824198" y="419033"/>
                  <a:pt x="699738" y="653560"/>
                </a:cubicBezTo>
                <a:cubicBezTo>
                  <a:pt x="890238" y="486767"/>
                  <a:pt x="1180645" y="343680"/>
                  <a:pt x="1466818" y="237000"/>
                </a:cubicBezTo>
                <a:cubicBezTo>
                  <a:pt x="1752991" y="130320"/>
                  <a:pt x="2342271" y="-50867"/>
                  <a:pt x="2416778" y="13480"/>
                </a:cubicBezTo>
                <a:cubicBezTo>
                  <a:pt x="2491285" y="77827"/>
                  <a:pt x="2157698" y="440200"/>
                  <a:pt x="1913858" y="623080"/>
                </a:cubicBezTo>
                <a:cubicBezTo>
                  <a:pt x="1670018" y="805960"/>
                  <a:pt x="1264465" y="997307"/>
                  <a:pt x="953738" y="1110760"/>
                </a:cubicBezTo>
                <a:cubicBezTo>
                  <a:pt x="643011" y="1224213"/>
                  <a:pt x="179038" y="1399473"/>
                  <a:pt x="49498" y="1303800"/>
                </a:cubicBezTo>
                <a:close/>
              </a:path>
            </a:pathLst>
          </a:custGeom>
          <a:solidFill>
            <a:srgbClr val="FFC000">
              <a:alpha val="90000"/>
            </a:srgbClr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52396">
              <a:lnSpc>
                <a:spcPct val="90000"/>
              </a:lnSpc>
            </a:pPr>
            <a:endParaRPr lang="en-FI" sz="1333" ker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Visualize: bsdf importance sampling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5996C-7B4E-FE30-E616-2CD5D381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679551"/>
            <a:ext cx="11342915" cy="4092842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/>
              <a:t>RIS is ”</a:t>
            </a:r>
            <a:r>
              <a:rPr lang="fi-FI" err="1"/>
              <a:t>blind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” (</a:t>
            </a:r>
            <a:r>
              <a:rPr lang="fi-FI" err="1"/>
              <a:t>same</a:t>
            </a:r>
            <a:r>
              <a:rPr lang="fi-FI"/>
              <a:t> </a:t>
            </a:r>
            <a:r>
              <a:rPr lang="fi-FI" err="1"/>
              <a:t>code</a:t>
            </a:r>
            <a:r>
              <a:rPr lang="fi-FI"/>
              <a:t> for </a:t>
            </a:r>
            <a:r>
              <a:rPr lang="fi-FI" err="1"/>
              <a:t>all</a:t>
            </a:r>
            <a:r>
              <a:rPr lang="fi-FI"/>
              <a:t> </a:t>
            </a:r>
            <a:r>
              <a:rPr lang="fi-FI" err="1"/>
              <a:t>BSDFs</a:t>
            </a:r>
            <a:r>
              <a:rPr lang="fi-FI"/>
              <a:t>).</a:t>
            </a:r>
          </a:p>
          <a:p>
            <a:pPr marL="0" indent="0">
              <a:buNone/>
            </a:pPr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Assume</a:t>
            </a:r>
            <a:r>
              <a:rPr lang="fi-FI"/>
              <a:t> </a:t>
            </a:r>
            <a:r>
              <a:rPr lang="fi-FI" err="1"/>
              <a:t>complicated</a:t>
            </a:r>
            <a:r>
              <a:rPr lang="fi-FI"/>
              <a:t> BSDF </a:t>
            </a:r>
            <a:r>
              <a:rPr lang="fi-FI" err="1"/>
              <a:t>with</a:t>
            </a:r>
            <a:r>
              <a:rPr lang="fi-FI"/>
              <a:t> no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sampler</a:t>
            </a:r>
            <a:r>
              <a:rPr lang="fi-FI"/>
              <a:t>.</a:t>
            </a:r>
            <a:br>
              <a:rPr lang="fi-FI"/>
            </a:br>
            <a:r>
              <a:rPr lang="fi-FI" b="1" err="1"/>
              <a:t>We</a:t>
            </a:r>
            <a:r>
              <a:rPr lang="fi-FI" b="1"/>
              <a:t> </a:t>
            </a:r>
            <a:r>
              <a:rPr lang="fi-FI" b="1" i="1" err="1"/>
              <a:t>can</a:t>
            </a:r>
            <a:r>
              <a:rPr lang="fi-FI" b="1" i="1"/>
              <a:t> </a:t>
            </a:r>
            <a:r>
              <a:rPr lang="fi-FI" b="1" i="1" err="1"/>
              <a:t>easily</a:t>
            </a:r>
            <a:r>
              <a:rPr lang="fi-FI" b="1"/>
              <a:t> </a:t>
            </a:r>
            <a:r>
              <a:rPr lang="fi-FI" b="1" err="1"/>
              <a:t>importance</a:t>
            </a:r>
            <a:r>
              <a:rPr lang="fi-FI" b="1"/>
              <a:t> </a:t>
            </a:r>
            <a:r>
              <a:rPr lang="fi-FI" b="1" err="1"/>
              <a:t>sample</a:t>
            </a:r>
            <a:r>
              <a:rPr lang="fi-FI" b="1"/>
              <a:t> </a:t>
            </a:r>
            <a:r>
              <a:rPr lang="fi-FI" b="1" err="1"/>
              <a:t>with</a:t>
            </a:r>
            <a:r>
              <a:rPr lang="fi-FI" b="1"/>
              <a:t> RIS.   </a:t>
            </a:r>
            <a:r>
              <a:rPr lang="fi-FI" i="1"/>
              <a:t>(</a:t>
            </a:r>
            <a:r>
              <a:rPr lang="fi-FI" i="1" err="1"/>
              <a:t>may</a:t>
            </a:r>
            <a:r>
              <a:rPr lang="fi-FI" i="1"/>
              <a:t> </a:t>
            </a:r>
            <a:r>
              <a:rPr lang="fi-FI" i="1" err="1"/>
              <a:t>be</a:t>
            </a:r>
            <a:r>
              <a:rPr lang="fi-FI" i="1"/>
              <a:t> </a:t>
            </a:r>
            <a:r>
              <a:rPr lang="fi-FI" i="1" err="1"/>
              <a:t>inefficient</a:t>
            </a:r>
            <a:r>
              <a:rPr lang="fi-FI" i="1"/>
              <a:t>)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501153-A74B-D24D-9E24-029947F888B3}"/>
                  </a:ext>
                </a:extLst>
              </p:cNvPr>
              <p:cNvSpPr txBox="1"/>
              <p:nvPr/>
            </p:nvSpPr>
            <p:spPr>
              <a:xfrm>
                <a:off x="5186330" y="3297774"/>
                <a:ext cx="5249309" cy="414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fontAlgn="auto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SzTx/>
                  <a:tabLst/>
                  <a:defRPr/>
                </a:pPr>
                <a:r>
                  <a:rPr lang="en-US"/>
                  <a:t>1. Generate many directions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with known PDF </a:t>
                </a:r>
                <a14:m>
                  <m:oMath xmlns:m="http://schemas.openxmlformats.org/officeDocument/2006/math">
                    <m:r>
                      <a:rPr lang="fi-FI" b="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501153-A74B-D24D-9E24-029947F88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330" y="3297774"/>
                <a:ext cx="5249309" cy="414985"/>
              </a:xfrm>
              <a:prstGeom prst="rect">
                <a:avLst/>
              </a:prstGeom>
              <a:blipFill>
                <a:blip r:embed="rId3"/>
                <a:stretch>
                  <a:fillRect l="-1045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6CF8A6-D332-FF3D-B87E-A0E487FC6DD6}"/>
                  </a:ext>
                </a:extLst>
              </p:cNvPr>
              <p:cNvSpPr txBox="1"/>
              <p:nvPr/>
            </p:nvSpPr>
            <p:spPr>
              <a:xfrm>
                <a:off x="5186330" y="3959769"/>
                <a:ext cx="5249309" cy="6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fontAlgn="auto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SzTx/>
                  <a:tabLst/>
                  <a:defRPr/>
                </a:pPr>
                <a:r>
                  <a:rPr lang="en-US"/>
                  <a:t>2. Resample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/>
                  <a:t> proportionally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fi-FI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fi-FI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b="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fi-FI" b="0" dirty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i-FI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i-FI" b="0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i-FI" b="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i-FI" b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i-FI" b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6CF8A6-D332-FF3D-B87E-A0E487FC6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330" y="3959769"/>
                <a:ext cx="5249309" cy="669927"/>
              </a:xfrm>
              <a:prstGeom prst="rect">
                <a:avLst/>
              </a:prstGeom>
              <a:blipFill>
                <a:blip r:embed="rId4"/>
                <a:stretch>
                  <a:fillRect l="-1045" b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0F5D5B-E25B-EDBD-4100-9C6C71E9C37F}"/>
                  </a:ext>
                </a:extLst>
              </p:cNvPr>
              <p:cNvSpPr txBox="1"/>
              <p:nvPr/>
            </p:nvSpPr>
            <p:spPr>
              <a:xfrm>
                <a:off x="9500567" y="3693848"/>
                <a:ext cx="2099883" cy="41498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fi-FI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i-FI" b="0" i="0" dirty="0" smtClean="0">
                        <a:latin typeface="Cambria Math" panose="02040503050406030204" pitchFamily="18" charset="0"/>
                      </a:rPr>
                      <m:t>BSDF</m:t>
                    </m:r>
                    <m:r>
                      <a:rPr lang="fi-FI" b="0" i="1" dirty="0" smtClean="0">
                        <a:latin typeface="Cambria Math" panose="02040503050406030204" pitchFamily="18" charset="0"/>
                      </a:rPr>
                      <m:t>·</m:t>
                    </m:r>
                    <m:r>
                      <m:rPr>
                        <m:sty m:val="p"/>
                      </m:rPr>
                      <a:rPr lang="fi-FI" b="0" i="0" dirty="0" smtClean="0">
                        <a:latin typeface="Cambria Math" panose="02040503050406030204" pitchFamily="18" charset="0"/>
                      </a:rPr>
                      <m:t>cos</m:t>
                    </m:r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0F5D5B-E25B-EDBD-4100-9C6C71E9C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567" y="3693848"/>
                <a:ext cx="2099883" cy="414985"/>
              </a:xfrm>
              <a:prstGeom prst="rect">
                <a:avLst/>
              </a:prstGeom>
              <a:blipFill>
                <a:blip r:embed="rId5"/>
                <a:stretch>
                  <a:fillRect l="-6667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9D3762C7-1DCE-72C3-F209-B9925D4D247D}"/>
              </a:ext>
            </a:extLst>
          </p:cNvPr>
          <p:cNvSpPr/>
          <p:nvPr/>
        </p:nvSpPr>
        <p:spPr>
          <a:xfrm rot="5400000">
            <a:off x="9211031" y="3878410"/>
            <a:ext cx="29529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AA96E0-2885-6CA5-CD13-B9D44CF8EA17}"/>
              </a:ext>
            </a:extLst>
          </p:cNvPr>
          <p:cNvSpPr/>
          <p:nvPr/>
        </p:nvSpPr>
        <p:spPr>
          <a:xfrm>
            <a:off x="4373677" y="3655424"/>
            <a:ext cx="114670" cy="114670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9874B-2442-9E74-5819-7EDACD8E3F14}"/>
              </a:ext>
            </a:extLst>
          </p:cNvPr>
          <p:cNvSpPr txBox="1"/>
          <p:nvPr/>
        </p:nvSpPr>
        <p:spPr>
          <a:xfrm>
            <a:off x="5858285" y="1323005"/>
            <a:ext cx="6334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1400"/>
              <a:t>[Talbot 2005]: </a:t>
            </a:r>
            <a:r>
              <a:rPr lang="en-FI" sz="1400"/>
              <a:t>Importance Resampling for Global Illumination</a:t>
            </a:r>
          </a:p>
        </p:txBody>
      </p:sp>
    </p:spTree>
    <p:extLst>
      <p:ext uri="{BB962C8B-B14F-4D97-AF65-F5344CB8AC3E}">
        <p14:creationId xmlns:p14="http://schemas.microsoft.com/office/powerpoint/2010/main" val="2312636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rapezoid 50">
            <a:extLst>
              <a:ext uri="{FF2B5EF4-FFF2-40B4-BE49-F238E27FC236}">
                <a16:creationId xmlns:a16="http://schemas.microsoft.com/office/drawing/2014/main" id="{36526329-AF21-7582-43DA-13ADA08FB999}"/>
              </a:ext>
            </a:extLst>
          </p:cNvPr>
          <p:cNvSpPr/>
          <p:nvPr/>
        </p:nvSpPr>
        <p:spPr>
          <a:xfrm>
            <a:off x="1141243" y="4294733"/>
            <a:ext cx="2017295" cy="1070811"/>
          </a:xfrm>
          <a:prstGeom prst="trapezoid">
            <a:avLst/>
          </a:prstGeom>
          <a:solidFill>
            <a:srgbClr val="76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F28FB54-ABE2-D562-949B-50D8F689C3BF}"/>
              </a:ext>
            </a:extLst>
          </p:cNvPr>
          <p:cNvSpPr/>
          <p:nvPr/>
        </p:nvSpPr>
        <p:spPr>
          <a:xfrm>
            <a:off x="2007517" y="4671723"/>
            <a:ext cx="272716" cy="204537"/>
          </a:xfrm>
          <a:prstGeom prst="ellipse">
            <a:avLst/>
          </a:prstGeom>
          <a:solidFill>
            <a:srgbClr val="000000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22243C-8EB5-46BA-BCA9-AD684AC374E7}"/>
              </a:ext>
            </a:extLst>
          </p:cNvPr>
          <p:cNvSpPr/>
          <p:nvPr/>
        </p:nvSpPr>
        <p:spPr>
          <a:xfrm>
            <a:off x="2104422" y="3482574"/>
            <a:ext cx="2427394" cy="1331355"/>
          </a:xfrm>
          <a:custGeom>
            <a:avLst/>
            <a:gdLst>
              <a:gd name="connsiteX0" fmla="*/ 0 w 2448560"/>
              <a:gd name="connsiteY0" fmla="*/ 1122680 h 1193800"/>
              <a:gd name="connsiteX1" fmla="*/ 492760 w 2448560"/>
              <a:gd name="connsiteY1" fmla="*/ 457200 h 1193800"/>
              <a:gd name="connsiteX2" fmla="*/ 762000 w 2448560"/>
              <a:gd name="connsiteY2" fmla="*/ 426720 h 1193800"/>
              <a:gd name="connsiteX3" fmla="*/ 751840 w 2448560"/>
              <a:gd name="connsiteY3" fmla="*/ 650240 h 1193800"/>
              <a:gd name="connsiteX4" fmla="*/ 660400 w 2448560"/>
              <a:gd name="connsiteY4" fmla="*/ 751840 h 1193800"/>
              <a:gd name="connsiteX5" fmla="*/ 1341120 w 2448560"/>
              <a:gd name="connsiteY5" fmla="*/ 396240 h 1193800"/>
              <a:gd name="connsiteX6" fmla="*/ 2377440 w 2448560"/>
              <a:gd name="connsiteY6" fmla="*/ 0 h 1193800"/>
              <a:gd name="connsiteX7" fmla="*/ 2448560 w 2448560"/>
              <a:gd name="connsiteY7" fmla="*/ 101600 h 1193800"/>
              <a:gd name="connsiteX8" fmla="*/ 1940560 w 2448560"/>
              <a:gd name="connsiteY8" fmla="*/ 543560 h 1193800"/>
              <a:gd name="connsiteX9" fmla="*/ 812800 w 2448560"/>
              <a:gd name="connsiteY9" fmla="*/ 1087120 h 1193800"/>
              <a:gd name="connsiteX10" fmla="*/ 360680 w 2448560"/>
              <a:gd name="connsiteY10" fmla="*/ 1193800 h 1193800"/>
              <a:gd name="connsiteX11" fmla="*/ 0 w 2448560"/>
              <a:gd name="connsiteY11" fmla="*/ 1122680 h 119380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215958 h 1297238"/>
              <a:gd name="connsiteX1" fmla="*/ 492760 w 2448560"/>
              <a:gd name="connsiteY1" fmla="*/ 550478 h 1297238"/>
              <a:gd name="connsiteX2" fmla="*/ 751840 w 2448560"/>
              <a:gd name="connsiteY2" fmla="*/ 489518 h 1297238"/>
              <a:gd name="connsiteX3" fmla="*/ 777240 w 2448560"/>
              <a:gd name="connsiteY3" fmla="*/ 687638 h 1297238"/>
              <a:gd name="connsiteX4" fmla="*/ 660400 w 2448560"/>
              <a:gd name="connsiteY4" fmla="*/ 845118 h 1297238"/>
              <a:gd name="connsiteX5" fmla="*/ 1341120 w 2448560"/>
              <a:gd name="connsiteY5" fmla="*/ 489518 h 1297238"/>
              <a:gd name="connsiteX6" fmla="*/ 2377440 w 2448560"/>
              <a:gd name="connsiteY6" fmla="*/ 93278 h 1297238"/>
              <a:gd name="connsiteX7" fmla="*/ 2448560 w 2448560"/>
              <a:gd name="connsiteY7" fmla="*/ 194878 h 1297238"/>
              <a:gd name="connsiteX8" fmla="*/ 1940560 w 2448560"/>
              <a:gd name="connsiteY8" fmla="*/ 636838 h 1297238"/>
              <a:gd name="connsiteX9" fmla="*/ 812800 w 2448560"/>
              <a:gd name="connsiteY9" fmla="*/ 1180398 h 1297238"/>
              <a:gd name="connsiteX10" fmla="*/ 55880 w 2448560"/>
              <a:gd name="connsiteY10" fmla="*/ 1297238 h 1297238"/>
              <a:gd name="connsiteX11" fmla="*/ 0 w 2448560"/>
              <a:gd name="connsiteY11" fmla="*/ 1215958 h 1297238"/>
              <a:gd name="connsiteX0" fmla="*/ 0 w 2448560"/>
              <a:gd name="connsiteY0" fmla="*/ 1125821 h 1207101"/>
              <a:gd name="connsiteX1" fmla="*/ 492760 w 2448560"/>
              <a:gd name="connsiteY1" fmla="*/ 460341 h 1207101"/>
              <a:gd name="connsiteX2" fmla="*/ 751840 w 2448560"/>
              <a:gd name="connsiteY2" fmla="*/ 399381 h 1207101"/>
              <a:gd name="connsiteX3" fmla="*/ 777240 w 2448560"/>
              <a:gd name="connsiteY3" fmla="*/ 597501 h 1207101"/>
              <a:gd name="connsiteX4" fmla="*/ 660400 w 2448560"/>
              <a:gd name="connsiteY4" fmla="*/ 754981 h 1207101"/>
              <a:gd name="connsiteX5" fmla="*/ 1341120 w 2448560"/>
              <a:gd name="connsiteY5" fmla="*/ 399381 h 1207101"/>
              <a:gd name="connsiteX6" fmla="*/ 2377440 w 2448560"/>
              <a:gd name="connsiteY6" fmla="*/ 3141 h 1207101"/>
              <a:gd name="connsiteX7" fmla="*/ 2448560 w 2448560"/>
              <a:gd name="connsiteY7" fmla="*/ 104741 h 1207101"/>
              <a:gd name="connsiteX8" fmla="*/ 1940560 w 2448560"/>
              <a:gd name="connsiteY8" fmla="*/ 546701 h 1207101"/>
              <a:gd name="connsiteX9" fmla="*/ 812800 w 2448560"/>
              <a:gd name="connsiteY9" fmla="*/ 1090261 h 1207101"/>
              <a:gd name="connsiteX10" fmla="*/ 55880 w 2448560"/>
              <a:gd name="connsiteY10" fmla="*/ 1207101 h 1207101"/>
              <a:gd name="connsiteX11" fmla="*/ 0 w 2448560"/>
              <a:gd name="connsiteY11" fmla="*/ 1125821 h 1207101"/>
              <a:gd name="connsiteX0" fmla="*/ 0 w 2448560"/>
              <a:gd name="connsiteY0" fmla="*/ 1125821 h 1207101"/>
              <a:gd name="connsiteX1" fmla="*/ 492760 w 2448560"/>
              <a:gd name="connsiteY1" fmla="*/ 460341 h 1207101"/>
              <a:gd name="connsiteX2" fmla="*/ 751840 w 2448560"/>
              <a:gd name="connsiteY2" fmla="*/ 399381 h 1207101"/>
              <a:gd name="connsiteX3" fmla="*/ 777240 w 2448560"/>
              <a:gd name="connsiteY3" fmla="*/ 597501 h 1207101"/>
              <a:gd name="connsiteX4" fmla="*/ 660400 w 2448560"/>
              <a:gd name="connsiteY4" fmla="*/ 754981 h 1207101"/>
              <a:gd name="connsiteX5" fmla="*/ 1341120 w 2448560"/>
              <a:gd name="connsiteY5" fmla="*/ 399381 h 1207101"/>
              <a:gd name="connsiteX6" fmla="*/ 2377440 w 2448560"/>
              <a:gd name="connsiteY6" fmla="*/ 3141 h 1207101"/>
              <a:gd name="connsiteX7" fmla="*/ 2448560 w 2448560"/>
              <a:gd name="connsiteY7" fmla="*/ 104741 h 1207101"/>
              <a:gd name="connsiteX8" fmla="*/ 1940560 w 2448560"/>
              <a:gd name="connsiteY8" fmla="*/ 546701 h 1207101"/>
              <a:gd name="connsiteX9" fmla="*/ 812800 w 2448560"/>
              <a:gd name="connsiteY9" fmla="*/ 1090261 h 1207101"/>
              <a:gd name="connsiteX10" fmla="*/ 55880 w 2448560"/>
              <a:gd name="connsiteY10" fmla="*/ 1207101 h 1207101"/>
              <a:gd name="connsiteX11" fmla="*/ 0 w 2448560"/>
              <a:gd name="connsiteY11" fmla="*/ 1125821 h 1207101"/>
              <a:gd name="connsiteX0" fmla="*/ 0 w 2465516"/>
              <a:gd name="connsiteY0" fmla="*/ 1124328 h 1205608"/>
              <a:gd name="connsiteX1" fmla="*/ 492760 w 2465516"/>
              <a:gd name="connsiteY1" fmla="*/ 458848 h 1205608"/>
              <a:gd name="connsiteX2" fmla="*/ 751840 w 2465516"/>
              <a:gd name="connsiteY2" fmla="*/ 397888 h 1205608"/>
              <a:gd name="connsiteX3" fmla="*/ 777240 w 2465516"/>
              <a:gd name="connsiteY3" fmla="*/ 596008 h 1205608"/>
              <a:gd name="connsiteX4" fmla="*/ 660400 w 2465516"/>
              <a:gd name="connsiteY4" fmla="*/ 753488 h 1205608"/>
              <a:gd name="connsiteX5" fmla="*/ 1341120 w 2465516"/>
              <a:gd name="connsiteY5" fmla="*/ 397888 h 1205608"/>
              <a:gd name="connsiteX6" fmla="*/ 2377440 w 2465516"/>
              <a:gd name="connsiteY6" fmla="*/ 1648 h 1205608"/>
              <a:gd name="connsiteX7" fmla="*/ 2448560 w 2465516"/>
              <a:gd name="connsiteY7" fmla="*/ 103248 h 1205608"/>
              <a:gd name="connsiteX8" fmla="*/ 1940560 w 2465516"/>
              <a:gd name="connsiteY8" fmla="*/ 545208 h 1205608"/>
              <a:gd name="connsiteX9" fmla="*/ 812800 w 2465516"/>
              <a:gd name="connsiteY9" fmla="*/ 1088768 h 1205608"/>
              <a:gd name="connsiteX10" fmla="*/ 55880 w 2465516"/>
              <a:gd name="connsiteY10" fmla="*/ 1205608 h 1205608"/>
              <a:gd name="connsiteX11" fmla="*/ 0 w 2465516"/>
              <a:gd name="connsiteY11" fmla="*/ 1124328 h 1205608"/>
              <a:gd name="connsiteX0" fmla="*/ 0 w 2543043"/>
              <a:gd name="connsiteY0" fmla="*/ 1124328 h 1205608"/>
              <a:gd name="connsiteX1" fmla="*/ 492760 w 2543043"/>
              <a:gd name="connsiteY1" fmla="*/ 458848 h 1205608"/>
              <a:gd name="connsiteX2" fmla="*/ 751840 w 2543043"/>
              <a:gd name="connsiteY2" fmla="*/ 397888 h 1205608"/>
              <a:gd name="connsiteX3" fmla="*/ 777240 w 2543043"/>
              <a:gd name="connsiteY3" fmla="*/ 596008 h 1205608"/>
              <a:gd name="connsiteX4" fmla="*/ 660400 w 2543043"/>
              <a:gd name="connsiteY4" fmla="*/ 753488 h 1205608"/>
              <a:gd name="connsiteX5" fmla="*/ 1341120 w 2543043"/>
              <a:gd name="connsiteY5" fmla="*/ 397888 h 1205608"/>
              <a:gd name="connsiteX6" fmla="*/ 2377440 w 2543043"/>
              <a:gd name="connsiteY6" fmla="*/ 1648 h 1205608"/>
              <a:gd name="connsiteX7" fmla="*/ 2448560 w 2543043"/>
              <a:gd name="connsiteY7" fmla="*/ 103248 h 1205608"/>
              <a:gd name="connsiteX8" fmla="*/ 1940560 w 2543043"/>
              <a:gd name="connsiteY8" fmla="*/ 545208 h 1205608"/>
              <a:gd name="connsiteX9" fmla="*/ 812800 w 2543043"/>
              <a:gd name="connsiteY9" fmla="*/ 1088768 h 1205608"/>
              <a:gd name="connsiteX10" fmla="*/ 55880 w 2543043"/>
              <a:gd name="connsiteY10" fmla="*/ 1205608 h 1205608"/>
              <a:gd name="connsiteX11" fmla="*/ 0 w 2543043"/>
              <a:gd name="connsiteY11" fmla="*/ 1124328 h 1205608"/>
              <a:gd name="connsiteX0" fmla="*/ 0 w 2510323"/>
              <a:gd name="connsiteY0" fmla="*/ 1173098 h 1254378"/>
              <a:gd name="connsiteX1" fmla="*/ 492760 w 2510323"/>
              <a:gd name="connsiteY1" fmla="*/ 507618 h 1254378"/>
              <a:gd name="connsiteX2" fmla="*/ 751840 w 2510323"/>
              <a:gd name="connsiteY2" fmla="*/ 446658 h 1254378"/>
              <a:gd name="connsiteX3" fmla="*/ 777240 w 2510323"/>
              <a:gd name="connsiteY3" fmla="*/ 644778 h 1254378"/>
              <a:gd name="connsiteX4" fmla="*/ 660400 w 2510323"/>
              <a:gd name="connsiteY4" fmla="*/ 802258 h 1254378"/>
              <a:gd name="connsiteX5" fmla="*/ 1341120 w 2510323"/>
              <a:gd name="connsiteY5" fmla="*/ 446658 h 1254378"/>
              <a:gd name="connsiteX6" fmla="*/ 2377440 w 2510323"/>
              <a:gd name="connsiteY6" fmla="*/ 50418 h 1254378"/>
              <a:gd name="connsiteX7" fmla="*/ 2448560 w 2510323"/>
              <a:gd name="connsiteY7" fmla="*/ 152018 h 1254378"/>
              <a:gd name="connsiteX8" fmla="*/ 1940560 w 2510323"/>
              <a:gd name="connsiteY8" fmla="*/ 593978 h 1254378"/>
              <a:gd name="connsiteX9" fmla="*/ 812800 w 2510323"/>
              <a:gd name="connsiteY9" fmla="*/ 1137538 h 1254378"/>
              <a:gd name="connsiteX10" fmla="*/ 55880 w 2510323"/>
              <a:gd name="connsiteY10" fmla="*/ 1254378 h 1254378"/>
              <a:gd name="connsiteX11" fmla="*/ 0 w 2510323"/>
              <a:gd name="connsiteY11" fmla="*/ 1173098 h 1254378"/>
              <a:gd name="connsiteX0" fmla="*/ 0 w 2468139"/>
              <a:gd name="connsiteY0" fmla="*/ 1123521 h 1204801"/>
              <a:gd name="connsiteX1" fmla="*/ 492760 w 2468139"/>
              <a:gd name="connsiteY1" fmla="*/ 458041 h 1204801"/>
              <a:gd name="connsiteX2" fmla="*/ 751840 w 2468139"/>
              <a:gd name="connsiteY2" fmla="*/ 397081 h 1204801"/>
              <a:gd name="connsiteX3" fmla="*/ 777240 w 2468139"/>
              <a:gd name="connsiteY3" fmla="*/ 595201 h 1204801"/>
              <a:gd name="connsiteX4" fmla="*/ 660400 w 2468139"/>
              <a:gd name="connsiteY4" fmla="*/ 752681 h 1204801"/>
              <a:gd name="connsiteX5" fmla="*/ 1341120 w 2468139"/>
              <a:gd name="connsiteY5" fmla="*/ 397081 h 1204801"/>
              <a:gd name="connsiteX6" fmla="*/ 2377440 w 2468139"/>
              <a:gd name="connsiteY6" fmla="*/ 841 h 1204801"/>
              <a:gd name="connsiteX7" fmla="*/ 2352040 w 2468139"/>
              <a:gd name="connsiteY7" fmla="*/ 341201 h 1204801"/>
              <a:gd name="connsiteX8" fmla="*/ 1940560 w 2468139"/>
              <a:gd name="connsiteY8" fmla="*/ 544401 h 1204801"/>
              <a:gd name="connsiteX9" fmla="*/ 812800 w 2468139"/>
              <a:gd name="connsiteY9" fmla="*/ 1087961 h 1204801"/>
              <a:gd name="connsiteX10" fmla="*/ 55880 w 2468139"/>
              <a:gd name="connsiteY10" fmla="*/ 1204801 h 1204801"/>
              <a:gd name="connsiteX11" fmla="*/ 0 w 2468139"/>
              <a:gd name="connsiteY11" fmla="*/ 1123521 h 1204801"/>
              <a:gd name="connsiteX0" fmla="*/ 0 w 2421067"/>
              <a:gd name="connsiteY0" fmla="*/ 1145785 h 1227065"/>
              <a:gd name="connsiteX1" fmla="*/ 492760 w 2421067"/>
              <a:gd name="connsiteY1" fmla="*/ 480305 h 1227065"/>
              <a:gd name="connsiteX2" fmla="*/ 751840 w 2421067"/>
              <a:gd name="connsiteY2" fmla="*/ 419345 h 1227065"/>
              <a:gd name="connsiteX3" fmla="*/ 777240 w 2421067"/>
              <a:gd name="connsiteY3" fmla="*/ 617465 h 1227065"/>
              <a:gd name="connsiteX4" fmla="*/ 660400 w 2421067"/>
              <a:gd name="connsiteY4" fmla="*/ 774945 h 1227065"/>
              <a:gd name="connsiteX5" fmla="*/ 1341120 w 2421067"/>
              <a:gd name="connsiteY5" fmla="*/ 419345 h 1227065"/>
              <a:gd name="connsiteX6" fmla="*/ 2377440 w 2421067"/>
              <a:gd name="connsiteY6" fmla="*/ 23105 h 1227065"/>
              <a:gd name="connsiteX7" fmla="*/ 2352040 w 2421067"/>
              <a:gd name="connsiteY7" fmla="*/ 363465 h 1227065"/>
              <a:gd name="connsiteX8" fmla="*/ 1940560 w 2421067"/>
              <a:gd name="connsiteY8" fmla="*/ 566665 h 1227065"/>
              <a:gd name="connsiteX9" fmla="*/ 812800 w 2421067"/>
              <a:gd name="connsiteY9" fmla="*/ 1110225 h 1227065"/>
              <a:gd name="connsiteX10" fmla="*/ 55880 w 2421067"/>
              <a:gd name="connsiteY10" fmla="*/ 1227065 h 1227065"/>
              <a:gd name="connsiteX11" fmla="*/ 0 w 2421067"/>
              <a:gd name="connsiteY11" fmla="*/ 1145785 h 1227065"/>
              <a:gd name="connsiteX0" fmla="*/ 0 w 2448020"/>
              <a:gd name="connsiteY0" fmla="*/ 1118692 h 1199972"/>
              <a:gd name="connsiteX1" fmla="*/ 492760 w 2448020"/>
              <a:gd name="connsiteY1" fmla="*/ 453212 h 1199972"/>
              <a:gd name="connsiteX2" fmla="*/ 751840 w 2448020"/>
              <a:gd name="connsiteY2" fmla="*/ 392252 h 1199972"/>
              <a:gd name="connsiteX3" fmla="*/ 777240 w 2448020"/>
              <a:gd name="connsiteY3" fmla="*/ 590372 h 1199972"/>
              <a:gd name="connsiteX4" fmla="*/ 660400 w 2448020"/>
              <a:gd name="connsiteY4" fmla="*/ 747852 h 1199972"/>
              <a:gd name="connsiteX5" fmla="*/ 1341120 w 2448020"/>
              <a:gd name="connsiteY5" fmla="*/ 392252 h 1199972"/>
              <a:gd name="connsiteX6" fmla="*/ 2423160 w 2448020"/>
              <a:gd name="connsiteY6" fmla="*/ 21412 h 1199972"/>
              <a:gd name="connsiteX7" fmla="*/ 2352040 w 2448020"/>
              <a:gd name="connsiteY7" fmla="*/ 336372 h 1199972"/>
              <a:gd name="connsiteX8" fmla="*/ 1940560 w 2448020"/>
              <a:gd name="connsiteY8" fmla="*/ 539572 h 1199972"/>
              <a:gd name="connsiteX9" fmla="*/ 812800 w 2448020"/>
              <a:gd name="connsiteY9" fmla="*/ 1083132 h 1199972"/>
              <a:gd name="connsiteX10" fmla="*/ 55880 w 2448020"/>
              <a:gd name="connsiteY10" fmla="*/ 1199972 h 1199972"/>
              <a:gd name="connsiteX11" fmla="*/ 0 w 2448020"/>
              <a:gd name="connsiteY11" fmla="*/ 1118692 h 1199972"/>
              <a:gd name="connsiteX0" fmla="*/ 0 w 2502615"/>
              <a:gd name="connsiteY0" fmla="*/ 1118692 h 1199972"/>
              <a:gd name="connsiteX1" fmla="*/ 492760 w 2502615"/>
              <a:gd name="connsiteY1" fmla="*/ 453212 h 1199972"/>
              <a:gd name="connsiteX2" fmla="*/ 751840 w 2502615"/>
              <a:gd name="connsiteY2" fmla="*/ 392252 h 1199972"/>
              <a:gd name="connsiteX3" fmla="*/ 777240 w 2502615"/>
              <a:gd name="connsiteY3" fmla="*/ 590372 h 1199972"/>
              <a:gd name="connsiteX4" fmla="*/ 660400 w 2502615"/>
              <a:gd name="connsiteY4" fmla="*/ 747852 h 1199972"/>
              <a:gd name="connsiteX5" fmla="*/ 1341120 w 2502615"/>
              <a:gd name="connsiteY5" fmla="*/ 392252 h 1199972"/>
              <a:gd name="connsiteX6" fmla="*/ 2423160 w 2502615"/>
              <a:gd name="connsiteY6" fmla="*/ 21412 h 1199972"/>
              <a:gd name="connsiteX7" fmla="*/ 2352040 w 2502615"/>
              <a:gd name="connsiteY7" fmla="*/ 336372 h 1199972"/>
              <a:gd name="connsiteX8" fmla="*/ 1940560 w 2502615"/>
              <a:gd name="connsiteY8" fmla="*/ 539572 h 1199972"/>
              <a:gd name="connsiteX9" fmla="*/ 812800 w 2502615"/>
              <a:gd name="connsiteY9" fmla="*/ 1083132 h 1199972"/>
              <a:gd name="connsiteX10" fmla="*/ 55880 w 2502615"/>
              <a:gd name="connsiteY10" fmla="*/ 1199972 h 1199972"/>
              <a:gd name="connsiteX11" fmla="*/ 0 w 2502615"/>
              <a:gd name="connsiteY11" fmla="*/ 1118692 h 1199972"/>
              <a:gd name="connsiteX0" fmla="*/ 0 w 2510842"/>
              <a:gd name="connsiteY0" fmla="*/ 1118692 h 1199972"/>
              <a:gd name="connsiteX1" fmla="*/ 492760 w 2510842"/>
              <a:gd name="connsiteY1" fmla="*/ 453212 h 1199972"/>
              <a:gd name="connsiteX2" fmla="*/ 751840 w 2510842"/>
              <a:gd name="connsiteY2" fmla="*/ 392252 h 1199972"/>
              <a:gd name="connsiteX3" fmla="*/ 777240 w 2510842"/>
              <a:gd name="connsiteY3" fmla="*/ 590372 h 1199972"/>
              <a:gd name="connsiteX4" fmla="*/ 660400 w 2510842"/>
              <a:gd name="connsiteY4" fmla="*/ 747852 h 1199972"/>
              <a:gd name="connsiteX5" fmla="*/ 1341120 w 2510842"/>
              <a:gd name="connsiteY5" fmla="*/ 392252 h 1199972"/>
              <a:gd name="connsiteX6" fmla="*/ 2423160 w 2510842"/>
              <a:gd name="connsiteY6" fmla="*/ 21412 h 1199972"/>
              <a:gd name="connsiteX7" fmla="*/ 2352040 w 2510842"/>
              <a:gd name="connsiteY7" fmla="*/ 336372 h 1199972"/>
              <a:gd name="connsiteX8" fmla="*/ 812800 w 2510842"/>
              <a:gd name="connsiteY8" fmla="*/ 1083132 h 1199972"/>
              <a:gd name="connsiteX9" fmla="*/ 55880 w 2510842"/>
              <a:gd name="connsiteY9" fmla="*/ 1199972 h 1199972"/>
              <a:gd name="connsiteX10" fmla="*/ 0 w 2510842"/>
              <a:gd name="connsiteY10" fmla="*/ 1118692 h 1199972"/>
              <a:gd name="connsiteX0" fmla="*/ 0 w 2510842"/>
              <a:gd name="connsiteY0" fmla="*/ 1118692 h 1199972"/>
              <a:gd name="connsiteX1" fmla="*/ 492760 w 2510842"/>
              <a:gd name="connsiteY1" fmla="*/ 453212 h 1199972"/>
              <a:gd name="connsiteX2" fmla="*/ 751840 w 2510842"/>
              <a:gd name="connsiteY2" fmla="*/ 392252 h 1199972"/>
              <a:gd name="connsiteX3" fmla="*/ 777240 w 2510842"/>
              <a:gd name="connsiteY3" fmla="*/ 590372 h 1199972"/>
              <a:gd name="connsiteX4" fmla="*/ 660400 w 2510842"/>
              <a:gd name="connsiteY4" fmla="*/ 747852 h 1199972"/>
              <a:gd name="connsiteX5" fmla="*/ 1341120 w 2510842"/>
              <a:gd name="connsiteY5" fmla="*/ 392252 h 1199972"/>
              <a:gd name="connsiteX6" fmla="*/ 2423160 w 2510842"/>
              <a:gd name="connsiteY6" fmla="*/ 21412 h 1199972"/>
              <a:gd name="connsiteX7" fmla="*/ 2352040 w 2510842"/>
              <a:gd name="connsiteY7" fmla="*/ 336372 h 1199972"/>
              <a:gd name="connsiteX8" fmla="*/ 812800 w 2510842"/>
              <a:gd name="connsiteY8" fmla="*/ 1083132 h 1199972"/>
              <a:gd name="connsiteX9" fmla="*/ 55880 w 2510842"/>
              <a:gd name="connsiteY9" fmla="*/ 1199972 h 1199972"/>
              <a:gd name="connsiteX10" fmla="*/ 0 w 2510842"/>
              <a:gd name="connsiteY10" fmla="*/ 1118692 h 1199972"/>
              <a:gd name="connsiteX0" fmla="*/ 0 w 2424445"/>
              <a:gd name="connsiteY0" fmla="*/ 1105496 h 1186776"/>
              <a:gd name="connsiteX1" fmla="*/ 492760 w 2424445"/>
              <a:gd name="connsiteY1" fmla="*/ 440016 h 1186776"/>
              <a:gd name="connsiteX2" fmla="*/ 751840 w 2424445"/>
              <a:gd name="connsiteY2" fmla="*/ 379056 h 1186776"/>
              <a:gd name="connsiteX3" fmla="*/ 777240 w 2424445"/>
              <a:gd name="connsiteY3" fmla="*/ 577176 h 1186776"/>
              <a:gd name="connsiteX4" fmla="*/ 660400 w 2424445"/>
              <a:gd name="connsiteY4" fmla="*/ 734656 h 1186776"/>
              <a:gd name="connsiteX5" fmla="*/ 1341120 w 2424445"/>
              <a:gd name="connsiteY5" fmla="*/ 379056 h 1186776"/>
              <a:gd name="connsiteX6" fmla="*/ 2423160 w 2424445"/>
              <a:gd name="connsiteY6" fmla="*/ 8216 h 1186776"/>
              <a:gd name="connsiteX7" fmla="*/ 1544320 w 2424445"/>
              <a:gd name="connsiteY7" fmla="*/ 754976 h 1186776"/>
              <a:gd name="connsiteX8" fmla="*/ 812800 w 2424445"/>
              <a:gd name="connsiteY8" fmla="*/ 1069936 h 1186776"/>
              <a:gd name="connsiteX9" fmla="*/ 55880 w 2424445"/>
              <a:gd name="connsiteY9" fmla="*/ 1186776 h 1186776"/>
              <a:gd name="connsiteX10" fmla="*/ 0 w 2424445"/>
              <a:gd name="connsiteY10" fmla="*/ 1105496 h 1186776"/>
              <a:gd name="connsiteX0" fmla="*/ 0 w 2424560"/>
              <a:gd name="connsiteY0" fmla="*/ 1105496 h 1186776"/>
              <a:gd name="connsiteX1" fmla="*/ 492760 w 2424560"/>
              <a:gd name="connsiteY1" fmla="*/ 440016 h 1186776"/>
              <a:gd name="connsiteX2" fmla="*/ 751840 w 2424560"/>
              <a:gd name="connsiteY2" fmla="*/ 379056 h 1186776"/>
              <a:gd name="connsiteX3" fmla="*/ 777240 w 2424560"/>
              <a:gd name="connsiteY3" fmla="*/ 577176 h 1186776"/>
              <a:gd name="connsiteX4" fmla="*/ 660400 w 2424560"/>
              <a:gd name="connsiteY4" fmla="*/ 734656 h 1186776"/>
              <a:gd name="connsiteX5" fmla="*/ 1341120 w 2424560"/>
              <a:gd name="connsiteY5" fmla="*/ 379056 h 1186776"/>
              <a:gd name="connsiteX6" fmla="*/ 2423160 w 2424560"/>
              <a:gd name="connsiteY6" fmla="*/ 8216 h 1186776"/>
              <a:gd name="connsiteX7" fmla="*/ 1544320 w 2424560"/>
              <a:gd name="connsiteY7" fmla="*/ 754976 h 1186776"/>
              <a:gd name="connsiteX8" fmla="*/ 812800 w 2424560"/>
              <a:gd name="connsiteY8" fmla="*/ 1069936 h 1186776"/>
              <a:gd name="connsiteX9" fmla="*/ 55880 w 2424560"/>
              <a:gd name="connsiteY9" fmla="*/ 1186776 h 1186776"/>
              <a:gd name="connsiteX10" fmla="*/ 0 w 2424560"/>
              <a:gd name="connsiteY10" fmla="*/ 1105496 h 1186776"/>
              <a:gd name="connsiteX0" fmla="*/ 0 w 2423507"/>
              <a:gd name="connsiteY0" fmla="*/ 1107654 h 1188934"/>
              <a:gd name="connsiteX1" fmla="*/ 492760 w 2423507"/>
              <a:gd name="connsiteY1" fmla="*/ 442174 h 1188934"/>
              <a:gd name="connsiteX2" fmla="*/ 751840 w 2423507"/>
              <a:gd name="connsiteY2" fmla="*/ 381214 h 1188934"/>
              <a:gd name="connsiteX3" fmla="*/ 777240 w 2423507"/>
              <a:gd name="connsiteY3" fmla="*/ 579334 h 1188934"/>
              <a:gd name="connsiteX4" fmla="*/ 660400 w 2423507"/>
              <a:gd name="connsiteY4" fmla="*/ 736814 h 1188934"/>
              <a:gd name="connsiteX5" fmla="*/ 1341120 w 2423507"/>
              <a:gd name="connsiteY5" fmla="*/ 381214 h 1188934"/>
              <a:gd name="connsiteX6" fmla="*/ 2423160 w 2423507"/>
              <a:gd name="connsiteY6" fmla="*/ 10374 h 1188934"/>
              <a:gd name="connsiteX7" fmla="*/ 1447800 w 2423507"/>
              <a:gd name="connsiteY7" fmla="*/ 813014 h 1188934"/>
              <a:gd name="connsiteX8" fmla="*/ 812800 w 2423507"/>
              <a:gd name="connsiteY8" fmla="*/ 1072094 h 1188934"/>
              <a:gd name="connsiteX9" fmla="*/ 55880 w 2423507"/>
              <a:gd name="connsiteY9" fmla="*/ 1188934 h 1188934"/>
              <a:gd name="connsiteX10" fmla="*/ 0 w 2423507"/>
              <a:gd name="connsiteY10" fmla="*/ 1107654 h 1188934"/>
              <a:gd name="connsiteX0" fmla="*/ 0 w 2423518"/>
              <a:gd name="connsiteY0" fmla="*/ 1107654 h 1188934"/>
              <a:gd name="connsiteX1" fmla="*/ 492760 w 2423518"/>
              <a:gd name="connsiteY1" fmla="*/ 442174 h 1188934"/>
              <a:gd name="connsiteX2" fmla="*/ 751840 w 2423518"/>
              <a:gd name="connsiteY2" fmla="*/ 381214 h 1188934"/>
              <a:gd name="connsiteX3" fmla="*/ 777240 w 2423518"/>
              <a:gd name="connsiteY3" fmla="*/ 579334 h 1188934"/>
              <a:gd name="connsiteX4" fmla="*/ 660400 w 2423518"/>
              <a:gd name="connsiteY4" fmla="*/ 736814 h 1188934"/>
              <a:gd name="connsiteX5" fmla="*/ 1341120 w 2423518"/>
              <a:gd name="connsiteY5" fmla="*/ 381214 h 1188934"/>
              <a:gd name="connsiteX6" fmla="*/ 2423160 w 2423518"/>
              <a:gd name="connsiteY6" fmla="*/ 10374 h 1188934"/>
              <a:gd name="connsiteX7" fmla="*/ 1447800 w 2423518"/>
              <a:gd name="connsiteY7" fmla="*/ 813014 h 1188934"/>
              <a:gd name="connsiteX8" fmla="*/ 812800 w 2423518"/>
              <a:gd name="connsiteY8" fmla="*/ 1072094 h 1188934"/>
              <a:gd name="connsiteX9" fmla="*/ 55880 w 2423518"/>
              <a:gd name="connsiteY9" fmla="*/ 1188934 h 1188934"/>
              <a:gd name="connsiteX10" fmla="*/ 0 w 2423518"/>
              <a:gd name="connsiteY10" fmla="*/ 1107654 h 1188934"/>
              <a:gd name="connsiteX0" fmla="*/ 0 w 2423778"/>
              <a:gd name="connsiteY0" fmla="*/ 1122873 h 1204153"/>
              <a:gd name="connsiteX1" fmla="*/ 492760 w 2423778"/>
              <a:gd name="connsiteY1" fmla="*/ 457393 h 1204153"/>
              <a:gd name="connsiteX2" fmla="*/ 751840 w 2423778"/>
              <a:gd name="connsiteY2" fmla="*/ 396433 h 1204153"/>
              <a:gd name="connsiteX3" fmla="*/ 777240 w 2423778"/>
              <a:gd name="connsiteY3" fmla="*/ 594553 h 1204153"/>
              <a:gd name="connsiteX4" fmla="*/ 660400 w 2423778"/>
              <a:gd name="connsiteY4" fmla="*/ 752033 h 1204153"/>
              <a:gd name="connsiteX5" fmla="*/ 1579880 w 2423778"/>
              <a:gd name="connsiteY5" fmla="*/ 249113 h 1204153"/>
              <a:gd name="connsiteX6" fmla="*/ 2423160 w 2423778"/>
              <a:gd name="connsiteY6" fmla="*/ 25593 h 1204153"/>
              <a:gd name="connsiteX7" fmla="*/ 1447800 w 2423778"/>
              <a:gd name="connsiteY7" fmla="*/ 828233 h 1204153"/>
              <a:gd name="connsiteX8" fmla="*/ 812800 w 2423778"/>
              <a:gd name="connsiteY8" fmla="*/ 1087313 h 1204153"/>
              <a:gd name="connsiteX9" fmla="*/ 55880 w 2423778"/>
              <a:gd name="connsiteY9" fmla="*/ 1204153 h 1204153"/>
              <a:gd name="connsiteX10" fmla="*/ 0 w 2423778"/>
              <a:gd name="connsiteY10" fmla="*/ 1122873 h 1204153"/>
              <a:gd name="connsiteX0" fmla="*/ 0 w 2423811"/>
              <a:gd name="connsiteY0" fmla="*/ 1127808 h 1209088"/>
              <a:gd name="connsiteX1" fmla="*/ 492760 w 2423811"/>
              <a:gd name="connsiteY1" fmla="*/ 462328 h 1209088"/>
              <a:gd name="connsiteX2" fmla="*/ 751840 w 2423811"/>
              <a:gd name="connsiteY2" fmla="*/ 401368 h 1209088"/>
              <a:gd name="connsiteX3" fmla="*/ 777240 w 2423811"/>
              <a:gd name="connsiteY3" fmla="*/ 599488 h 1209088"/>
              <a:gd name="connsiteX4" fmla="*/ 660400 w 2423811"/>
              <a:gd name="connsiteY4" fmla="*/ 756968 h 1209088"/>
              <a:gd name="connsiteX5" fmla="*/ 1579880 w 2423811"/>
              <a:gd name="connsiteY5" fmla="*/ 254048 h 1209088"/>
              <a:gd name="connsiteX6" fmla="*/ 2423160 w 2423811"/>
              <a:gd name="connsiteY6" fmla="*/ 30528 h 1209088"/>
              <a:gd name="connsiteX7" fmla="*/ 1447800 w 2423811"/>
              <a:gd name="connsiteY7" fmla="*/ 833168 h 1209088"/>
              <a:gd name="connsiteX8" fmla="*/ 812800 w 2423811"/>
              <a:gd name="connsiteY8" fmla="*/ 1092248 h 1209088"/>
              <a:gd name="connsiteX9" fmla="*/ 55880 w 2423811"/>
              <a:gd name="connsiteY9" fmla="*/ 1209088 h 1209088"/>
              <a:gd name="connsiteX10" fmla="*/ 0 w 2423811"/>
              <a:gd name="connsiteY10" fmla="*/ 1127808 h 1209088"/>
              <a:gd name="connsiteX0" fmla="*/ 0 w 2427965"/>
              <a:gd name="connsiteY0" fmla="*/ 1129850 h 1211130"/>
              <a:gd name="connsiteX1" fmla="*/ 492760 w 2427965"/>
              <a:gd name="connsiteY1" fmla="*/ 464370 h 1211130"/>
              <a:gd name="connsiteX2" fmla="*/ 751840 w 2427965"/>
              <a:gd name="connsiteY2" fmla="*/ 403410 h 1211130"/>
              <a:gd name="connsiteX3" fmla="*/ 777240 w 2427965"/>
              <a:gd name="connsiteY3" fmla="*/ 601530 h 1211130"/>
              <a:gd name="connsiteX4" fmla="*/ 660400 w 2427965"/>
              <a:gd name="connsiteY4" fmla="*/ 759010 h 1211130"/>
              <a:gd name="connsiteX5" fmla="*/ 1579880 w 2427965"/>
              <a:gd name="connsiteY5" fmla="*/ 256090 h 1211130"/>
              <a:gd name="connsiteX6" fmla="*/ 2423160 w 2427965"/>
              <a:gd name="connsiteY6" fmla="*/ 32570 h 1211130"/>
              <a:gd name="connsiteX7" fmla="*/ 1447800 w 2427965"/>
              <a:gd name="connsiteY7" fmla="*/ 835210 h 1211130"/>
              <a:gd name="connsiteX8" fmla="*/ 812800 w 2427965"/>
              <a:gd name="connsiteY8" fmla="*/ 1094290 h 1211130"/>
              <a:gd name="connsiteX9" fmla="*/ 55880 w 2427965"/>
              <a:gd name="connsiteY9" fmla="*/ 1211130 h 1211130"/>
              <a:gd name="connsiteX10" fmla="*/ 0 w 2427965"/>
              <a:gd name="connsiteY10" fmla="*/ 1129850 h 1211130"/>
              <a:gd name="connsiteX0" fmla="*/ 0 w 2424801"/>
              <a:gd name="connsiteY0" fmla="*/ 1118494 h 1199774"/>
              <a:gd name="connsiteX1" fmla="*/ 492760 w 2424801"/>
              <a:gd name="connsiteY1" fmla="*/ 453014 h 1199774"/>
              <a:gd name="connsiteX2" fmla="*/ 751840 w 2424801"/>
              <a:gd name="connsiteY2" fmla="*/ 392054 h 1199774"/>
              <a:gd name="connsiteX3" fmla="*/ 777240 w 2424801"/>
              <a:gd name="connsiteY3" fmla="*/ 590174 h 1199774"/>
              <a:gd name="connsiteX4" fmla="*/ 660400 w 2424801"/>
              <a:gd name="connsiteY4" fmla="*/ 747654 h 1199774"/>
              <a:gd name="connsiteX5" fmla="*/ 1579880 w 2424801"/>
              <a:gd name="connsiteY5" fmla="*/ 244734 h 1199774"/>
              <a:gd name="connsiteX6" fmla="*/ 2423160 w 2424801"/>
              <a:gd name="connsiteY6" fmla="*/ 21214 h 1199774"/>
              <a:gd name="connsiteX7" fmla="*/ 1752600 w 2424801"/>
              <a:gd name="connsiteY7" fmla="*/ 681614 h 1199774"/>
              <a:gd name="connsiteX8" fmla="*/ 812800 w 2424801"/>
              <a:gd name="connsiteY8" fmla="*/ 1082934 h 1199774"/>
              <a:gd name="connsiteX9" fmla="*/ 55880 w 2424801"/>
              <a:gd name="connsiteY9" fmla="*/ 1199774 h 1199774"/>
              <a:gd name="connsiteX10" fmla="*/ 0 w 2424801"/>
              <a:gd name="connsiteY10" fmla="*/ 1118494 h 1199774"/>
              <a:gd name="connsiteX0" fmla="*/ 0 w 2424801"/>
              <a:gd name="connsiteY0" fmla="*/ 1118494 h 1199774"/>
              <a:gd name="connsiteX1" fmla="*/ 492760 w 2424801"/>
              <a:gd name="connsiteY1" fmla="*/ 453014 h 1199774"/>
              <a:gd name="connsiteX2" fmla="*/ 751840 w 2424801"/>
              <a:gd name="connsiteY2" fmla="*/ 392054 h 1199774"/>
              <a:gd name="connsiteX3" fmla="*/ 777240 w 2424801"/>
              <a:gd name="connsiteY3" fmla="*/ 590174 h 1199774"/>
              <a:gd name="connsiteX4" fmla="*/ 660400 w 2424801"/>
              <a:gd name="connsiteY4" fmla="*/ 747654 h 1199774"/>
              <a:gd name="connsiteX5" fmla="*/ 1579880 w 2424801"/>
              <a:gd name="connsiteY5" fmla="*/ 244734 h 1199774"/>
              <a:gd name="connsiteX6" fmla="*/ 2423160 w 2424801"/>
              <a:gd name="connsiteY6" fmla="*/ 21214 h 1199774"/>
              <a:gd name="connsiteX7" fmla="*/ 1752600 w 2424801"/>
              <a:gd name="connsiteY7" fmla="*/ 681614 h 1199774"/>
              <a:gd name="connsiteX8" fmla="*/ 812800 w 2424801"/>
              <a:gd name="connsiteY8" fmla="*/ 1082934 h 1199774"/>
              <a:gd name="connsiteX9" fmla="*/ 55880 w 2424801"/>
              <a:gd name="connsiteY9" fmla="*/ 1199774 h 1199774"/>
              <a:gd name="connsiteX10" fmla="*/ 0 w 2424801"/>
              <a:gd name="connsiteY10" fmla="*/ 1118494 h 1199774"/>
              <a:gd name="connsiteX0" fmla="*/ 0 w 2424710"/>
              <a:gd name="connsiteY0" fmla="*/ 1118494 h 1225174"/>
              <a:gd name="connsiteX1" fmla="*/ 492760 w 2424710"/>
              <a:gd name="connsiteY1" fmla="*/ 453014 h 1225174"/>
              <a:gd name="connsiteX2" fmla="*/ 751840 w 2424710"/>
              <a:gd name="connsiteY2" fmla="*/ 392054 h 1225174"/>
              <a:gd name="connsiteX3" fmla="*/ 777240 w 2424710"/>
              <a:gd name="connsiteY3" fmla="*/ 590174 h 1225174"/>
              <a:gd name="connsiteX4" fmla="*/ 660400 w 2424710"/>
              <a:gd name="connsiteY4" fmla="*/ 747654 h 1225174"/>
              <a:gd name="connsiteX5" fmla="*/ 1579880 w 2424710"/>
              <a:gd name="connsiteY5" fmla="*/ 244734 h 1225174"/>
              <a:gd name="connsiteX6" fmla="*/ 2423160 w 2424710"/>
              <a:gd name="connsiteY6" fmla="*/ 21214 h 1225174"/>
              <a:gd name="connsiteX7" fmla="*/ 1752600 w 2424710"/>
              <a:gd name="connsiteY7" fmla="*/ 681614 h 1225174"/>
              <a:gd name="connsiteX8" fmla="*/ 492760 w 2424710"/>
              <a:gd name="connsiteY8" fmla="*/ 1225174 h 1225174"/>
              <a:gd name="connsiteX9" fmla="*/ 55880 w 2424710"/>
              <a:gd name="connsiteY9" fmla="*/ 1199774 h 1225174"/>
              <a:gd name="connsiteX10" fmla="*/ 0 w 2424710"/>
              <a:gd name="connsiteY10" fmla="*/ 1118494 h 1225174"/>
              <a:gd name="connsiteX0" fmla="*/ 54635 w 2479345"/>
              <a:gd name="connsiteY0" fmla="*/ 1118494 h 1225174"/>
              <a:gd name="connsiteX1" fmla="*/ 547395 w 2479345"/>
              <a:gd name="connsiteY1" fmla="*/ 453014 h 1225174"/>
              <a:gd name="connsiteX2" fmla="*/ 806475 w 2479345"/>
              <a:gd name="connsiteY2" fmla="*/ 392054 h 1225174"/>
              <a:gd name="connsiteX3" fmla="*/ 831875 w 2479345"/>
              <a:gd name="connsiteY3" fmla="*/ 590174 h 1225174"/>
              <a:gd name="connsiteX4" fmla="*/ 715035 w 2479345"/>
              <a:gd name="connsiteY4" fmla="*/ 747654 h 1225174"/>
              <a:gd name="connsiteX5" fmla="*/ 1634515 w 2479345"/>
              <a:gd name="connsiteY5" fmla="*/ 244734 h 1225174"/>
              <a:gd name="connsiteX6" fmla="*/ 2477795 w 2479345"/>
              <a:gd name="connsiteY6" fmla="*/ 21214 h 1225174"/>
              <a:gd name="connsiteX7" fmla="*/ 1807235 w 2479345"/>
              <a:gd name="connsiteY7" fmla="*/ 681614 h 1225174"/>
              <a:gd name="connsiteX8" fmla="*/ 547395 w 2479345"/>
              <a:gd name="connsiteY8" fmla="*/ 1225174 h 1225174"/>
              <a:gd name="connsiteX9" fmla="*/ 110515 w 2479345"/>
              <a:gd name="connsiteY9" fmla="*/ 1199774 h 1225174"/>
              <a:gd name="connsiteX10" fmla="*/ 54635 w 2479345"/>
              <a:gd name="connsiteY10" fmla="*/ 1118494 h 1225174"/>
              <a:gd name="connsiteX0" fmla="*/ 36784 w 2461494"/>
              <a:gd name="connsiteY0" fmla="*/ 1118494 h 1234127"/>
              <a:gd name="connsiteX1" fmla="*/ 529544 w 2461494"/>
              <a:gd name="connsiteY1" fmla="*/ 453014 h 1234127"/>
              <a:gd name="connsiteX2" fmla="*/ 788624 w 2461494"/>
              <a:gd name="connsiteY2" fmla="*/ 392054 h 1234127"/>
              <a:gd name="connsiteX3" fmla="*/ 814024 w 2461494"/>
              <a:gd name="connsiteY3" fmla="*/ 590174 h 1234127"/>
              <a:gd name="connsiteX4" fmla="*/ 697184 w 2461494"/>
              <a:gd name="connsiteY4" fmla="*/ 747654 h 1234127"/>
              <a:gd name="connsiteX5" fmla="*/ 1616664 w 2461494"/>
              <a:gd name="connsiteY5" fmla="*/ 244734 h 1234127"/>
              <a:gd name="connsiteX6" fmla="*/ 2459944 w 2461494"/>
              <a:gd name="connsiteY6" fmla="*/ 21214 h 1234127"/>
              <a:gd name="connsiteX7" fmla="*/ 1789384 w 2461494"/>
              <a:gd name="connsiteY7" fmla="*/ 681614 h 1234127"/>
              <a:gd name="connsiteX8" fmla="*/ 529544 w 2461494"/>
              <a:gd name="connsiteY8" fmla="*/ 1225174 h 1234127"/>
              <a:gd name="connsiteX9" fmla="*/ 92664 w 2461494"/>
              <a:gd name="connsiteY9" fmla="*/ 1199774 h 1234127"/>
              <a:gd name="connsiteX10" fmla="*/ 36784 w 2461494"/>
              <a:gd name="connsiteY10" fmla="*/ 1118494 h 1234127"/>
              <a:gd name="connsiteX0" fmla="*/ 0 w 2424710"/>
              <a:gd name="connsiteY0" fmla="*/ 1118494 h 1258616"/>
              <a:gd name="connsiteX1" fmla="*/ 492760 w 2424710"/>
              <a:gd name="connsiteY1" fmla="*/ 453014 h 1258616"/>
              <a:gd name="connsiteX2" fmla="*/ 751840 w 2424710"/>
              <a:gd name="connsiteY2" fmla="*/ 392054 h 1258616"/>
              <a:gd name="connsiteX3" fmla="*/ 777240 w 2424710"/>
              <a:gd name="connsiteY3" fmla="*/ 590174 h 1258616"/>
              <a:gd name="connsiteX4" fmla="*/ 660400 w 2424710"/>
              <a:gd name="connsiteY4" fmla="*/ 747654 h 1258616"/>
              <a:gd name="connsiteX5" fmla="*/ 1579880 w 2424710"/>
              <a:gd name="connsiteY5" fmla="*/ 244734 h 1258616"/>
              <a:gd name="connsiteX6" fmla="*/ 2423160 w 2424710"/>
              <a:gd name="connsiteY6" fmla="*/ 21214 h 1258616"/>
              <a:gd name="connsiteX7" fmla="*/ 1752600 w 2424710"/>
              <a:gd name="connsiteY7" fmla="*/ 681614 h 1258616"/>
              <a:gd name="connsiteX8" fmla="*/ 492760 w 2424710"/>
              <a:gd name="connsiteY8" fmla="*/ 1225174 h 1258616"/>
              <a:gd name="connsiteX9" fmla="*/ 0 w 2424710"/>
              <a:gd name="connsiteY9" fmla="*/ 1118494 h 1258616"/>
              <a:gd name="connsiteX0" fmla="*/ 0 w 2384070"/>
              <a:gd name="connsiteY0" fmla="*/ 1169294 h 1277836"/>
              <a:gd name="connsiteX1" fmla="*/ 452120 w 2384070"/>
              <a:gd name="connsiteY1" fmla="*/ 453014 h 1277836"/>
              <a:gd name="connsiteX2" fmla="*/ 711200 w 2384070"/>
              <a:gd name="connsiteY2" fmla="*/ 392054 h 1277836"/>
              <a:gd name="connsiteX3" fmla="*/ 736600 w 2384070"/>
              <a:gd name="connsiteY3" fmla="*/ 590174 h 1277836"/>
              <a:gd name="connsiteX4" fmla="*/ 619760 w 2384070"/>
              <a:gd name="connsiteY4" fmla="*/ 747654 h 1277836"/>
              <a:gd name="connsiteX5" fmla="*/ 1539240 w 2384070"/>
              <a:gd name="connsiteY5" fmla="*/ 244734 h 1277836"/>
              <a:gd name="connsiteX6" fmla="*/ 2382520 w 2384070"/>
              <a:gd name="connsiteY6" fmla="*/ 21214 h 1277836"/>
              <a:gd name="connsiteX7" fmla="*/ 1711960 w 2384070"/>
              <a:gd name="connsiteY7" fmla="*/ 681614 h 1277836"/>
              <a:gd name="connsiteX8" fmla="*/ 452120 w 2384070"/>
              <a:gd name="connsiteY8" fmla="*/ 1225174 h 1277836"/>
              <a:gd name="connsiteX9" fmla="*/ 0 w 2384070"/>
              <a:gd name="connsiteY9" fmla="*/ 1169294 h 1277836"/>
              <a:gd name="connsiteX0" fmla="*/ 0 w 2384070"/>
              <a:gd name="connsiteY0" fmla="*/ 1169294 h 1270461"/>
              <a:gd name="connsiteX1" fmla="*/ 452120 w 2384070"/>
              <a:gd name="connsiteY1" fmla="*/ 453014 h 1270461"/>
              <a:gd name="connsiteX2" fmla="*/ 711200 w 2384070"/>
              <a:gd name="connsiteY2" fmla="*/ 392054 h 1270461"/>
              <a:gd name="connsiteX3" fmla="*/ 736600 w 2384070"/>
              <a:gd name="connsiteY3" fmla="*/ 590174 h 1270461"/>
              <a:gd name="connsiteX4" fmla="*/ 619760 w 2384070"/>
              <a:gd name="connsiteY4" fmla="*/ 747654 h 1270461"/>
              <a:gd name="connsiteX5" fmla="*/ 1539240 w 2384070"/>
              <a:gd name="connsiteY5" fmla="*/ 244734 h 1270461"/>
              <a:gd name="connsiteX6" fmla="*/ 2382520 w 2384070"/>
              <a:gd name="connsiteY6" fmla="*/ 21214 h 1270461"/>
              <a:gd name="connsiteX7" fmla="*/ 1711960 w 2384070"/>
              <a:gd name="connsiteY7" fmla="*/ 681614 h 1270461"/>
              <a:gd name="connsiteX8" fmla="*/ 452120 w 2384070"/>
              <a:gd name="connsiteY8" fmla="*/ 1225174 h 1270461"/>
              <a:gd name="connsiteX9" fmla="*/ 0 w 2384070"/>
              <a:gd name="connsiteY9" fmla="*/ 1169294 h 1270461"/>
              <a:gd name="connsiteX0" fmla="*/ 27780 w 2411850"/>
              <a:gd name="connsiteY0" fmla="*/ 1169294 h 1270461"/>
              <a:gd name="connsiteX1" fmla="*/ 479900 w 2411850"/>
              <a:gd name="connsiteY1" fmla="*/ 453014 h 1270461"/>
              <a:gd name="connsiteX2" fmla="*/ 738980 w 2411850"/>
              <a:gd name="connsiteY2" fmla="*/ 392054 h 1270461"/>
              <a:gd name="connsiteX3" fmla="*/ 764380 w 2411850"/>
              <a:gd name="connsiteY3" fmla="*/ 590174 h 1270461"/>
              <a:gd name="connsiteX4" fmla="*/ 647540 w 2411850"/>
              <a:gd name="connsiteY4" fmla="*/ 747654 h 1270461"/>
              <a:gd name="connsiteX5" fmla="*/ 1567020 w 2411850"/>
              <a:gd name="connsiteY5" fmla="*/ 244734 h 1270461"/>
              <a:gd name="connsiteX6" fmla="*/ 2410300 w 2411850"/>
              <a:gd name="connsiteY6" fmla="*/ 21214 h 1270461"/>
              <a:gd name="connsiteX7" fmla="*/ 1739740 w 2411850"/>
              <a:gd name="connsiteY7" fmla="*/ 681614 h 1270461"/>
              <a:gd name="connsiteX8" fmla="*/ 479900 w 2411850"/>
              <a:gd name="connsiteY8" fmla="*/ 1225174 h 1270461"/>
              <a:gd name="connsiteX9" fmla="*/ 27780 w 2411850"/>
              <a:gd name="connsiteY9" fmla="*/ 1169294 h 1270461"/>
              <a:gd name="connsiteX0" fmla="*/ 4598 w 2388668"/>
              <a:gd name="connsiteY0" fmla="*/ 1169294 h 1270461"/>
              <a:gd name="connsiteX1" fmla="*/ 456718 w 2388668"/>
              <a:gd name="connsiteY1" fmla="*/ 453014 h 1270461"/>
              <a:gd name="connsiteX2" fmla="*/ 715798 w 2388668"/>
              <a:gd name="connsiteY2" fmla="*/ 392054 h 1270461"/>
              <a:gd name="connsiteX3" fmla="*/ 741198 w 2388668"/>
              <a:gd name="connsiteY3" fmla="*/ 590174 h 1270461"/>
              <a:gd name="connsiteX4" fmla="*/ 624358 w 2388668"/>
              <a:gd name="connsiteY4" fmla="*/ 747654 h 1270461"/>
              <a:gd name="connsiteX5" fmla="*/ 1543838 w 2388668"/>
              <a:gd name="connsiteY5" fmla="*/ 244734 h 1270461"/>
              <a:gd name="connsiteX6" fmla="*/ 2387118 w 2388668"/>
              <a:gd name="connsiteY6" fmla="*/ 21214 h 1270461"/>
              <a:gd name="connsiteX7" fmla="*/ 1716558 w 2388668"/>
              <a:gd name="connsiteY7" fmla="*/ 681614 h 1270461"/>
              <a:gd name="connsiteX8" fmla="*/ 456718 w 2388668"/>
              <a:gd name="connsiteY8" fmla="*/ 1225174 h 1270461"/>
              <a:gd name="connsiteX9" fmla="*/ 4598 w 2388668"/>
              <a:gd name="connsiteY9" fmla="*/ 1169294 h 1270461"/>
              <a:gd name="connsiteX0" fmla="*/ 2840 w 2386775"/>
              <a:gd name="connsiteY0" fmla="*/ 1169294 h 1221817"/>
              <a:gd name="connsiteX1" fmla="*/ 454960 w 2386775"/>
              <a:gd name="connsiteY1" fmla="*/ 453014 h 1221817"/>
              <a:gd name="connsiteX2" fmla="*/ 714040 w 2386775"/>
              <a:gd name="connsiteY2" fmla="*/ 392054 h 1221817"/>
              <a:gd name="connsiteX3" fmla="*/ 739440 w 2386775"/>
              <a:gd name="connsiteY3" fmla="*/ 590174 h 1221817"/>
              <a:gd name="connsiteX4" fmla="*/ 622600 w 2386775"/>
              <a:gd name="connsiteY4" fmla="*/ 747654 h 1221817"/>
              <a:gd name="connsiteX5" fmla="*/ 1542080 w 2386775"/>
              <a:gd name="connsiteY5" fmla="*/ 244734 h 1221817"/>
              <a:gd name="connsiteX6" fmla="*/ 2385360 w 2386775"/>
              <a:gd name="connsiteY6" fmla="*/ 21214 h 1221817"/>
              <a:gd name="connsiteX7" fmla="*/ 1714800 w 2386775"/>
              <a:gd name="connsiteY7" fmla="*/ 681614 h 1221817"/>
              <a:gd name="connsiteX8" fmla="*/ 688640 w 2386775"/>
              <a:gd name="connsiteY8" fmla="*/ 1113414 h 1221817"/>
              <a:gd name="connsiteX9" fmla="*/ 2840 w 2386775"/>
              <a:gd name="connsiteY9" fmla="*/ 1169294 h 1221817"/>
              <a:gd name="connsiteX0" fmla="*/ 2840 w 2390234"/>
              <a:gd name="connsiteY0" fmla="*/ 1167038 h 1220953"/>
              <a:gd name="connsiteX1" fmla="*/ 454960 w 2390234"/>
              <a:gd name="connsiteY1" fmla="*/ 450758 h 1220953"/>
              <a:gd name="connsiteX2" fmla="*/ 714040 w 2390234"/>
              <a:gd name="connsiteY2" fmla="*/ 389798 h 1220953"/>
              <a:gd name="connsiteX3" fmla="*/ 739440 w 2390234"/>
              <a:gd name="connsiteY3" fmla="*/ 587918 h 1220953"/>
              <a:gd name="connsiteX4" fmla="*/ 622600 w 2390234"/>
              <a:gd name="connsiteY4" fmla="*/ 745398 h 1220953"/>
              <a:gd name="connsiteX5" fmla="*/ 1542080 w 2390234"/>
              <a:gd name="connsiteY5" fmla="*/ 242478 h 1220953"/>
              <a:gd name="connsiteX6" fmla="*/ 2385360 w 2390234"/>
              <a:gd name="connsiteY6" fmla="*/ 18958 h 1220953"/>
              <a:gd name="connsiteX7" fmla="*/ 1831640 w 2390234"/>
              <a:gd name="connsiteY7" fmla="*/ 643798 h 1220953"/>
              <a:gd name="connsiteX8" fmla="*/ 688640 w 2390234"/>
              <a:gd name="connsiteY8" fmla="*/ 1111158 h 1220953"/>
              <a:gd name="connsiteX9" fmla="*/ 2840 w 2390234"/>
              <a:gd name="connsiteY9" fmla="*/ 1167038 h 1220953"/>
              <a:gd name="connsiteX0" fmla="*/ 2840 w 2393205"/>
              <a:gd name="connsiteY0" fmla="*/ 1185117 h 1239032"/>
              <a:gd name="connsiteX1" fmla="*/ 454960 w 2393205"/>
              <a:gd name="connsiteY1" fmla="*/ 468837 h 1239032"/>
              <a:gd name="connsiteX2" fmla="*/ 714040 w 2393205"/>
              <a:gd name="connsiteY2" fmla="*/ 407877 h 1239032"/>
              <a:gd name="connsiteX3" fmla="*/ 739440 w 2393205"/>
              <a:gd name="connsiteY3" fmla="*/ 605997 h 1239032"/>
              <a:gd name="connsiteX4" fmla="*/ 622600 w 2393205"/>
              <a:gd name="connsiteY4" fmla="*/ 763477 h 1239032"/>
              <a:gd name="connsiteX5" fmla="*/ 1542080 w 2393205"/>
              <a:gd name="connsiteY5" fmla="*/ 260557 h 1239032"/>
              <a:gd name="connsiteX6" fmla="*/ 2385360 w 2393205"/>
              <a:gd name="connsiteY6" fmla="*/ 37037 h 1239032"/>
              <a:gd name="connsiteX7" fmla="*/ 1831640 w 2393205"/>
              <a:gd name="connsiteY7" fmla="*/ 661877 h 1239032"/>
              <a:gd name="connsiteX8" fmla="*/ 688640 w 2393205"/>
              <a:gd name="connsiteY8" fmla="*/ 1129237 h 1239032"/>
              <a:gd name="connsiteX9" fmla="*/ 2840 w 2393205"/>
              <a:gd name="connsiteY9" fmla="*/ 1185117 h 1239032"/>
              <a:gd name="connsiteX0" fmla="*/ 2840 w 2386204"/>
              <a:gd name="connsiteY0" fmla="*/ 1163260 h 1219670"/>
              <a:gd name="connsiteX1" fmla="*/ 454960 w 2386204"/>
              <a:gd name="connsiteY1" fmla="*/ 446980 h 1219670"/>
              <a:gd name="connsiteX2" fmla="*/ 714040 w 2386204"/>
              <a:gd name="connsiteY2" fmla="*/ 386020 h 1219670"/>
              <a:gd name="connsiteX3" fmla="*/ 739440 w 2386204"/>
              <a:gd name="connsiteY3" fmla="*/ 584140 h 1219670"/>
              <a:gd name="connsiteX4" fmla="*/ 622600 w 2386204"/>
              <a:gd name="connsiteY4" fmla="*/ 741620 h 1219670"/>
              <a:gd name="connsiteX5" fmla="*/ 1542080 w 2386204"/>
              <a:gd name="connsiteY5" fmla="*/ 238700 h 1219670"/>
              <a:gd name="connsiteX6" fmla="*/ 2385360 w 2386204"/>
              <a:gd name="connsiteY6" fmla="*/ 15180 h 1219670"/>
              <a:gd name="connsiteX7" fmla="*/ 1679240 w 2386204"/>
              <a:gd name="connsiteY7" fmla="*/ 579060 h 1219670"/>
              <a:gd name="connsiteX8" fmla="*/ 688640 w 2386204"/>
              <a:gd name="connsiteY8" fmla="*/ 1107380 h 1219670"/>
              <a:gd name="connsiteX9" fmla="*/ 2840 w 2386204"/>
              <a:gd name="connsiteY9" fmla="*/ 1163260 h 1219670"/>
              <a:gd name="connsiteX0" fmla="*/ 2840 w 2386274"/>
              <a:gd name="connsiteY0" fmla="*/ 1163260 h 1219670"/>
              <a:gd name="connsiteX1" fmla="*/ 454960 w 2386274"/>
              <a:gd name="connsiteY1" fmla="*/ 446980 h 1219670"/>
              <a:gd name="connsiteX2" fmla="*/ 714040 w 2386274"/>
              <a:gd name="connsiteY2" fmla="*/ 386020 h 1219670"/>
              <a:gd name="connsiteX3" fmla="*/ 739440 w 2386274"/>
              <a:gd name="connsiteY3" fmla="*/ 584140 h 1219670"/>
              <a:gd name="connsiteX4" fmla="*/ 622600 w 2386274"/>
              <a:gd name="connsiteY4" fmla="*/ 741620 h 1219670"/>
              <a:gd name="connsiteX5" fmla="*/ 1542080 w 2386274"/>
              <a:gd name="connsiteY5" fmla="*/ 238700 h 1219670"/>
              <a:gd name="connsiteX6" fmla="*/ 2385360 w 2386274"/>
              <a:gd name="connsiteY6" fmla="*/ 15180 h 1219670"/>
              <a:gd name="connsiteX7" fmla="*/ 1679240 w 2386274"/>
              <a:gd name="connsiteY7" fmla="*/ 579060 h 1219670"/>
              <a:gd name="connsiteX8" fmla="*/ 688640 w 2386274"/>
              <a:gd name="connsiteY8" fmla="*/ 1107380 h 1219670"/>
              <a:gd name="connsiteX9" fmla="*/ 2840 w 2386274"/>
              <a:gd name="connsiteY9" fmla="*/ 1163260 h 1219670"/>
              <a:gd name="connsiteX0" fmla="*/ 2840 w 2390562"/>
              <a:gd name="connsiteY0" fmla="*/ 1172905 h 1229315"/>
              <a:gd name="connsiteX1" fmla="*/ 454960 w 2390562"/>
              <a:gd name="connsiteY1" fmla="*/ 456625 h 1229315"/>
              <a:gd name="connsiteX2" fmla="*/ 714040 w 2390562"/>
              <a:gd name="connsiteY2" fmla="*/ 395665 h 1229315"/>
              <a:gd name="connsiteX3" fmla="*/ 739440 w 2390562"/>
              <a:gd name="connsiteY3" fmla="*/ 593785 h 1229315"/>
              <a:gd name="connsiteX4" fmla="*/ 622600 w 2390562"/>
              <a:gd name="connsiteY4" fmla="*/ 751265 h 1229315"/>
              <a:gd name="connsiteX5" fmla="*/ 1542080 w 2390562"/>
              <a:gd name="connsiteY5" fmla="*/ 248345 h 1229315"/>
              <a:gd name="connsiteX6" fmla="*/ 2385360 w 2390562"/>
              <a:gd name="connsiteY6" fmla="*/ 24825 h 1229315"/>
              <a:gd name="connsiteX7" fmla="*/ 1679240 w 2390562"/>
              <a:gd name="connsiteY7" fmla="*/ 588705 h 1229315"/>
              <a:gd name="connsiteX8" fmla="*/ 688640 w 2390562"/>
              <a:gd name="connsiteY8" fmla="*/ 1117025 h 1229315"/>
              <a:gd name="connsiteX9" fmla="*/ 2840 w 2390562"/>
              <a:gd name="connsiteY9" fmla="*/ 1172905 h 1229315"/>
              <a:gd name="connsiteX0" fmla="*/ 2840 w 2339843"/>
              <a:gd name="connsiteY0" fmla="*/ 1201899 h 1258309"/>
              <a:gd name="connsiteX1" fmla="*/ 454960 w 2339843"/>
              <a:gd name="connsiteY1" fmla="*/ 485619 h 1258309"/>
              <a:gd name="connsiteX2" fmla="*/ 714040 w 2339843"/>
              <a:gd name="connsiteY2" fmla="*/ 424659 h 1258309"/>
              <a:gd name="connsiteX3" fmla="*/ 739440 w 2339843"/>
              <a:gd name="connsiteY3" fmla="*/ 622779 h 1258309"/>
              <a:gd name="connsiteX4" fmla="*/ 622600 w 2339843"/>
              <a:gd name="connsiteY4" fmla="*/ 780259 h 1258309"/>
              <a:gd name="connsiteX5" fmla="*/ 1542080 w 2339843"/>
              <a:gd name="connsiteY5" fmla="*/ 277339 h 1258309"/>
              <a:gd name="connsiteX6" fmla="*/ 2334560 w 2339843"/>
              <a:gd name="connsiteY6" fmla="*/ 18259 h 1258309"/>
              <a:gd name="connsiteX7" fmla="*/ 1679240 w 2339843"/>
              <a:gd name="connsiteY7" fmla="*/ 617699 h 1258309"/>
              <a:gd name="connsiteX8" fmla="*/ 688640 w 2339843"/>
              <a:gd name="connsiteY8" fmla="*/ 1146019 h 1258309"/>
              <a:gd name="connsiteX9" fmla="*/ 2840 w 2339843"/>
              <a:gd name="connsiteY9" fmla="*/ 1201899 h 1258309"/>
              <a:gd name="connsiteX0" fmla="*/ 2840 w 2339843"/>
              <a:gd name="connsiteY0" fmla="*/ 1202529 h 1258939"/>
              <a:gd name="connsiteX1" fmla="*/ 454960 w 2339843"/>
              <a:gd name="connsiteY1" fmla="*/ 486249 h 1258939"/>
              <a:gd name="connsiteX2" fmla="*/ 714040 w 2339843"/>
              <a:gd name="connsiteY2" fmla="*/ 425289 h 1258939"/>
              <a:gd name="connsiteX3" fmla="*/ 739440 w 2339843"/>
              <a:gd name="connsiteY3" fmla="*/ 623409 h 1258939"/>
              <a:gd name="connsiteX4" fmla="*/ 622600 w 2339843"/>
              <a:gd name="connsiteY4" fmla="*/ 780889 h 1258939"/>
              <a:gd name="connsiteX5" fmla="*/ 1542080 w 2339843"/>
              <a:gd name="connsiteY5" fmla="*/ 277969 h 1258939"/>
              <a:gd name="connsiteX6" fmla="*/ 2334560 w 2339843"/>
              <a:gd name="connsiteY6" fmla="*/ 18889 h 1258939"/>
              <a:gd name="connsiteX7" fmla="*/ 1679240 w 2339843"/>
              <a:gd name="connsiteY7" fmla="*/ 618329 h 1258939"/>
              <a:gd name="connsiteX8" fmla="*/ 688640 w 2339843"/>
              <a:gd name="connsiteY8" fmla="*/ 1146649 h 1258939"/>
              <a:gd name="connsiteX9" fmla="*/ 2840 w 2339843"/>
              <a:gd name="connsiteY9" fmla="*/ 1202529 h 1258939"/>
              <a:gd name="connsiteX0" fmla="*/ 2840 w 2339843"/>
              <a:gd name="connsiteY0" fmla="*/ 1202692 h 1259102"/>
              <a:gd name="connsiteX1" fmla="*/ 454960 w 2339843"/>
              <a:gd name="connsiteY1" fmla="*/ 486412 h 1259102"/>
              <a:gd name="connsiteX2" fmla="*/ 714040 w 2339843"/>
              <a:gd name="connsiteY2" fmla="*/ 425452 h 1259102"/>
              <a:gd name="connsiteX3" fmla="*/ 739440 w 2339843"/>
              <a:gd name="connsiteY3" fmla="*/ 623572 h 1259102"/>
              <a:gd name="connsiteX4" fmla="*/ 622600 w 2339843"/>
              <a:gd name="connsiteY4" fmla="*/ 857252 h 1259102"/>
              <a:gd name="connsiteX5" fmla="*/ 1542080 w 2339843"/>
              <a:gd name="connsiteY5" fmla="*/ 278132 h 1259102"/>
              <a:gd name="connsiteX6" fmla="*/ 2334560 w 2339843"/>
              <a:gd name="connsiteY6" fmla="*/ 19052 h 1259102"/>
              <a:gd name="connsiteX7" fmla="*/ 1679240 w 2339843"/>
              <a:gd name="connsiteY7" fmla="*/ 618492 h 1259102"/>
              <a:gd name="connsiteX8" fmla="*/ 688640 w 2339843"/>
              <a:gd name="connsiteY8" fmla="*/ 1146812 h 1259102"/>
              <a:gd name="connsiteX9" fmla="*/ 2840 w 2339843"/>
              <a:gd name="connsiteY9" fmla="*/ 1202692 h 1259102"/>
              <a:gd name="connsiteX0" fmla="*/ 21280 w 2358283"/>
              <a:gd name="connsiteY0" fmla="*/ 1202692 h 1240080"/>
              <a:gd name="connsiteX1" fmla="*/ 224480 w 2358283"/>
              <a:gd name="connsiteY1" fmla="*/ 745492 h 1240080"/>
              <a:gd name="connsiteX2" fmla="*/ 732480 w 2358283"/>
              <a:gd name="connsiteY2" fmla="*/ 425452 h 1240080"/>
              <a:gd name="connsiteX3" fmla="*/ 757880 w 2358283"/>
              <a:gd name="connsiteY3" fmla="*/ 623572 h 1240080"/>
              <a:gd name="connsiteX4" fmla="*/ 641040 w 2358283"/>
              <a:gd name="connsiteY4" fmla="*/ 857252 h 1240080"/>
              <a:gd name="connsiteX5" fmla="*/ 1560520 w 2358283"/>
              <a:gd name="connsiteY5" fmla="*/ 278132 h 1240080"/>
              <a:gd name="connsiteX6" fmla="*/ 2353000 w 2358283"/>
              <a:gd name="connsiteY6" fmla="*/ 19052 h 1240080"/>
              <a:gd name="connsiteX7" fmla="*/ 1697680 w 2358283"/>
              <a:gd name="connsiteY7" fmla="*/ 618492 h 1240080"/>
              <a:gd name="connsiteX8" fmla="*/ 707080 w 2358283"/>
              <a:gd name="connsiteY8" fmla="*/ 1146812 h 1240080"/>
              <a:gd name="connsiteX9" fmla="*/ 21280 w 2358283"/>
              <a:gd name="connsiteY9" fmla="*/ 1202692 h 1240080"/>
              <a:gd name="connsiteX0" fmla="*/ 24084 w 2361087"/>
              <a:gd name="connsiteY0" fmla="*/ 1202692 h 1240080"/>
              <a:gd name="connsiteX1" fmla="*/ 227284 w 2361087"/>
              <a:gd name="connsiteY1" fmla="*/ 745492 h 1240080"/>
              <a:gd name="connsiteX2" fmla="*/ 735284 w 2361087"/>
              <a:gd name="connsiteY2" fmla="*/ 425452 h 1240080"/>
              <a:gd name="connsiteX3" fmla="*/ 760684 w 2361087"/>
              <a:gd name="connsiteY3" fmla="*/ 623572 h 1240080"/>
              <a:gd name="connsiteX4" fmla="*/ 643844 w 2361087"/>
              <a:gd name="connsiteY4" fmla="*/ 857252 h 1240080"/>
              <a:gd name="connsiteX5" fmla="*/ 1563324 w 2361087"/>
              <a:gd name="connsiteY5" fmla="*/ 278132 h 1240080"/>
              <a:gd name="connsiteX6" fmla="*/ 2355804 w 2361087"/>
              <a:gd name="connsiteY6" fmla="*/ 19052 h 1240080"/>
              <a:gd name="connsiteX7" fmla="*/ 1700484 w 2361087"/>
              <a:gd name="connsiteY7" fmla="*/ 618492 h 1240080"/>
              <a:gd name="connsiteX8" fmla="*/ 709884 w 2361087"/>
              <a:gd name="connsiteY8" fmla="*/ 1146812 h 1240080"/>
              <a:gd name="connsiteX9" fmla="*/ 24084 w 2361087"/>
              <a:gd name="connsiteY9" fmla="*/ 1202692 h 1240080"/>
              <a:gd name="connsiteX0" fmla="*/ 24084 w 2361087"/>
              <a:gd name="connsiteY0" fmla="*/ 1202692 h 1240080"/>
              <a:gd name="connsiteX1" fmla="*/ 227284 w 2361087"/>
              <a:gd name="connsiteY1" fmla="*/ 745492 h 1240080"/>
              <a:gd name="connsiteX2" fmla="*/ 735284 w 2361087"/>
              <a:gd name="connsiteY2" fmla="*/ 425452 h 1240080"/>
              <a:gd name="connsiteX3" fmla="*/ 760684 w 2361087"/>
              <a:gd name="connsiteY3" fmla="*/ 623572 h 1240080"/>
              <a:gd name="connsiteX4" fmla="*/ 643844 w 2361087"/>
              <a:gd name="connsiteY4" fmla="*/ 857252 h 1240080"/>
              <a:gd name="connsiteX5" fmla="*/ 1563324 w 2361087"/>
              <a:gd name="connsiteY5" fmla="*/ 278132 h 1240080"/>
              <a:gd name="connsiteX6" fmla="*/ 2355804 w 2361087"/>
              <a:gd name="connsiteY6" fmla="*/ 19052 h 1240080"/>
              <a:gd name="connsiteX7" fmla="*/ 1700484 w 2361087"/>
              <a:gd name="connsiteY7" fmla="*/ 618492 h 1240080"/>
              <a:gd name="connsiteX8" fmla="*/ 709884 w 2361087"/>
              <a:gd name="connsiteY8" fmla="*/ 1146812 h 1240080"/>
              <a:gd name="connsiteX9" fmla="*/ 24084 w 2361087"/>
              <a:gd name="connsiteY9" fmla="*/ 1202692 h 1240080"/>
              <a:gd name="connsiteX0" fmla="*/ 22002 w 2359005"/>
              <a:gd name="connsiteY0" fmla="*/ 1202692 h 1240080"/>
              <a:gd name="connsiteX1" fmla="*/ 225202 w 2359005"/>
              <a:gd name="connsiteY1" fmla="*/ 745492 h 1240080"/>
              <a:gd name="connsiteX2" fmla="*/ 784002 w 2359005"/>
              <a:gd name="connsiteY2" fmla="*/ 445772 h 1240080"/>
              <a:gd name="connsiteX3" fmla="*/ 758602 w 2359005"/>
              <a:gd name="connsiteY3" fmla="*/ 623572 h 1240080"/>
              <a:gd name="connsiteX4" fmla="*/ 641762 w 2359005"/>
              <a:gd name="connsiteY4" fmla="*/ 857252 h 1240080"/>
              <a:gd name="connsiteX5" fmla="*/ 1561242 w 2359005"/>
              <a:gd name="connsiteY5" fmla="*/ 278132 h 1240080"/>
              <a:gd name="connsiteX6" fmla="*/ 2353722 w 2359005"/>
              <a:gd name="connsiteY6" fmla="*/ 19052 h 1240080"/>
              <a:gd name="connsiteX7" fmla="*/ 1698402 w 2359005"/>
              <a:gd name="connsiteY7" fmla="*/ 618492 h 1240080"/>
              <a:gd name="connsiteX8" fmla="*/ 707802 w 2359005"/>
              <a:gd name="connsiteY8" fmla="*/ 1146812 h 1240080"/>
              <a:gd name="connsiteX9" fmla="*/ 22002 w 2359005"/>
              <a:gd name="connsiteY9" fmla="*/ 1202692 h 1240080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4464"/>
              <a:gd name="connsiteY0" fmla="*/ 1202411 h 1239799"/>
              <a:gd name="connsiteX1" fmla="*/ 225202 w 2354464"/>
              <a:gd name="connsiteY1" fmla="*/ 745211 h 1239799"/>
              <a:gd name="connsiteX2" fmla="*/ 784002 w 2354464"/>
              <a:gd name="connsiteY2" fmla="*/ 445491 h 1239799"/>
              <a:gd name="connsiteX3" fmla="*/ 758602 w 2354464"/>
              <a:gd name="connsiteY3" fmla="*/ 623291 h 1239799"/>
              <a:gd name="connsiteX4" fmla="*/ 672242 w 2354464"/>
              <a:gd name="connsiteY4" fmla="*/ 709651 h 1239799"/>
              <a:gd name="connsiteX5" fmla="*/ 1576482 w 2354464"/>
              <a:gd name="connsiteY5" fmla="*/ 201651 h 1239799"/>
              <a:gd name="connsiteX6" fmla="*/ 2353722 w 2354464"/>
              <a:gd name="connsiteY6" fmla="*/ 18771 h 1239799"/>
              <a:gd name="connsiteX7" fmla="*/ 1698402 w 2354464"/>
              <a:gd name="connsiteY7" fmla="*/ 618211 h 1239799"/>
              <a:gd name="connsiteX8" fmla="*/ 707802 w 2354464"/>
              <a:gd name="connsiteY8" fmla="*/ 1146531 h 1239799"/>
              <a:gd name="connsiteX9" fmla="*/ 22002 w 2354464"/>
              <a:gd name="connsiteY9" fmla="*/ 1202411 h 1239799"/>
              <a:gd name="connsiteX0" fmla="*/ 22002 w 2354464"/>
              <a:gd name="connsiteY0" fmla="*/ 1202411 h 1239799"/>
              <a:gd name="connsiteX1" fmla="*/ 225202 w 2354464"/>
              <a:gd name="connsiteY1" fmla="*/ 745211 h 1239799"/>
              <a:gd name="connsiteX2" fmla="*/ 784002 w 2354464"/>
              <a:gd name="connsiteY2" fmla="*/ 445491 h 1239799"/>
              <a:gd name="connsiteX3" fmla="*/ 758602 w 2354464"/>
              <a:gd name="connsiteY3" fmla="*/ 623291 h 1239799"/>
              <a:gd name="connsiteX4" fmla="*/ 672242 w 2354464"/>
              <a:gd name="connsiteY4" fmla="*/ 709651 h 1239799"/>
              <a:gd name="connsiteX5" fmla="*/ 1576482 w 2354464"/>
              <a:gd name="connsiteY5" fmla="*/ 201651 h 1239799"/>
              <a:gd name="connsiteX6" fmla="*/ 2353722 w 2354464"/>
              <a:gd name="connsiteY6" fmla="*/ 18771 h 1239799"/>
              <a:gd name="connsiteX7" fmla="*/ 1698402 w 2354464"/>
              <a:gd name="connsiteY7" fmla="*/ 618211 h 1239799"/>
              <a:gd name="connsiteX8" fmla="*/ 707802 w 2354464"/>
              <a:gd name="connsiteY8" fmla="*/ 1146531 h 1239799"/>
              <a:gd name="connsiteX9" fmla="*/ 22002 w 2354464"/>
              <a:gd name="connsiteY9" fmla="*/ 1202411 h 1239799"/>
              <a:gd name="connsiteX0" fmla="*/ 22687 w 2355149"/>
              <a:gd name="connsiteY0" fmla="*/ 1202411 h 1239799"/>
              <a:gd name="connsiteX1" fmla="*/ 225887 w 2355149"/>
              <a:gd name="connsiteY1" fmla="*/ 745211 h 1239799"/>
              <a:gd name="connsiteX2" fmla="*/ 830407 w 2355149"/>
              <a:gd name="connsiteY2" fmla="*/ 257531 h 1239799"/>
              <a:gd name="connsiteX3" fmla="*/ 759287 w 2355149"/>
              <a:gd name="connsiteY3" fmla="*/ 623291 h 1239799"/>
              <a:gd name="connsiteX4" fmla="*/ 672927 w 2355149"/>
              <a:gd name="connsiteY4" fmla="*/ 709651 h 1239799"/>
              <a:gd name="connsiteX5" fmla="*/ 1577167 w 2355149"/>
              <a:gd name="connsiteY5" fmla="*/ 201651 h 1239799"/>
              <a:gd name="connsiteX6" fmla="*/ 2354407 w 2355149"/>
              <a:gd name="connsiteY6" fmla="*/ 18771 h 1239799"/>
              <a:gd name="connsiteX7" fmla="*/ 1699087 w 2355149"/>
              <a:gd name="connsiteY7" fmla="*/ 618211 h 1239799"/>
              <a:gd name="connsiteX8" fmla="*/ 708487 w 2355149"/>
              <a:gd name="connsiteY8" fmla="*/ 1146531 h 1239799"/>
              <a:gd name="connsiteX9" fmla="*/ 22687 w 2355149"/>
              <a:gd name="connsiteY9" fmla="*/ 1202411 h 1239799"/>
              <a:gd name="connsiteX0" fmla="*/ 22687 w 2355925"/>
              <a:gd name="connsiteY0" fmla="*/ 1217171 h 1254559"/>
              <a:gd name="connsiteX1" fmla="*/ 225887 w 2355925"/>
              <a:gd name="connsiteY1" fmla="*/ 759971 h 1254559"/>
              <a:gd name="connsiteX2" fmla="*/ 830407 w 2355925"/>
              <a:gd name="connsiteY2" fmla="*/ 272291 h 1254559"/>
              <a:gd name="connsiteX3" fmla="*/ 759287 w 2355925"/>
              <a:gd name="connsiteY3" fmla="*/ 638051 h 1254559"/>
              <a:gd name="connsiteX4" fmla="*/ 672927 w 2355925"/>
              <a:gd name="connsiteY4" fmla="*/ 724411 h 1254559"/>
              <a:gd name="connsiteX5" fmla="*/ 1521287 w 2355925"/>
              <a:gd name="connsiteY5" fmla="*/ 145291 h 1254559"/>
              <a:gd name="connsiteX6" fmla="*/ 2354407 w 2355925"/>
              <a:gd name="connsiteY6" fmla="*/ 33531 h 1254559"/>
              <a:gd name="connsiteX7" fmla="*/ 1699087 w 2355925"/>
              <a:gd name="connsiteY7" fmla="*/ 632971 h 1254559"/>
              <a:gd name="connsiteX8" fmla="*/ 708487 w 2355925"/>
              <a:gd name="connsiteY8" fmla="*/ 1161291 h 1254559"/>
              <a:gd name="connsiteX9" fmla="*/ 22687 w 2355925"/>
              <a:gd name="connsiteY9" fmla="*/ 1217171 h 1254559"/>
              <a:gd name="connsiteX0" fmla="*/ 17353 w 2350591"/>
              <a:gd name="connsiteY0" fmla="*/ 1217171 h 1254559"/>
              <a:gd name="connsiteX1" fmla="*/ 220553 w 2350591"/>
              <a:gd name="connsiteY1" fmla="*/ 759971 h 1254559"/>
              <a:gd name="connsiteX2" fmla="*/ 388193 w 2350591"/>
              <a:gd name="connsiteY2" fmla="*/ 658371 h 1254559"/>
              <a:gd name="connsiteX3" fmla="*/ 753953 w 2350591"/>
              <a:gd name="connsiteY3" fmla="*/ 638051 h 1254559"/>
              <a:gd name="connsiteX4" fmla="*/ 667593 w 2350591"/>
              <a:gd name="connsiteY4" fmla="*/ 724411 h 1254559"/>
              <a:gd name="connsiteX5" fmla="*/ 1515953 w 2350591"/>
              <a:gd name="connsiteY5" fmla="*/ 145291 h 1254559"/>
              <a:gd name="connsiteX6" fmla="*/ 2349073 w 2350591"/>
              <a:gd name="connsiteY6" fmla="*/ 33531 h 1254559"/>
              <a:gd name="connsiteX7" fmla="*/ 1693753 w 2350591"/>
              <a:gd name="connsiteY7" fmla="*/ 632971 h 1254559"/>
              <a:gd name="connsiteX8" fmla="*/ 703153 w 2350591"/>
              <a:gd name="connsiteY8" fmla="*/ 1161291 h 1254559"/>
              <a:gd name="connsiteX9" fmla="*/ 17353 w 2350591"/>
              <a:gd name="connsiteY9" fmla="*/ 1217171 h 1254559"/>
              <a:gd name="connsiteX0" fmla="*/ 17353 w 2350591"/>
              <a:gd name="connsiteY0" fmla="*/ 1217171 h 1254559"/>
              <a:gd name="connsiteX1" fmla="*/ 220553 w 2350591"/>
              <a:gd name="connsiteY1" fmla="*/ 759971 h 1254559"/>
              <a:gd name="connsiteX2" fmla="*/ 388193 w 2350591"/>
              <a:gd name="connsiteY2" fmla="*/ 658371 h 1254559"/>
              <a:gd name="connsiteX3" fmla="*/ 753953 w 2350591"/>
              <a:gd name="connsiteY3" fmla="*/ 638051 h 1254559"/>
              <a:gd name="connsiteX4" fmla="*/ 667593 w 2350591"/>
              <a:gd name="connsiteY4" fmla="*/ 724411 h 1254559"/>
              <a:gd name="connsiteX5" fmla="*/ 1515953 w 2350591"/>
              <a:gd name="connsiteY5" fmla="*/ 145291 h 1254559"/>
              <a:gd name="connsiteX6" fmla="*/ 2349073 w 2350591"/>
              <a:gd name="connsiteY6" fmla="*/ 33531 h 1254559"/>
              <a:gd name="connsiteX7" fmla="*/ 1693753 w 2350591"/>
              <a:gd name="connsiteY7" fmla="*/ 632971 h 1254559"/>
              <a:gd name="connsiteX8" fmla="*/ 703153 w 2350591"/>
              <a:gd name="connsiteY8" fmla="*/ 1161291 h 1254559"/>
              <a:gd name="connsiteX9" fmla="*/ 17353 w 2350591"/>
              <a:gd name="connsiteY9" fmla="*/ 1217171 h 1254559"/>
              <a:gd name="connsiteX0" fmla="*/ 21071 w 2354309"/>
              <a:gd name="connsiteY0" fmla="*/ 1217171 h 1254559"/>
              <a:gd name="connsiteX1" fmla="*/ 224271 w 2354309"/>
              <a:gd name="connsiteY1" fmla="*/ 759971 h 1254559"/>
              <a:gd name="connsiteX2" fmla="*/ 717031 w 2354309"/>
              <a:gd name="connsiteY2" fmla="*/ 439931 h 1254559"/>
              <a:gd name="connsiteX3" fmla="*/ 757671 w 2354309"/>
              <a:gd name="connsiteY3" fmla="*/ 638051 h 1254559"/>
              <a:gd name="connsiteX4" fmla="*/ 671311 w 2354309"/>
              <a:gd name="connsiteY4" fmla="*/ 724411 h 1254559"/>
              <a:gd name="connsiteX5" fmla="*/ 1519671 w 2354309"/>
              <a:gd name="connsiteY5" fmla="*/ 145291 h 1254559"/>
              <a:gd name="connsiteX6" fmla="*/ 2352791 w 2354309"/>
              <a:gd name="connsiteY6" fmla="*/ 33531 h 1254559"/>
              <a:gd name="connsiteX7" fmla="*/ 1697471 w 2354309"/>
              <a:gd name="connsiteY7" fmla="*/ 632971 h 1254559"/>
              <a:gd name="connsiteX8" fmla="*/ 706871 w 2354309"/>
              <a:gd name="connsiteY8" fmla="*/ 1161291 h 1254559"/>
              <a:gd name="connsiteX9" fmla="*/ 21071 w 2354309"/>
              <a:gd name="connsiteY9" fmla="*/ 1217171 h 1254559"/>
              <a:gd name="connsiteX0" fmla="*/ 27043 w 2360281"/>
              <a:gd name="connsiteY0" fmla="*/ 1217171 h 1256045"/>
              <a:gd name="connsiteX1" fmla="*/ 194683 w 2360281"/>
              <a:gd name="connsiteY1" fmla="*/ 739651 h 1256045"/>
              <a:gd name="connsiteX2" fmla="*/ 723003 w 2360281"/>
              <a:gd name="connsiteY2" fmla="*/ 439931 h 1256045"/>
              <a:gd name="connsiteX3" fmla="*/ 763643 w 2360281"/>
              <a:gd name="connsiteY3" fmla="*/ 638051 h 1256045"/>
              <a:gd name="connsiteX4" fmla="*/ 677283 w 2360281"/>
              <a:gd name="connsiteY4" fmla="*/ 724411 h 1256045"/>
              <a:gd name="connsiteX5" fmla="*/ 1525643 w 2360281"/>
              <a:gd name="connsiteY5" fmla="*/ 145291 h 1256045"/>
              <a:gd name="connsiteX6" fmla="*/ 2358763 w 2360281"/>
              <a:gd name="connsiteY6" fmla="*/ 33531 h 1256045"/>
              <a:gd name="connsiteX7" fmla="*/ 1703443 w 2360281"/>
              <a:gd name="connsiteY7" fmla="*/ 632971 h 1256045"/>
              <a:gd name="connsiteX8" fmla="*/ 712843 w 2360281"/>
              <a:gd name="connsiteY8" fmla="*/ 1161291 h 1256045"/>
              <a:gd name="connsiteX9" fmla="*/ 27043 w 2360281"/>
              <a:gd name="connsiteY9" fmla="*/ 1217171 h 1256045"/>
              <a:gd name="connsiteX0" fmla="*/ 27043 w 2360281"/>
              <a:gd name="connsiteY0" fmla="*/ 1217171 h 1256045"/>
              <a:gd name="connsiteX1" fmla="*/ 194683 w 2360281"/>
              <a:gd name="connsiteY1" fmla="*/ 739651 h 1256045"/>
              <a:gd name="connsiteX2" fmla="*/ 723003 w 2360281"/>
              <a:gd name="connsiteY2" fmla="*/ 439931 h 1256045"/>
              <a:gd name="connsiteX3" fmla="*/ 763643 w 2360281"/>
              <a:gd name="connsiteY3" fmla="*/ 638051 h 1256045"/>
              <a:gd name="connsiteX4" fmla="*/ 677283 w 2360281"/>
              <a:gd name="connsiteY4" fmla="*/ 724411 h 1256045"/>
              <a:gd name="connsiteX5" fmla="*/ 1525643 w 2360281"/>
              <a:gd name="connsiteY5" fmla="*/ 145291 h 1256045"/>
              <a:gd name="connsiteX6" fmla="*/ 2358763 w 2360281"/>
              <a:gd name="connsiteY6" fmla="*/ 33531 h 1256045"/>
              <a:gd name="connsiteX7" fmla="*/ 1703443 w 2360281"/>
              <a:gd name="connsiteY7" fmla="*/ 632971 h 1256045"/>
              <a:gd name="connsiteX8" fmla="*/ 712843 w 2360281"/>
              <a:gd name="connsiteY8" fmla="*/ 1161291 h 1256045"/>
              <a:gd name="connsiteX9" fmla="*/ 27043 w 2360281"/>
              <a:gd name="connsiteY9" fmla="*/ 1217171 h 1256045"/>
              <a:gd name="connsiteX0" fmla="*/ 23648 w 2356886"/>
              <a:gd name="connsiteY0" fmla="*/ 1217171 h 1256045"/>
              <a:gd name="connsiteX1" fmla="*/ 191288 w 2356886"/>
              <a:gd name="connsiteY1" fmla="*/ 739651 h 1256045"/>
              <a:gd name="connsiteX2" fmla="*/ 516408 w 2356886"/>
              <a:gd name="connsiteY2" fmla="*/ 531371 h 1256045"/>
              <a:gd name="connsiteX3" fmla="*/ 760248 w 2356886"/>
              <a:gd name="connsiteY3" fmla="*/ 638051 h 1256045"/>
              <a:gd name="connsiteX4" fmla="*/ 673888 w 2356886"/>
              <a:gd name="connsiteY4" fmla="*/ 724411 h 1256045"/>
              <a:gd name="connsiteX5" fmla="*/ 1522248 w 2356886"/>
              <a:gd name="connsiteY5" fmla="*/ 145291 h 1256045"/>
              <a:gd name="connsiteX6" fmla="*/ 2355368 w 2356886"/>
              <a:gd name="connsiteY6" fmla="*/ 33531 h 1256045"/>
              <a:gd name="connsiteX7" fmla="*/ 1700048 w 2356886"/>
              <a:gd name="connsiteY7" fmla="*/ 632971 h 1256045"/>
              <a:gd name="connsiteX8" fmla="*/ 709448 w 2356886"/>
              <a:gd name="connsiteY8" fmla="*/ 1161291 h 1256045"/>
              <a:gd name="connsiteX9" fmla="*/ 23648 w 2356886"/>
              <a:gd name="connsiteY9" fmla="*/ 1217171 h 1256045"/>
              <a:gd name="connsiteX0" fmla="*/ 23648 w 2356886"/>
              <a:gd name="connsiteY0" fmla="*/ 1217171 h 1256045"/>
              <a:gd name="connsiteX1" fmla="*/ 191288 w 2356886"/>
              <a:gd name="connsiteY1" fmla="*/ 739651 h 1256045"/>
              <a:gd name="connsiteX2" fmla="*/ 516408 w 2356886"/>
              <a:gd name="connsiteY2" fmla="*/ 531371 h 1256045"/>
              <a:gd name="connsiteX3" fmla="*/ 760248 w 2356886"/>
              <a:gd name="connsiteY3" fmla="*/ 638051 h 1256045"/>
              <a:gd name="connsiteX4" fmla="*/ 673888 w 2356886"/>
              <a:gd name="connsiteY4" fmla="*/ 724411 h 1256045"/>
              <a:gd name="connsiteX5" fmla="*/ 1522248 w 2356886"/>
              <a:gd name="connsiteY5" fmla="*/ 145291 h 1256045"/>
              <a:gd name="connsiteX6" fmla="*/ 2355368 w 2356886"/>
              <a:gd name="connsiteY6" fmla="*/ 33531 h 1256045"/>
              <a:gd name="connsiteX7" fmla="*/ 1700048 w 2356886"/>
              <a:gd name="connsiteY7" fmla="*/ 632971 h 1256045"/>
              <a:gd name="connsiteX8" fmla="*/ 709448 w 2356886"/>
              <a:gd name="connsiteY8" fmla="*/ 1161291 h 1256045"/>
              <a:gd name="connsiteX9" fmla="*/ 23648 w 2356886"/>
              <a:gd name="connsiteY9" fmla="*/ 1217171 h 1256045"/>
              <a:gd name="connsiteX0" fmla="*/ 23648 w 2356886"/>
              <a:gd name="connsiteY0" fmla="*/ 1214769 h 1253643"/>
              <a:gd name="connsiteX1" fmla="*/ 191288 w 2356886"/>
              <a:gd name="connsiteY1" fmla="*/ 737249 h 1253643"/>
              <a:gd name="connsiteX2" fmla="*/ 516408 w 2356886"/>
              <a:gd name="connsiteY2" fmla="*/ 528969 h 1253643"/>
              <a:gd name="connsiteX3" fmla="*/ 760248 w 2356886"/>
              <a:gd name="connsiteY3" fmla="*/ 635649 h 1253643"/>
              <a:gd name="connsiteX4" fmla="*/ 1522248 w 2356886"/>
              <a:gd name="connsiteY4" fmla="*/ 142889 h 1253643"/>
              <a:gd name="connsiteX5" fmla="*/ 2355368 w 2356886"/>
              <a:gd name="connsiteY5" fmla="*/ 31129 h 1253643"/>
              <a:gd name="connsiteX6" fmla="*/ 1700048 w 2356886"/>
              <a:gd name="connsiteY6" fmla="*/ 630569 h 1253643"/>
              <a:gd name="connsiteX7" fmla="*/ 709448 w 2356886"/>
              <a:gd name="connsiteY7" fmla="*/ 1158889 h 1253643"/>
              <a:gd name="connsiteX8" fmla="*/ 23648 w 2356886"/>
              <a:gd name="connsiteY8" fmla="*/ 1214769 h 1253643"/>
              <a:gd name="connsiteX0" fmla="*/ 23648 w 2356886"/>
              <a:gd name="connsiteY0" fmla="*/ 1214769 h 1253643"/>
              <a:gd name="connsiteX1" fmla="*/ 191288 w 2356886"/>
              <a:gd name="connsiteY1" fmla="*/ 737249 h 1253643"/>
              <a:gd name="connsiteX2" fmla="*/ 516408 w 2356886"/>
              <a:gd name="connsiteY2" fmla="*/ 528969 h 1253643"/>
              <a:gd name="connsiteX3" fmla="*/ 760248 w 2356886"/>
              <a:gd name="connsiteY3" fmla="*/ 635649 h 1253643"/>
              <a:gd name="connsiteX4" fmla="*/ 1522248 w 2356886"/>
              <a:gd name="connsiteY4" fmla="*/ 142889 h 1253643"/>
              <a:gd name="connsiteX5" fmla="*/ 2355368 w 2356886"/>
              <a:gd name="connsiteY5" fmla="*/ 31129 h 1253643"/>
              <a:gd name="connsiteX6" fmla="*/ 1700048 w 2356886"/>
              <a:gd name="connsiteY6" fmla="*/ 630569 h 1253643"/>
              <a:gd name="connsiteX7" fmla="*/ 709448 w 2356886"/>
              <a:gd name="connsiteY7" fmla="*/ 1158889 h 1253643"/>
              <a:gd name="connsiteX8" fmla="*/ 23648 w 2356886"/>
              <a:gd name="connsiteY8" fmla="*/ 1214769 h 1253643"/>
              <a:gd name="connsiteX0" fmla="*/ 23648 w 2356886"/>
              <a:gd name="connsiteY0" fmla="*/ 1216008 h 1254882"/>
              <a:gd name="connsiteX1" fmla="*/ 191288 w 2356886"/>
              <a:gd name="connsiteY1" fmla="*/ 738488 h 1254882"/>
              <a:gd name="connsiteX2" fmla="*/ 516408 w 2356886"/>
              <a:gd name="connsiteY2" fmla="*/ 530208 h 1254882"/>
              <a:gd name="connsiteX3" fmla="*/ 699288 w 2356886"/>
              <a:gd name="connsiteY3" fmla="*/ 682608 h 1254882"/>
              <a:gd name="connsiteX4" fmla="*/ 1522248 w 2356886"/>
              <a:gd name="connsiteY4" fmla="*/ 144128 h 1254882"/>
              <a:gd name="connsiteX5" fmla="*/ 2355368 w 2356886"/>
              <a:gd name="connsiteY5" fmla="*/ 32368 h 1254882"/>
              <a:gd name="connsiteX6" fmla="*/ 1700048 w 2356886"/>
              <a:gd name="connsiteY6" fmla="*/ 631808 h 1254882"/>
              <a:gd name="connsiteX7" fmla="*/ 709448 w 2356886"/>
              <a:gd name="connsiteY7" fmla="*/ 1160128 h 1254882"/>
              <a:gd name="connsiteX8" fmla="*/ 23648 w 2356886"/>
              <a:gd name="connsiteY8" fmla="*/ 1216008 h 1254882"/>
              <a:gd name="connsiteX0" fmla="*/ 23648 w 2356232"/>
              <a:gd name="connsiteY0" fmla="*/ 1204245 h 1243119"/>
              <a:gd name="connsiteX1" fmla="*/ 191288 w 2356232"/>
              <a:gd name="connsiteY1" fmla="*/ 726725 h 1243119"/>
              <a:gd name="connsiteX2" fmla="*/ 516408 w 2356232"/>
              <a:gd name="connsiteY2" fmla="*/ 518445 h 1243119"/>
              <a:gd name="connsiteX3" fmla="*/ 699288 w 2356232"/>
              <a:gd name="connsiteY3" fmla="*/ 670845 h 1243119"/>
              <a:gd name="connsiteX4" fmla="*/ 1567968 w 2356232"/>
              <a:gd name="connsiteY4" fmla="*/ 188245 h 1243119"/>
              <a:gd name="connsiteX5" fmla="*/ 2355368 w 2356232"/>
              <a:gd name="connsiteY5" fmla="*/ 20605 h 1243119"/>
              <a:gd name="connsiteX6" fmla="*/ 1700048 w 2356232"/>
              <a:gd name="connsiteY6" fmla="*/ 620045 h 1243119"/>
              <a:gd name="connsiteX7" fmla="*/ 709448 w 2356232"/>
              <a:gd name="connsiteY7" fmla="*/ 1148365 h 1243119"/>
              <a:gd name="connsiteX8" fmla="*/ 23648 w 2356232"/>
              <a:gd name="connsiteY8" fmla="*/ 1204245 h 1243119"/>
              <a:gd name="connsiteX0" fmla="*/ 19878 w 2352462"/>
              <a:gd name="connsiteY0" fmla="*/ 1204245 h 1252060"/>
              <a:gd name="connsiteX1" fmla="*/ 187518 w 2352462"/>
              <a:gd name="connsiteY1" fmla="*/ 726725 h 1252060"/>
              <a:gd name="connsiteX2" fmla="*/ 512638 w 2352462"/>
              <a:gd name="connsiteY2" fmla="*/ 518445 h 1252060"/>
              <a:gd name="connsiteX3" fmla="*/ 695518 w 2352462"/>
              <a:gd name="connsiteY3" fmla="*/ 670845 h 1252060"/>
              <a:gd name="connsiteX4" fmla="*/ 1564198 w 2352462"/>
              <a:gd name="connsiteY4" fmla="*/ 188245 h 1252060"/>
              <a:gd name="connsiteX5" fmla="*/ 2351598 w 2352462"/>
              <a:gd name="connsiteY5" fmla="*/ 20605 h 1252060"/>
              <a:gd name="connsiteX6" fmla="*/ 1696278 w 2352462"/>
              <a:gd name="connsiteY6" fmla="*/ 620045 h 1252060"/>
              <a:gd name="connsiteX7" fmla="*/ 705678 w 2352462"/>
              <a:gd name="connsiteY7" fmla="*/ 1148365 h 1252060"/>
              <a:gd name="connsiteX8" fmla="*/ 19878 w 2352462"/>
              <a:gd name="connsiteY8" fmla="*/ 1204245 h 1252060"/>
              <a:gd name="connsiteX0" fmla="*/ 31788 w 2364332"/>
              <a:gd name="connsiteY0" fmla="*/ 1204245 h 1235870"/>
              <a:gd name="connsiteX1" fmla="*/ 199428 w 2364332"/>
              <a:gd name="connsiteY1" fmla="*/ 726725 h 1235870"/>
              <a:gd name="connsiteX2" fmla="*/ 524548 w 2364332"/>
              <a:gd name="connsiteY2" fmla="*/ 518445 h 1235870"/>
              <a:gd name="connsiteX3" fmla="*/ 707428 w 2364332"/>
              <a:gd name="connsiteY3" fmla="*/ 670845 h 1235870"/>
              <a:gd name="connsiteX4" fmla="*/ 1576108 w 2364332"/>
              <a:gd name="connsiteY4" fmla="*/ 188245 h 1235870"/>
              <a:gd name="connsiteX5" fmla="*/ 2363508 w 2364332"/>
              <a:gd name="connsiteY5" fmla="*/ 20605 h 1235870"/>
              <a:gd name="connsiteX6" fmla="*/ 1708188 w 2364332"/>
              <a:gd name="connsiteY6" fmla="*/ 620045 h 1235870"/>
              <a:gd name="connsiteX7" fmla="*/ 844588 w 2364332"/>
              <a:gd name="connsiteY7" fmla="*/ 1128045 h 1235870"/>
              <a:gd name="connsiteX8" fmla="*/ 31788 w 2364332"/>
              <a:gd name="connsiteY8" fmla="*/ 1204245 h 1235870"/>
              <a:gd name="connsiteX0" fmla="*/ 31788 w 2364332"/>
              <a:gd name="connsiteY0" fmla="*/ 1204245 h 1234803"/>
              <a:gd name="connsiteX1" fmla="*/ 199428 w 2364332"/>
              <a:gd name="connsiteY1" fmla="*/ 726725 h 1234803"/>
              <a:gd name="connsiteX2" fmla="*/ 524548 w 2364332"/>
              <a:gd name="connsiteY2" fmla="*/ 518445 h 1234803"/>
              <a:gd name="connsiteX3" fmla="*/ 707428 w 2364332"/>
              <a:gd name="connsiteY3" fmla="*/ 670845 h 1234803"/>
              <a:gd name="connsiteX4" fmla="*/ 1576108 w 2364332"/>
              <a:gd name="connsiteY4" fmla="*/ 188245 h 1234803"/>
              <a:gd name="connsiteX5" fmla="*/ 2363508 w 2364332"/>
              <a:gd name="connsiteY5" fmla="*/ 20605 h 1234803"/>
              <a:gd name="connsiteX6" fmla="*/ 1708188 w 2364332"/>
              <a:gd name="connsiteY6" fmla="*/ 620045 h 1234803"/>
              <a:gd name="connsiteX7" fmla="*/ 844588 w 2364332"/>
              <a:gd name="connsiteY7" fmla="*/ 1128045 h 1234803"/>
              <a:gd name="connsiteX8" fmla="*/ 31788 w 2364332"/>
              <a:gd name="connsiteY8" fmla="*/ 1204245 h 1234803"/>
              <a:gd name="connsiteX0" fmla="*/ 31788 w 2365339"/>
              <a:gd name="connsiteY0" fmla="*/ 1204895 h 1236159"/>
              <a:gd name="connsiteX1" fmla="*/ 199428 w 2365339"/>
              <a:gd name="connsiteY1" fmla="*/ 727375 h 1236159"/>
              <a:gd name="connsiteX2" fmla="*/ 524548 w 2365339"/>
              <a:gd name="connsiteY2" fmla="*/ 519095 h 1236159"/>
              <a:gd name="connsiteX3" fmla="*/ 707428 w 2365339"/>
              <a:gd name="connsiteY3" fmla="*/ 671495 h 1236159"/>
              <a:gd name="connsiteX4" fmla="*/ 1576108 w 2365339"/>
              <a:gd name="connsiteY4" fmla="*/ 188895 h 1236159"/>
              <a:gd name="connsiteX5" fmla="*/ 2363508 w 2365339"/>
              <a:gd name="connsiteY5" fmla="*/ 21255 h 1236159"/>
              <a:gd name="connsiteX6" fmla="*/ 1764068 w 2365339"/>
              <a:gd name="connsiteY6" fmla="*/ 630855 h 1236159"/>
              <a:gd name="connsiteX7" fmla="*/ 844588 w 2365339"/>
              <a:gd name="connsiteY7" fmla="*/ 1128695 h 1236159"/>
              <a:gd name="connsiteX8" fmla="*/ 31788 w 2365339"/>
              <a:gd name="connsiteY8" fmla="*/ 1204895 h 1236159"/>
              <a:gd name="connsiteX0" fmla="*/ 31788 w 2254125"/>
              <a:gd name="connsiteY0" fmla="*/ 1214188 h 1245452"/>
              <a:gd name="connsiteX1" fmla="*/ 199428 w 2254125"/>
              <a:gd name="connsiteY1" fmla="*/ 736668 h 1245452"/>
              <a:gd name="connsiteX2" fmla="*/ 524548 w 2254125"/>
              <a:gd name="connsiteY2" fmla="*/ 528388 h 1245452"/>
              <a:gd name="connsiteX3" fmla="*/ 707428 w 2254125"/>
              <a:gd name="connsiteY3" fmla="*/ 680788 h 1245452"/>
              <a:gd name="connsiteX4" fmla="*/ 1576108 w 2254125"/>
              <a:gd name="connsiteY4" fmla="*/ 198188 h 1245452"/>
              <a:gd name="connsiteX5" fmla="*/ 2251748 w 2254125"/>
              <a:gd name="connsiteY5" fmla="*/ 20388 h 1245452"/>
              <a:gd name="connsiteX6" fmla="*/ 1764068 w 2254125"/>
              <a:gd name="connsiteY6" fmla="*/ 640148 h 1245452"/>
              <a:gd name="connsiteX7" fmla="*/ 844588 w 2254125"/>
              <a:gd name="connsiteY7" fmla="*/ 1137988 h 1245452"/>
              <a:gd name="connsiteX8" fmla="*/ 31788 w 2254125"/>
              <a:gd name="connsiteY8" fmla="*/ 1214188 h 1245452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0039 w 2263966"/>
              <a:gd name="connsiteY0" fmla="*/ 1238449 h 1269713"/>
              <a:gd name="connsiteX1" fmla="*/ 197679 w 2263966"/>
              <a:gd name="connsiteY1" fmla="*/ 760929 h 1269713"/>
              <a:gd name="connsiteX2" fmla="*/ 416119 w 2263966"/>
              <a:gd name="connsiteY2" fmla="*/ 527249 h 1269713"/>
              <a:gd name="connsiteX3" fmla="*/ 705679 w 2263966"/>
              <a:gd name="connsiteY3" fmla="*/ 705049 h 1269713"/>
              <a:gd name="connsiteX4" fmla="*/ 1574359 w 2263966"/>
              <a:gd name="connsiteY4" fmla="*/ 222449 h 1269713"/>
              <a:gd name="connsiteX5" fmla="*/ 2249999 w 2263966"/>
              <a:gd name="connsiteY5" fmla="*/ 44649 h 1269713"/>
              <a:gd name="connsiteX6" fmla="*/ 1762319 w 2263966"/>
              <a:gd name="connsiteY6" fmla="*/ 664409 h 1269713"/>
              <a:gd name="connsiteX7" fmla="*/ 842839 w 2263966"/>
              <a:gd name="connsiteY7" fmla="*/ 1162249 h 1269713"/>
              <a:gd name="connsiteX8" fmla="*/ 30039 w 2263966"/>
              <a:gd name="connsiteY8" fmla="*/ 1238449 h 1269713"/>
              <a:gd name="connsiteX0" fmla="*/ 30039 w 2263966"/>
              <a:gd name="connsiteY0" fmla="*/ 1238449 h 1269713"/>
              <a:gd name="connsiteX1" fmla="*/ 197679 w 2263966"/>
              <a:gd name="connsiteY1" fmla="*/ 760929 h 1269713"/>
              <a:gd name="connsiteX2" fmla="*/ 416119 w 2263966"/>
              <a:gd name="connsiteY2" fmla="*/ 527249 h 1269713"/>
              <a:gd name="connsiteX3" fmla="*/ 705679 w 2263966"/>
              <a:gd name="connsiteY3" fmla="*/ 705049 h 1269713"/>
              <a:gd name="connsiteX4" fmla="*/ 1574359 w 2263966"/>
              <a:gd name="connsiteY4" fmla="*/ 222449 h 1269713"/>
              <a:gd name="connsiteX5" fmla="*/ 2249999 w 2263966"/>
              <a:gd name="connsiteY5" fmla="*/ 44649 h 1269713"/>
              <a:gd name="connsiteX6" fmla="*/ 1762319 w 2263966"/>
              <a:gd name="connsiteY6" fmla="*/ 664409 h 1269713"/>
              <a:gd name="connsiteX7" fmla="*/ 842839 w 2263966"/>
              <a:gd name="connsiteY7" fmla="*/ 1162249 h 1269713"/>
              <a:gd name="connsiteX8" fmla="*/ 30039 w 2263966"/>
              <a:gd name="connsiteY8" fmla="*/ 1238449 h 1269713"/>
              <a:gd name="connsiteX0" fmla="*/ 34540 w 2268467"/>
              <a:gd name="connsiteY0" fmla="*/ 1238449 h 1269337"/>
              <a:gd name="connsiteX1" fmla="*/ 176780 w 2268467"/>
              <a:gd name="connsiteY1" fmla="*/ 766009 h 1269337"/>
              <a:gd name="connsiteX2" fmla="*/ 420620 w 2268467"/>
              <a:gd name="connsiteY2" fmla="*/ 527249 h 1269337"/>
              <a:gd name="connsiteX3" fmla="*/ 710180 w 2268467"/>
              <a:gd name="connsiteY3" fmla="*/ 705049 h 1269337"/>
              <a:gd name="connsiteX4" fmla="*/ 1578860 w 2268467"/>
              <a:gd name="connsiteY4" fmla="*/ 222449 h 1269337"/>
              <a:gd name="connsiteX5" fmla="*/ 2254500 w 2268467"/>
              <a:gd name="connsiteY5" fmla="*/ 44649 h 1269337"/>
              <a:gd name="connsiteX6" fmla="*/ 1766820 w 2268467"/>
              <a:gd name="connsiteY6" fmla="*/ 664409 h 1269337"/>
              <a:gd name="connsiteX7" fmla="*/ 847340 w 2268467"/>
              <a:gd name="connsiteY7" fmla="*/ 1162249 h 1269337"/>
              <a:gd name="connsiteX8" fmla="*/ 34540 w 2268467"/>
              <a:gd name="connsiteY8" fmla="*/ 1238449 h 1269337"/>
              <a:gd name="connsiteX0" fmla="*/ 35719 w 2269646"/>
              <a:gd name="connsiteY0" fmla="*/ 1238449 h 1269337"/>
              <a:gd name="connsiteX1" fmla="*/ 177959 w 2269646"/>
              <a:gd name="connsiteY1" fmla="*/ 766009 h 1269337"/>
              <a:gd name="connsiteX2" fmla="*/ 482759 w 2269646"/>
              <a:gd name="connsiteY2" fmla="*/ 527249 h 1269337"/>
              <a:gd name="connsiteX3" fmla="*/ 711359 w 2269646"/>
              <a:gd name="connsiteY3" fmla="*/ 705049 h 1269337"/>
              <a:gd name="connsiteX4" fmla="*/ 1580039 w 2269646"/>
              <a:gd name="connsiteY4" fmla="*/ 222449 h 1269337"/>
              <a:gd name="connsiteX5" fmla="*/ 2255679 w 2269646"/>
              <a:gd name="connsiteY5" fmla="*/ 44649 h 1269337"/>
              <a:gd name="connsiteX6" fmla="*/ 1767999 w 2269646"/>
              <a:gd name="connsiteY6" fmla="*/ 664409 h 1269337"/>
              <a:gd name="connsiteX7" fmla="*/ 848519 w 2269646"/>
              <a:gd name="connsiteY7" fmla="*/ 1162249 h 1269337"/>
              <a:gd name="connsiteX8" fmla="*/ 35719 w 2269646"/>
              <a:gd name="connsiteY8" fmla="*/ 1238449 h 1269337"/>
              <a:gd name="connsiteX0" fmla="*/ 10533 w 2244460"/>
              <a:gd name="connsiteY0" fmla="*/ 1238449 h 1262570"/>
              <a:gd name="connsiteX1" fmla="*/ 152773 w 2244460"/>
              <a:gd name="connsiteY1" fmla="*/ 766009 h 1262570"/>
              <a:gd name="connsiteX2" fmla="*/ 457573 w 2244460"/>
              <a:gd name="connsiteY2" fmla="*/ 527249 h 1262570"/>
              <a:gd name="connsiteX3" fmla="*/ 686173 w 2244460"/>
              <a:gd name="connsiteY3" fmla="*/ 705049 h 1262570"/>
              <a:gd name="connsiteX4" fmla="*/ 1554853 w 2244460"/>
              <a:gd name="connsiteY4" fmla="*/ 222449 h 1262570"/>
              <a:gd name="connsiteX5" fmla="*/ 2230493 w 2244460"/>
              <a:gd name="connsiteY5" fmla="*/ 44649 h 1262570"/>
              <a:gd name="connsiteX6" fmla="*/ 1742813 w 2244460"/>
              <a:gd name="connsiteY6" fmla="*/ 664409 h 1262570"/>
              <a:gd name="connsiteX7" fmla="*/ 823333 w 2244460"/>
              <a:gd name="connsiteY7" fmla="*/ 1162249 h 1262570"/>
              <a:gd name="connsiteX8" fmla="*/ 10533 w 2244460"/>
              <a:gd name="connsiteY8" fmla="*/ 1238449 h 1262570"/>
              <a:gd name="connsiteX0" fmla="*/ 40920 w 2274452"/>
              <a:gd name="connsiteY0" fmla="*/ 1238449 h 1246526"/>
              <a:gd name="connsiteX1" fmla="*/ 183160 w 2274452"/>
              <a:gd name="connsiteY1" fmla="*/ 766009 h 1246526"/>
              <a:gd name="connsiteX2" fmla="*/ 487960 w 2274452"/>
              <a:gd name="connsiteY2" fmla="*/ 527249 h 1246526"/>
              <a:gd name="connsiteX3" fmla="*/ 716560 w 2274452"/>
              <a:gd name="connsiteY3" fmla="*/ 705049 h 1246526"/>
              <a:gd name="connsiteX4" fmla="*/ 1585240 w 2274452"/>
              <a:gd name="connsiteY4" fmla="*/ 222449 h 1246526"/>
              <a:gd name="connsiteX5" fmla="*/ 2260880 w 2274452"/>
              <a:gd name="connsiteY5" fmla="*/ 44649 h 1246526"/>
              <a:gd name="connsiteX6" fmla="*/ 1773200 w 2274452"/>
              <a:gd name="connsiteY6" fmla="*/ 664409 h 1246526"/>
              <a:gd name="connsiteX7" fmla="*/ 929920 w 2274452"/>
              <a:gd name="connsiteY7" fmla="*/ 1035249 h 1246526"/>
              <a:gd name="connsiteX8" fmla="*/ 40920 w 2274452"/>
              <a:gd name="connsiteY8" fmla="*/ 1238449 h 1246526"/>
              <a:gd name="connsiteX0" fmla="*/ 40920 w 2274452"/>
              <a:gd name="connsiteY0" fmla="*/ 1238449 h 1247943"/>
              <a:gd name="connsiteX1" fmla="*/ 183160 w 2274452"/>
              <a:gd name="connsiteY1" fmla="*/ 766009 h 1247943"/>
              <a:gd name="connsiteX2" fmla="*/ 487960 w 2274452"/>
              <a:gd name="connsiteY2" fmla="*/ 527249 h 1247943"/>
              <a:gd name="connsiteX3" fmla="*/ 716560 w 2274452"/>
              <a:gd name="connsiteY3" fmla="*/ 705049 h 1247943"/>
              <a:gd name="connsiteX4" fmla="*/ 1585240 w 2274452"/>
              <a:gd name="connsiteY4" fmla="*/ 222449 h 1247943"/>
              <a:gd name="connsiteX5" fmla="*/ 2260880 w 2274452"/>
              <a:gd name="connsiteY5" fmla="*/ 44649 h 1247943"/>
              <a:gd name="connsiteX6" fmla="*/ 1773200 w 2274452"/>
              <a:gd name="connsiteY6" fmla="*/ 664409 h 1247943"/>
              <a:gd name="connsiteX7" fmla="*/ 929920 w 2274452"/>
              <a:gd name="connsiteY7" fmla="*/ 1035249 h 1247943"/>
              <a:gd name="connsiteX8" fmla="*/ 40920 w 2274452"/>
              <a:gd name="connsiteY8" fmla="*/ 1238449 h 1247943"/>
              <a:gd name="connsiteX0" fmla="*/ 41618 w 2275098"/>
              <a:gd name="connsiteY0" fmla="*/ 1238449 h 1247943"/>
              <a:gd name="connsiteX1" fmla="*/ 183858 w 2275098"/>
              <a:gd name="connsiteY1" fmla="*/ 766009 h 1247943"/>
              <a:gd name="connsiteX2" fmla="*/ 488658 w 2275098"/>
              <a:gd name="connsiteY2" fmla="*/ 527249 h 1247943"/>
              <a:gd name="connsiteX3" fmla="*/ 717258 w 2275098"/>
              <a:gd name="connsiteY3" fmla="*/ 705049 h 1247943"/>
              <a:gd name="connsiteX4" fmla="*/ 1585938 w 2275098"/>
              <a:gd name="connsiteY4" fmla="*/ 222449 h 1247943"/>
              <a:gd name="connsiteX5" fmla="*/ 2261578 w 2275098"/>
              <a:gd name="connsiteY5" fmla="*/ 44649 h 1247943"/>
              <a:gd name="connsiteX6" fmla="*/ 1773898 w 2275098"/>
              <a:gd name="connsiteY6" fmla="*/ 664409 h 1247943"/>
              <a:gd name="connsiteX7" fmla="*/ 940778 w 2275098"/>
              <a:gd name="connsiteY7" fmla="*/ 1035249 h 1247943"/>
              <a:gd name="connsiteX8" fmla="*/ 41618 w 2275098"/>
              <a:gd name="connsiteY8" fmla="*/ 1238449 h 1247943"/>
              <a:gd name="connsiteX0" fmla="*/ 41618 w 2270282"/>
              <a:gd name="connsiteY0" fmla="*/ 1207091 h 1216025"/>
              <a:gd name="connsiteX1" fmla="*/ 183858 w 2270282"/>
              <a:gd name="connsiteY1" fmla="*/ 734651 h 1216025"/>
              <a:gd name="connsiteX2" fmla="*/ 488658 w 2270282"/>
              <a:gd name="connsiteY2" fmla="*/ 495891 h 1216025"/>
              <a:gd name="connsiteX3" fmla="*/ 717258 w 2270282"/>
              <a:gd name="connsiteY3" fmla="*/ 673691 h 1216025"/>
              <a:gd name="connsiteX4" fmla="*/ 1585938 w 2270282"/>
              <a:gd name="connsiteY4" fmla="*/ 191091 h 1216025"/>
              <a:gd name="connsiteX5" fmla="*/ 2261578 w 2270282"/>
              <a:gd name="connsiteY5" fmla="*/ 13291 h 1216025"/>
              <a:gd name="connsiteX6" fmla="*/ 1900898 w 2270282"/>
              <a:gd name="connsiteY6" fmla="*/ 516211 h 1216025"/>
              <a:gd name="connsiteX7" fmla="*/ 940778 w 2270282"/>
              <a:gd name="connsiteY7" fmla="*/ 1003891 h 1216025"/>
              <a:gd name="connsiteX8" fmla="*/ 41618 w 2270282"/>
              <a:gd name="connsiteY8" fmla="*/ 1207091 h 1216025"/>
              <a:gd name="connsiteX0" fmla="*/ 41618 w 2409667"/>
              <a:gd name="connsiteY0" fmla="*/ 1309205 h 1318139"/>
              <a:gd name="connsiteX1" fmla="*/ 183858 w 2409667"/>
              <a:gd name="connsiteY1" fmla="*/ 836765 h 1318139"/>
              <a:gd name="connsiteX2" fmla="*/ 488658 w 2409667"/>
              <a:gd name="connsiteY2" fmla="*/ 598005 h 1318139"/>
              <a:gd name="connsiteX3" fmla="*/ 717258 w 2409667"/>
              <a:gd name="connsiteY3" fmla="*/ 775805 h 1318139"/>
              <a:gd name="connsiteX4" fmla="*/ 1585938 w 2409667"/>
              <a:gd name="connsiteY4" fmla="*/ 293205 h 1318139"/>
              <a:gd name="connsiteX5" fmla="*/ 2403818 w 2409667"/>
              <a:gd name="connsiteY5" fmla="*/ 8725 h 1318139"/>
              <a:gd name="connsiteX6" fmla="*/ 1900898 w 2409667"/>
              <a:gd name="connsiteY6" fmla="*/ 618325 h 1318139"/>
              <a:gd name="connsiteX7" fmla="*/ 940778 w 2409667"/>
              <a:gd name="connsiteY7" fmla="*/ 1106005 h 1318139"/>
              <a:gd name="connsiteX8" fmla="*/ 41618 w 2409667"/>
              <a:gd name="connsiteY8" fmla="*/ 1309205 h 1318139"/>
              <a:gd name="connsiteX0" fmla="*/ 41618 w 2420496"/>
              <a:gd name="connsiteY0" fmla="*/ 1343053 h 1351987"/>
              <a:gd name="connsiteX1" fmla="*/ 183858 w 2420496"/>
              <a:gd name="connsiteY1" fmla="*/ 870613 h 1351987"/>
              <a:gd name="connsiteX2" fmla="*/ 488658 w 2420496"/>
              <a:gd name="connsiteY2" fmla="*/ 631853 h 1351987"/>
              <a:gd name="connsiteX3" fmla="*/ 717258 w 2420496"/>
              <a:gd name="connsiteY3" fmla="*/ 809653 h 1351987"/>
              <a:gd name="connsiteX4" fmla="*/ 1585938 w 2420496"/>
              <a:gd name="connsiteY4" fmla="*/ 327053 h 1351987"/>
              <a:gd name="connsiteX5" fmla="*/ 2403818 w 2420496"/>
              <a:gd name="connsiteY5" fmla="*/ 42573 h 1351987"/>
              <a:gd name="connsiteX6" fmla="*/ 1900898 w 2420496"/>
              <a:gd name="connsiteY6" fmla="*/ 652173 h 1351987"/>
              <a:gd name="connsiteX7" fmla="*/ 940778 w 2420496"/>
              <a:gd name="connsiteY7" fmla="*/ 1139853 h 1351987"/>
              <a:gd name="connsiteX8" fmla="*/ 41618 w 2420496"/>
              <a:gd name="connsiteY8" fmla="*/ 1343053 h 1351987"/>
              <a:gd name="connsiteX0" fmla="*/ 41618 w 2412867"/>
              <a:gd name="connsiteY0" fmla="*/ 1308820 h 1317754"/>
              <a:gd name="connsiteX1" fmla="*/ 183858 w 2412867"/>
              <a:gd name="connsiteY1" fmla="*/ 836380 h 1317754"/>
              <a:gd name="connsiteX2" fmla="*/ 488658 w 2412867"/>
              <a:gd name="connsiteY2" fmla="*/ 597620 h 1317754"/>
              <a:gd name="connsiteX3" fmla="*/ 717258 w 2412867"/>
              <a:gd name="connsiteY3" fmla="*/ 775420 h 1317754"/>
              <a:gd name="connsiteX4" fmla="*/ 1494498 w 2412867"/>
              <a:gd name="connsiteY4" fmla="*/ 297900 h 1317754"/>
              <a:gd name="connsiteX5" fmla="*/ 2403818 w 2412867"/>
              <a:gd name="connsiteY5" fmla="*/ 8340 h 1317754"/>
              <a:gd name="connsiteX6" fmla="*/ 1900898 w 2412867"/>
              <a:gd name="connsiteY6" fmla="*/ 617940 h 1317754"/>
              <a:gd name="connsiteX7" fmla="*/ 940778 w 2412867"/>
              <a:gd name="connsiteY7" fmla="*/ 1105620 h 1317754"/>
              <a:gd name="connsiteX8" fmla="*/ 41618 w 2412867"/>
              <a:gd name="connsiteY8" fmla="*/ 1308820 h 1317754"/>
              <a:gd name="connsiteX0" fmla="*/ 41618 w 2412867"/>
              <a:gd name="connsiteY0" fmla="*/ 1308820 h 1317754"/>
              <a:gd name="connsiteX1" fmla="*/ 183858 w 2412867"/>
              <a:gd name="connsiteY1" fmla="*/ 836380 h 1317754"/>
              <a:gd name="connsiteX2" fmla="*/ 488658 w 2412867"/>
              <a:gd name="connsiteY2" fmla="*/ 597620 h 1317754"/>
              <a:gd name="connsiteX3" fmla="*/ 732498 w 2412867"/>
              <a:gd name="connsiteY3" fmla="*/ 775420 h 1317754"/>
              <a:gd name="connsiteX4" fmla="*/ 1494498 w 2412867"/>
              <a:gd name="connsiteY4" fmla="*/ 297900 h 1317754"/>
              <a:gd name="connsiteX5" fmla="*/ 2403818 w 2412867"/>
              <a:gd name="connsiteY5" fmla="*/ 8340 h 1317754"/>
              <a:gd name="connsiteX6" fmla="*/ 1900898 w 2412867"/>
              <a:gd name="connsiteY6" fmla="*/ 617940 h 1317754"/>
              <a:gd name="connsiteX7" fmla="*/ 940778 w 2412867"/>
              <a:gd name="connsiteY7" fmla="*/ 1105620 h 1317754"/>
              <a:gd name="connsiteX8" fmla="*/ 41618 w 2412867"/>
              <a:gd name="connsiteY8" fmla="*/ 1308820 h 1317754"/>
              <a:gd name="connsiteX0" fmla="*/ 41618 w 2412867"/>
              <a:gd name="connsiteY0" fmla="*/ 1308667 h 1317601"/>
              <a:gd name="connsiteX1" fmla="*/ 183858 w 2412867"/>
              <a:gd name="connsiteY1" fmla="*/ 836227 h 1317601"/>
              <a:gd name="connsiteX2" fmla="*/ 488658 w 2412867"/>
              <a:gd name="connsiteY2" fmla="*/ 597467 h 1317601"/>
              <a:gd name="connsiteX3" fmla="*/ 712178 w 2412867"/>
              <a:gd name="connsiteY3" fmla="*/ 744787 h 1317601"/>
              <a:gd name="connsiteX4" fmla="*/ 1494498 w 2412867"/>
              <a:gd name="connsiteY4" fmla="*/ 297747 h 1317601"/>
              <a:gd name="connsiteX5" fmla="*/ 2403818 w 2412867"/>
              <a:gd name="connsiteY5" fmla="*/ 8187 h 1317601"/>
              <a:gd name="connsiteX6" fmla="*/ 1900898 w 2412867"/>
              <a:gd name="connsiteY6" fmla="*/ 617787 h 1317601"/>
              <a:gd name="connsiteX7" fmla="*/ 940778 w 2412867"/>
              <a:gd name="connsiteY7" fmla="*/ 1105467 h 1317601"/>
              <a:gd name="connsiteX8" fmla="*/ 41618 w 2412867"/>
              <a:gd name="connsiteY8" fmla="*/ 1308667 h 1317601"/>
              <a:gd name="connsiteX0" fmla="*/ 81897 w 2453146"/>
              <a:gd name="connsiteY0" fmla="*/ 1308667 h 1318122"/>
              <a:gd name="connsiteX1" fmla="*/ 92057 w 2453146"/>
              <a:gd name="connsiteY1" fmla="*/ 826067 h 1318122"/>
              <a:gd name="connsiteX2" fmla="*/ 528937 w 2453146"/>
              <a:gd name="connsiteY2" fmla="*/ 597467 h 1318122"/>
              <a:gd name="connsiteX3" fmla="*/ 752457 w 2453146"/>
              <a:gd name="connsiteY3" fmla="*/ 744787 h 1318122"/>
              <a:gd name="connsiteX4" fmla="*/ 1534777 w 2453146"/>
              <a:gd name="connsiteY4" fmla="*/ 297747 h 1318122"/>
              <a:gd name="connsiteX5" fmla="*/ 2444097 w 2453146"/>
              <a:gd name="connsiteY5" fmla="*/ 8187 h 1318122"/>
              <a:gd name="connsiteX6" fmla="*/ 1941177 w 2453146"/>
              <a:gd name="connsiteY6" fmla="*/ 617787 h 1318122"/>
              <a:gd name="connsiteX7" fmla="*/ 981057 w 2453146"/>
              <a:gd name="connsiteY7" fmla="*/ 1105467 h 1318122"/>
              <a:gd name="connsiteX8" fmla="*/ 81897 w 2453146"/>
              <a:gd name="connsiteY8" fmla="*/ 1308667 h 1318122"/>
              <a:gd name="connsiteX0" fmla="*/ 75970 w 2447219"/>
              <a:gd name="connsiteY0" fmla="*/ 1308667 h 1318122"/>
              <a:gd name="connsiteX1" fmla="*/ 86130 w 2447219"/>
              <a:gd name="connsiteY1" fmla="*/ 826067 h 1318122"/>
              <a:gd name="connsiteX2" fmla="*/ 396010 w 2447219"/>
              <a:gd name="connsiteY2" fmla="*/ 638107 h 1318122"/>
              <a:gd name="connsiteX3" fmla="*/ 746530 w 2447219"/>
              <a:gd name="connsiteY3" fmla="*/ 744787 h 1318122"/>
              <a:gd name="connsiteX4" fmla="*/ 1528850 w 2447219"/>
              <a:gd name="connsiteY4" fmla="*/ 297747 h 1318122"/>
              <a:gd name="connsiteX5" fmla="*/ 2438170 w 2447219"/>
              <a:gd name="connsiteY5" fmla="*/ 8187 h 1318122"/>
              <a:gd name="connsiteX6" fmla="*/ 1935250 w 2447219"/>
              <a:gd name="connsiteY6" fmla="*/ 617787 h 1318122"/>
              <a:gd name="connsiteX7" fmla="*/ 975130 w 2447219"/>
              <a:gd name="connsiteY7" fmla="*/ 1105467 h 1318122"/>
              <a:gd name="connsiteX8" fmla="*/ 75970 w 2447219"/>
              <a:gd name="connsiteY8" fmla="*/ 1308667 h 1318122"/>
              <a:gd name="connsiteX0" fmla="*/ 75970 w 2447219"/>
              <a:gd name="connsiteY0" fmla="*/ 1308667 h 1318122"/>
              <a:gd name="connsiteX1" fmla="*/ 86130 w 2447219"/>
              <a:gd name="connsiteY1" fmla="*/ 826067 h 1318122"/>
              <a:gd name="connsiteX2" fmla="*/ 396010 w 2447219"/>
              <a:gd name="connsiteY2" fmla="*/ 638107 h 1318122"/>
              <a:gd name="connsiteX3" fmla="*/ 746530 w 2447219"/>
              <a:gd name="connsiteY3" fmla="*/ 744787 h 1318122"/>
              <a:gd name="connsiteX4" fmla="*/ 1528850 w 2447219"/>
              <a:gd name="connsiteY4" fmla="*/ 297747 h 1318122"/>
              <a:gd name="connsiteX5" fmla="*/ 2438170 w 2447219"/>
              <a:gd name="connsiteY5" fmla="*/ 8187 h 1318122"/>
              <a:gd name="connsiteX6" fmla="*/ 1935250 w 2447219"/>
              <a:gd name="connsiteY6" fmla="*/ 617787 h 1318122"/>
              <a:gd name="connsiteX7" fmla="*/ 975130 w 2447219"/>
              <a:gd name="connsiteY7" fmla="*/ 1105467 h 1318122"/>
              <a:gd name="connsiteX8" fmla="*/ 75970 w 2447219"/>
              <a:gd name="connsiteY8" fmla="*/ 1308667 h 1318122"/>
              <a:gd name="connsiteX0" fmla="*/ 77809 w 2449058"/>
              <a:gd name="connsiteY0" fmla="*/ 1308667 h 1318122"/>
              <a:gd name="connsiteX1" fmla="*/ 87969 w 2449058"/>
              <a:gd name="connsiteY1" fmla="*/ 826067 h 1318122"/>
              <a:gd name="connsiteX2" fmla="*/ 438489 w 2449058"/>
              <a:gd name="connsiteY2" fmla="*/ 602547 h 1318122"/>
              <a:gd name="connsiteX3" fmla="*/ 748369 w 2449058"/>
              <a:gd name="connsiteY3" fmla="*/ 744787 h 1318122"/>
              <a:gd name="connsiteX4" fmla="*/ 1530689 w 2449058"/>
              <a:gd name="connsiteY4" fmla="*/ 297747 h 1318122"/>
              <a:gd name="connsiteX5" fmla="*/ 2440009 w 2449058"/>
              <a:gd name="connsiteY5" fmla="*/ 8187 h 1318122"/>
              <a:gd name="connsiteX6" fmla="*/ 1937089 w 2449058"/>
              <a:gd name="connsiteY6" fmla="*/ 617787 h 1318122"/>
              <a:gd name="connsiteX7" fmla="*/ 976969 w 2449058"/>
              <a:gd name="connsiteY7" fmla="*/ 1105467 h 1318122"/>
              <a:gd name="connsiteX8" fmla="*/ 77809 w 2449058"/>
              <a:gd name="connsiteY8" fmla="*/ 1308667 h 1318122"/>
              <a:gd name="connsiteX0" fmla="*/ 77809 w 2449058"/>
              <a:gd name="connsiteY0" fmla="*/ 1308667 h 1318122"/>
              <a:gd name="connsiteX1" fmla="*/ 87969 w 2449058"/>
              <a:gd name="connsiteY1" fmla="*/ 826067 h 1318122"/>
              <a:gd name="connsiteX2" fmla="*/ 438489 w 2449058"/>
              <a:gd name="connsiteY2" fmla="*/ 602547 h 1318122"/>
              <a:gd name="connsiteX3" fmla="*/ 748369 w 2449058"/>
              <a:gd name="connsiteY3" fmla="*/ 744787 h 1318122"/>
              <a:gd name="connsiteX4" fmla="*/ 1530689 w 2449058"/>
              <a:gd name="connsiteY4" fmla="*/ 297747 h 1318122"/>
              <a:gd name="connsiteX5" fmla="*/ 2440009 w 2449058"/>
              <a:gd name="connsiteY5" fmla="*/ 8187 h 1318122"/>
              <a:gd name="connsiteX6" fmla="*/ 1937089 w 2449058"/>
              <a:gd name="connsiteY6" fmla="*/ 617787 h 1318122"/>
              <a:gd name="connsiteX7" fmla="*/ 976969 w 2449058"/>
              <a:gd name="connsiteY7" fmla="*/ 1105467 h 1318122"/>
              <a:gd name="connsiteX8" fmla="*/ 77809 w 2449058"/>
              <a:gd name="connsiteY8" fmla="*/ 1308667 h 1318122"/>
              <a:gd name="connsiteX0" fmla="*/ 88063 w 2459312"/>
              <a:gd name="connsiteY0" fmla="*/ 1308667 h 1318122"/>
              <a:gd name="connsiteX1" fmla="*/ 98223 w 2459312"/>
              <a:gd name="connsiteY1" fmla="*/ 826067 h 1318122"/>
              <a:gd name="connsiteX2" fmla="*/ 657023 w 2459312"/>
              <a:gd name="connsiteY2" fmla="*/ 323147 h 1318122"/>
              <a:gd name="connsiteX3" fmla="*/ 758623 w 2459312"/>
              <a:gd name="connsiteY3" fmla="*/ 744787 h 1318122"/>
              <a:gd name="connsiteX4" fmla="*/ 1540943 w 2459312"/>
              <a:gd name="connsiteY4" fmla="*/ 297747 h 1318122"/>
              <a:gd name="connsiteX5" fmla="*/ 2450263 w 2459312"/>
              <a:gd name="connsiteY5" fmla="*/ 8187 h 1318122"/>
              <a:gd name="connsiteX6" fmla="*/ 1947343 w 2459312"/>
              <a:gd name="connsiteY6" fmla="*/ 617787 h 1318122"/>
              <a:gd name="connsiteX7" fmla="*/ 987223 w 2459312"/>
              <a:gd name="connsiteY7" fmla="*/ 1105467 h 1318122"/>
              <a:gd name="connsiteX8" fmla="*/ 88063 w 2459312"/>
              <a:gd name="connsiteY8" fmla="*/ 1308667 h 1318122"/>
              <a:gd name="connsiteX0" fmla="*/ 88063 w 2459312"/>
              <a:gd name="connsiteY0" fmla="*/ 1308667 h 1318122"/>
              <a:gd name="connsiteX1" fmla="*/ 98223 w 2459312"/>
              <a:gd name="connsiteY1" fmla="*/ 826067 h 1318122"/>
              <a:gd name="connsiteX2" fmla="*/ 657023 w 2459312"/>
              <a:gd name="connsiteY2" fmla="*/ 323147 h 1318122"/>
              <a:gd name="connsiteX3" fmla="*/ 758623 w 2459312"/>
              <a:gd name="connsiteY3" fmla="*/ 744787 h 1318122"/>
              <a:gd name="connsiteX4" fmla="*/ 1540943 w 2459312"/>
              <a:gd name="connsiteY4" fmla="*/ 297747 h 1318122"/>
              <a:gd name="connsiteX5" fmla="*/ 2450263 w 2459312"/>
              <a:gd name="connsiteY5" fmla="*/ 8187 h 1318122"/>
              <a:gd name="connsiteX6" fmla="*/ 1947343 w 2459312"/>
              <a:gd name="connsiteY6" fmla="*/ 617787 h 1318122"/>
              <a:gd name="connsiteX7" fmla="*/ 987223 w 2459312"/>
              <a:gd name="connsiteY7" fmla="*/ 1105467 h 1318122"/>
              <a:gd name="connsiteX8" fmla="*/ 88063 w 2459312"/>
              <a:gd name="connsiteY8" fmla="*/ 1308667 h 1318122"/>
              <a:gd name="connsiteX0" fmla="*/ 39970 w 2411219"/>
              <a:gd name="connsiteY0" fmla="*/ 1308667 h 1324542"/>
              <a:gd name="connsiteX1" fmla="*/ 202530 w 2411219"/>
              <a:gd name="connsiteY1" fmla="*/ 709227 h 1324542"/>
              <a:gd name="connsiteX2" fmla="*/ 608930 w 2411219"/>
              <a:gd name="connsiteY2" fmla="*/ 323147 h 1324542"/>
              <a:gd name="connsiteX3" fmla="*/ 710530 w 2411219"/>
              <a:gd name="connsiteY3" fmla="*/ 744787 h 1324542"/>
              <a:gd name="connsiteX4" fmla="*/ 1492850 w 2411219"/>
              <a:gd name="connsiteY4" fmla="*/ 297747 h 1324542"/>
              <a:gd name="connsiteX5" fmla="*/ 2402170 w 2411219"/>
              <a:gd name="connsiteY5" fmla="*/ 8187 h 1324542"/>
              <a:gd name="connsiteX6" fmla="*/ 1899250 w 2411219"/>
              <a:gd name="connsiteY6" fmla="*/ 617787 h 1324542"/>
              <a:gd name="connsiteX7" fmla="*/ 939130 w 2411219"/>
              <a:gd name="connsiteY7" fmla="*/ 1105467 h 1324542"/>
              <a:gd name="connsiteX8" fmla="*/ 39970 w 2411219"/>
              <a:gd name="connsiteY8" fmla="*/ 1308667 h 1324542"/>
              <a:gd name="connsiteX0" fmla="*/ 14266 w 2385515"/>
              <a:gd name="connsiteY0" fmla="*/ 1308667 h 1322800"/>
              <a:gd name="connsiteX1" fmla="*/ 176826 w 2385515"/>
              <a:gd name="connsiteY1" fmla="*/ 709227 h 1322800"/>
              <a:gd name="connsiteX2" fmla="*/ 583226 w 2385515"/>
              <a:gd name="connsiteY2" fmla="*/ 323147 h 1322800"/>
              <a:gd name="connsiteX3" fmla="*/ 684826 w 2385515"/>
              <a:gd name="connsiteY3" fmla="*/ 744787 h 1322800"/>
              <a:gd name="connsiteX4" fmla="*/ 1467146 w 2385515"/>
              <a:gd name="connsiteY4" fmla="*/ 297747 h 1322800"/>
              <a:gd name="connsiteX5" fmla="*/ 2376466 w 2385515"/>
              <a:gd name="connsiteY5" fmla="*/ 8187 h 1322800"/>
              <a:gd name="connsiteX6" fmla="*/ 1873546 w 2385515"/>
              <a:gd name="connsiteY6" fmla="*/ 617787 h 1322800"/>
              <a:gd name="connsiteX7" fmla="*/ 913426 w 2385515"/>
              <a:gd name="connsiteY7" fmla="*/ 1105467 h 1322800"/>
              <a:gd name="connsiteX8" fmla="*/ 14266 w 2385515"/>
              <a:gd name="connsiteY8" fmla="*/ 1308667 h 1322800"/>
              <a:gd name="connsiteX0" fmla="*/ 22635 w 2393884"/>
              <a:gd name="connsiteY0" fmla="*/ 1308667 h 1331537"/>
              <a:gd name="connsiteX1" fmla="*/ 296955 w 2393884"/>
              <a:gd name="connsiteY1" fmla="*/ 592387 h 1331537"/>
              <a:gd name="connsiteX2" fmla="*/ 591595 w 2393884"/>
              <a:gd name="connsiteY2" fmla="*/ 323147 h 1331537"/>
              <a:gd name="connsiteX3" fmla="*/ 693195 w 2393884"/>
              <a:gd name="connsiteY3" fmla="*/ 744787 h 1331537"/>
              <a:gd name="connsiteX4" fmla="*/ 1475515 w 2393884"/>
              <a:gd name="connsiteY4" fmla="*/ 297747 h 1331537"/>
              <a:gd name="connsiteX5" fmla="*/ 2384835 w 2393884"/>
              <a:gd name="connsiteY5" fmla="*/ 8187 h 1331537"/>
              <a:gd name="connsiteX6" fmla="*/ 1881915 w 2393884"/>
              <a:gd name="connsiteY6" fmla="*/ 617787 h 1331537"/>
              <a:gd name="connsiteX7" fmla="*/ 921795 w 2393884"/>
              <a:gd name="connsiteY7" fmla="*/ 1105467 h 1331537"/>
              <a:gd name="connsiteX8" fmla="*/ 22635 w 2393884"/>
              <a:gd name="connsiteY8" fmla="*/ 1308667 h 1331537"/>
              <a:gd name="connsiteX0" fmla="*/ 22635 w 2393884"/>
              <a:gd name="connsiteY0" fmla="*/ 1308617 h 1331487"/>
              <a:gd name="connsiteX1" fmla="*/ 296955 w 2393884"/>
              <a:gd name="connsiteY1" fmla="*/ 592337 h 1331487"/>
              <a:gd name="connsiteX2" fmla="*/ 591595 w 2393884"/>
              <a:gd name="connsiteY2" fmla="*/ 323097 h 1331487"/>
              <a:gd name="connsiteX3" fmla="*/ 571275 w 2393884"/>
              <a:gd name="connsiteY3" fmla="*/ 734577 h 1331487"/>
              <a:gd name="connsiteX4" fmla="*/ 1475515 w 2393884"/>
              <a:gd name="connsiteY4" fmla="*/ 297697 h 1331487"/>
              <a:gd name="connsiteX5" fmla="*/ 2384835 w 2393884"/>
              <a:gd name="connsiteY5" fmla="*/ 8137 h 1331487"/>
              <a:gd name="connsiteX6" fmla="*/ 1881915 w 2393884"/>
              <a:gd name="connsiteY6" fmla="*/ 617737 h 1331487"/>
              <a:gd name="connsiteX7" fmla="*/ 921795 w 2393884"/>
              <a:gd name="connsiteY7" fmla="*/ 1105417 h 1331487"/>
              <a:gd name="connsiteX8" fmla="*/ 22635 w 2393884"/>
              <a:gd name="connsiteY8" fmla="*/ 1308617 h 1331487"/>
              <a:gd name="connsiteX0" fmla="*/ 22635 w 2393884"/>
              <a:gd name="connsiteY0" fmla="*/ 1308617 h 1331487"/>
              <a:gd name="connsiteX1" fmla="*/ 296955 w 2393884"/>
              <a:gd name="connsiteY1" fmla="*/ 592337 h 1331487"/>
              <a:gd name="connsiteX2" fmla="*/ 591595 w 2393884"/>
              <a:gd name="connsiteY2" fmla="*/ 323097 h 1331487"/>
              <a:gd name="connsiteX3" fmla="*/ 571275 w 2393884"/>
              <a:gd name="connsiteY3" fmla="*/ 734577 h 1331487"/>
              <a:gd name="connsiteX4" fmla="*/ 1475515 w 2393884"/>
              <a:gd name="connsiteY4" fmla="*/ 297697 h 1331487"/>
              <a:gd name="connsiteX5" fmla="*/ 2384835 w 2393884"/>
              <a:gd name="connsiteY5" fmla="*/ 8137 h 1331487"/>
              <a:gd name="connsiteX6" fmla="*/ 1881915 w 2393884"/>
              <a:gd name="connsiteY6" fmla="*/ 617737 h 1331487"/>
              <a:gd name="connsiteX7" fmla="*/ 921795 w 2393884"/>
              <a:gd name="connsiteY7" fmla="*/ 1105417 h 1331487"/>
              <a:gd name="connsiteX8" fmla="*/ 22635 w 2393884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6065"/>
              <a:gd name="connsiteY0" fmla="*/ 1310200 h 1333070"/>
              <a:gd name="connsiteX1" fmla="*/ 298363 w 2396065"/>
              <a:gd name="connsiteY1" fmla="*/ 593920 h 1333070"/>
              <a:gd name="connsiteX2" fmla="*/ 730163 w 2396065"/>
              <a:gd name="connsiteY2" fmla="*/ 207840 h 1333070"/>
              <a:gd name="connsiteX3" fmla="*/ 572683 w 2396065"/>
              <a:gd name="connsiteY3" fmla="*/ 736160 h 1333070"/>
              <a:gd name="connsiteX4" fmla="*/ 1456603 w 2396065"/>
              <a:gd name="connsiteY4" fmla="*/ 278960 h 1333070"/>
              <a:gd name="connsiteX5" fmla="*/ 2386243 w 2396065"/>
              <a:gd name="connsiteY5" fmla="*/ 9720 h 1333070"/>
              <a:gd name="connsiteX6" fmla="*/ 1883323 w 2396065"/>
              <a:gd name="connsiteY6" fmla="*/ 619320 h 1333070"/>
              <a:gd name="connsiteX7" fmla="*/ 923203 w 2396065"/>
              <a:gd name="connsiteY7" fmla="*/ 1107000 h 1333070"/>
              <a:gd name="connsiteX8" fmla="*/ 24043 w 2396065"/>
              <a:gd name="connsiteY8" fmla="*/ 1310200 h 1333070"/>
              <a:gd name="connsiteX0" fmla="*/ 3803 w 2375825"/>
              <a:gd name="connsiteY0" fmla="*/ 1310200 h 1320716"/>
              <a:gd name="connsiteX1" fmla="*/ 278123 w 2375825"/>
              <a:gd name="connsiteY1" fmla="*/ 593920 h 1320716"/>
              <a:gd name="connsiteX2" fmla="*/ 709923 w 2375825"/>
              <a:gd name="connsiteY2" fmla="*/ 207840 h 1320716"/>
              <a:gd name="connsiteX3" fmla="*/ 552443 w 2375825"/>
              <a:gd name="connsiteY3" fmla="*/ 736160 h 1320716"/>
              <a:gd name="connsiteX4" fmla="*/ 1436363 w 2375825"/>
              <a:gd name="connsiteY4" fmla="*/ 278960 h 1320716"/>
              <a:gd name="connsiteX5" fmla="*/ 2366003 w 2375825"/>
              <a:gd name="connsiteY5" fmla="*/ 9720 h 1320716"/>
              <a:gd name="connsiteX6" fmla="*/ 1863083 w 2375825"/>
              <a:gd name="connsiteY6" fmla="*/ 619320 h 1320716"/>
              <a:gd name="connsiteX7" fmla="*/ 902963 w 2375825"/>
              <a:gd name="connsiteY7" fmla="*/ 1107000 h 1320716"/>
              <a:gd name="connsiteX8" fmla="*/ 3803 w 2375825"/>
              <a:gd name="connsiteY8" fmla="*/ 1310200 h 1320716"/>
              <a:gd name="connsiteX0" fmla="*/ 3729 w 2380831"/>
              <a:gd name="connsiteY0" fmla="*/ 1300040 h 1311064"/>
              <a:gd name="connsiteX1" fmla="*/ 283129 w 2380831"/>
              <a:gd name="connsiteY1" fmla="*/ 593920 h 1311064"/>
              <a:gd name="connsiteX2" fmla="*/ 714929 w 2380831"/>
              <a:gd name="connsiteY2" fmla="*/ 207840 h 1311064"/>
              <a:gd name="connsiteX3" fmla="*/ 557449 w 2380831"/>
              <a:gd name="connsiteY3" fmla="*/ 736160 h 1311064"/>
              <a:gd name="connsiteX4" fmla="*/ 1441369 w 2380831"/>
              <a:gd name="connsiteY4" fmla="*/ 278960 h 1311064"/>
              <a:gd name="connsiteX5" fmla="*/ 2371009 w 2380831"/>
              <a:gd name="connsiteY5" fmla="*/ 9720 h 1311064"/>
              <a:gd name="connsiteX6" fmla="*/ 1868089 w 2380831"/>
              <a:gd name="connsiteY6" fmla="*/ 619320 h 1311064"/>
              <a:gd name="connsiteX7" fmla="*/ 907969 w 2380831"/>
              <a:gd name="connsiteY7" fmla="*/ 1107000 h 1311064"/>
              <a:gd name="connsiteX8" fmla="*/ 3729 w 2380831"/>
              <a:gd name="connsiteY8" fmla="*/ 1300040 h 1311064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9000"/>
              <a:gd name="connsiteY0" fmla="*/ 1304614 h 1326389"/>
              <a:gd name="connsiteX1" fmla="*/ 290504 w 2389000"/>
              <a:gd name="connsiteY1" fmla="*/ 598494 h 1326389"/>
              <a:gd name="connsiteX2" fmla="*/ 722304 w 2389000"/>
              <a:gd name="connsiteY2" fmla="*/ 212414 h 1326389"/>
              <a:gd name="connsiteX3" fmla="*/ 564824 w 2389000"/>
              <a:gd name="connsiteY3" fmla="*/ 740734 h 1326389"/>
              <a:gd name="connsiteX4" fmla="*/ 1428424 w 2389000"/>
              <a:gd name="connsiteY4" fmla="*/ 237814 h 1326389"/>
              <a:gd name="connsiteX5" fmla="*/ 2378384 w 2389000"/>
              <a:gd name="connsiteY5" fmla="*/ 14294 h 1326389"/>
              <a:gd name="connsiteX6" fmla="*/ 1875464 w 2389000"/>
              <a:gd name="connsiteY6" fmla="*/ 623894 h 1326389"/>
              <a:gd name="connsiteX7" fmla="*/ 915344 w 2389000"/>
              <a:gd name="connsiteY7" fmla="*/ 1111574 h 1326389"/>
              <a:gd name="connsiteX8" fmla="*/ 11104 w 2389000"/>
              <a:gd name="connsiteY8" fmla="*/ 1304614 h 1326389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7457 h 1329232"/>
              <a:gd name="connsiteX1" fmla="*/ 290504 w 2389000"/>
              <a:gd name="connsiteY1" fmla="*/ 601337 h 1329232"/>
              <a:gd name="connsiteX2" fmla="*/ 722304 w 2389000"/>
              <a:gd name="connsiteY2" fmla="*/ 215257 h 1329232"/>
              <a:gd name="connsiteX3" fmla="*/ 564824 w 2389000"/>
              <a:gd name="connsiteY3" fmla="*/ 743577 h 1329232"/>
              <a:gd name="connsiteX4" fmla="*/ 1428424 w 2389000"/>
              <a:gd name="connsiteY4" fmla="*/ 240657 h 1329232"/>
              <a:gd name="connsiteX5" fmla="*/ 2378384 w 2389000"/>
              <a:gd name="connsiteY5" fmla="*/ 17137 h 1329232"/>
              <a:gd name="connsiteX6" fmla="*/ 1875464 w 2389000"/>
              <a:gd name="connsiteY6" fmla="*/ 626737 h 1329232"/>
              <a:gd name="connsiteX7" fmla="*/ 915344 w 2389000"/>
              <a:gd name="connsiteY7" fmla="*/ 1114417 h 1329232"/>
              <a:gd name="connsiteX8" fmla="*/ 11104 w 2389000"/>
              <a:gd name="connsiteY8" fmla="*/ 1307457 h 1329232"/>
              <a:gd name="connsiteX0" fmla="*/ 11104 w 2389000"/>
              <a:gd name="connsiteY0" fmla="*/ 1307880 h 1329655"/>
              <a:gd name="connsiteX1" fmla="*/ 290504 w 2389000"/>
              <a:gd name="connsiteY1" fmla="*/ 601760 h 1329655"/>
              <a:gd name="connsiteX2" fmla="*/ 722304 w 2389000"/>
              <a:gd name="connsiteY2" fmla="*/ 215680 h 1329655"/>
              <a:gd name="connsiteX3" fmla="*/ 564824 w 2389000"/>
              <a:gd name="connsiteY3" fmla="*/ 744000 h 1329655"/>
              <a:gd name="connsiteX4" fmla="*/ 1428424 w 2389000"/>
              <a:gd name="connsiteY4" fmla="*/ 241080 h 1329655"/>
              <a:gd name="connsiteX5" fmla="*/ 2378384 w 2389000"/>
              <a:gd name="connsiteY5" fmla="*/ 17560 h 1329655"/>
              <a:gd name="connsiteX6" fmla="*/ 1875464 w 2389000"/>
              <a:gd name="connsiteY6" fmla="*/ 627160 h 1329655"/>
              <a:gd name="connsiteX7" fmla="*/ 915344 w 2389000"/>
              <a:gd name="connsiteY7" fmla="*/ 1114840 h 1329655"/>
              <a:gd name="connsiteX8" fmla="*/ 11104 w 2389000"/>
              <a:gd name="connsiteY8" fmla="*/ 1307880 h 1329655"/>
              <a:gd name="connsiteX0" fmla="*/ 11104 w 2389000"/>
              <a:gd name="connsiteY0" fmla="*/ 1307880 h 1329655"/>
              <a:gd name="connsiteX1" fmla="*/ 290504 w 2389000"/>
              <a:gd name="connsiteY1" fmla="*/ 601760 h 1329655"/>
              <a:gd name="connsiteX2" fmla="*/ 722304 w 2389000"/>
              <a:gd name="connsiteY2" fmla="*/ 215680 h 1329655"/>
              <a:gd name="connsiteX3" fmla="*/ 564824 w 2389000"/>
              <a:gd name="connsiteY3" fmla="*/ 744000 h 1329655"/>
              <a:gd name="connsiteX4" fmla="*/ 1428424 w 2389000"/>
              <a:gd name="connsiteY4" fmla="*/ 241080 h 1329655"/>
              <a:gd name="connsiteX5" fmla="*/ 2378384 w 2389000"/>
              <a:gd name="connsiteY5" fmla="*/ 17560 h 1329655"/>
              <a:gd name="connsiteX6" fmla="*/ 1875464 w 2389000"/>
              <a:gd name="connsiteY6" fmla="*/ 627160 h 1329655"/>
              <a:gd name="connsiteX7" fmla="*/ 915344 w 2389000"/>
              <a:gd name="connsiteY7" fmla="*/ 1114840 h 1329655"/>
              <a:gd name="connsiteX8" fmla="*/ 11104 w 2389000"/>
              <a:gd name="connsiteY8" fmla="*/ 1307880 h 1329655"/>
              <a:gd name="connsiteX0" fmla="*/ 45959 w 2423855"/>
              <a:gd name="connsiteY0" fmla="*/ 1307880 h 1329655"/>
              <a:gd name="connsiteX1" fmla="*/ 152639 w 2423855"/>
              <a:gd name="connsiteY1" fmla="*/ 926879 h 1329655"/>
              <a:gd name="connsiteX2" fmla="*/ 325359 w 2423855"/>
              <a:gd name="connsiteY2" fmla="*/ 601760 h 1329655"/>
              <a:gd name="connsiteX3" fmla="*/ 757159 w 2423855"/>
              <a:gd name="connsiteY3" fmla="*/ 215680 h 1329655"/>
              <a:gd name="connsiteX4" fmla="*/ 599679 w 2423855"/>
              <a:gd name="connsiteY4" fmla="*/ 744000 h 1329655"/>
              <a:gd name="connsiteX5" fmla="*/ 1463279 w 2423855"/>
              <a:gd name="connsiteY5" fmla="*/ 241080 h 1329655"/>
              <a:gd name="connsiteX6" fmla="*/ 2413239 w 2423855"/>
              <a:gd name="connsiteY6" fmla="*/ 17560 h 1329655"/>
              <a:gd name="connsiteX7" fmla="*/ 1910319 w 2423855"/>
              <a:gd name="connsiteY7" fmla="*/ 627160 h 1329655"/>
              <a:gd name="connsiteX8" fmla="*/ 950199 w 2423855"/>
              <a:gd name="connsiteY8" fmla="*/ 1114840 h 1329655"/>
              <a:gd name="connsiteX9" fmla="*/ 45959 w 2423855"/>
              <a:gd name="connsiteY9" fmla="*/ 1307880 h 1329655"/>
              <a:gd name="connsiteX0" fmla="*/ 48307 w 2426203"/>
              <a:gd name="connsiteY0" fmla="*/ 1307880 h 1330604"/>
              <a:gd name="connsiteX1" fmla="*/ 144827 w 2426203"/>
              <a:gd name="connsiteY1" fmla="*/ 616999 h 1330604"/>
              <a:gd name="connsiteX2" fmla="*/ 327707 w 2426203"/>
              <a:gd name="connsiteY2" fmla="*/ 601760 h 1330604"/>
              <a:gd name="connsiteX3" fmla="*/ 759507 w 2426203"/>
              <a:gd name="connsiteY3" fmla="*/ 215680 h 1330604"/>
              <a:gd name="connsiteX4" fmla="*/ 602027 w 2426203"/>
              <a:gd name="connsiteY4" fmla="*/ 744000 h 1330604"/>
              <a:gd name="connsiteX5" fmla="*/ 1465627 w 2426203"/>
              <a:gd name="connsiteY5" fmla="*/ 241080 h 1330604"/>
              <a:gd name="connsiteX6" fmla="*/ 2415587 w 2426203"/>
              <a:gd name="connsiteY6" fmla="*/ 17560 h 1330604"/>
              <a:gd name="connsiteX7" fmla="*/ 1912667 w 2426203"/>
              <a:gd name="connsiteY7" fmla="*/ 627160 h 1330604"/>
              <a:gd name="connsiteX8" fmla="*/ 952547 w 2426203"/>
              <a:gd name="connsiteY8" fmla="*/ 1114840 h 1330604"/>
              <a:gd name="connsiteX9" fmla="*/ 48307 w 2426203"/>
              <a:gd name="connsiteY9" fmla="*/ 1307880 h 1330604"/>
              <a:gd name="connsiteX0" fmla="*/ 48307 w 2426203"/>
              <a:gd name="connsiteY0" fmla="*/ 1307880 h 1330604"/>
              <a:gd name="connsiteX1" fmla="*/ 144827 w 2426203"/>
              <a:gd name="connsiteY1" fmla="*/ 616999 h 1330604"/>
              <a:gd name="connsiteX2" fmla="*/ 327707 w 2426203"/>
              <a:gd name="connsiteY2" fmla="*/ 601760 h 1330604"/>
              <a:gd name="connsiteX3" fmla="*/ 759507 w 2426203"/>
              <a:gd name="connsiteY3" fmla="*/ 215680 h 1330604"/>
              <a:gd name="connsiteX4" fmla="*/ 602027 w 2426203"/>
              <a:gd name="connsiteY4" fmla="*/ 744000 h 1330604"/>
              <a:gd name="connsiteX5" fmla="*/ 1465627 w 2426203"/>
              <a:gd name="connsiteY5" fmla="*/ 241080 h 1330604"/>
              <a:gd name="connsiteX6" fmla="*/ 2415587 w 2426203"/>
              <a:gd name="connsiteY6" fmla="*/ 17560 h 1330604"/>
              <a:gd name="connsiteX7" fmla="*/ 1912667 w 2426203"/>
              <a:gd name="connsiteY7" fmla="*/ 627160 h 1330604"/>
              <a:gd name="connsiteX8" fmla="*/ 952547 w 2426203"/>
              <a:gd name="connsiteY8" fmla="*/ 1114840 h 1330604"/>
              <a:gd name="connsiteX9" fmla="*/ 48307 w 2426203"/>
              <a:gd name="connsiteY9" fmla="*/ 1307880 h 1330604"/>
              <a:gd name="connsiteX0" fmla="*/ 57912 w 2435808"/>
              <a:gd name="connsiteY0" fmla="*/ 1307880 h 1330604"/>
              <a:gd name="connsiteX1" fmla="*/ 154432 w 2435808"/>
              <a:gd name="connsiteY1" fmla="*/ 616999 h 1330604"/>
              <a:gd name="connsiteX2" fmla="*/ 337312 w 2435808"/>
              <a:gd name="connsiteY2" fmla="*/ 601760 h 1330604"/>
              <a:gd name="connsiteX3" fmla="*/ 769112 w 2435808"/>
              <a:gd name="connsiteY3" fmla="*/ 215680 h 1330604"/>
              <a:gd name="connsiteX4" fmla="*/ 611632 w 2435808"/>
              <a:gd name="connsiteY4" fmla="*/ 744000 h 1330604"/>
              <a:gd name="connsiteX5" fmla="*/ 1475232 w 2435808"/>
              <a:gd name="connsiteY5" fmla="*/ 241080 h 1330604"/>
              <a:gd name="connsiteX6" fmla="*/ 2425192 w 2435808"/>
              <a:gd name="connsiteY6" fmla="*/ 17560 h 1330604"/>
              <a:gd name="connsiteX7" fmla="*/ 1922272 w 2435808"/>
              <a:gd name="connsiteY7" fmla="*/ 627160 h 1330604"/>
              <a:gd name="connsiteX8" fmla="*/ 962152 w 2435808"/>
              <a:gd name="connsiteY8" fmla="*/ 1114840 h 1330604"/>
              <a:gd name="connsiteX9" fmla="*/ 57912 w 2435808"/>
              <a:gd name="connsiteY9" fmla="*/ 1307880 h 1330604"/>
              <a:gd name="connsiteX0" fmla="*/ 55025 w 2432921"/>
              <a:gd name="connsiteY0" fmla="*/ 1307880 h 1330604"/>
              <a:gd name="connsiteX1" fmla="*/ 151545 w 2432921"/>
              <a:gd name="connsiteY1" fmla="*/ 616999 h 1330604"/>
              <a:gd name="connsiteX2" fmla="*/ 334425 w 2432921"/>
              <a:gd name="connsiteY2" fmla="*/ 601760 h 1330604"/>
              <a:gd name="connsiteX3" fmla="*/ 766225 w 2432921"/>
              <a:gd name="connsiteY3" fmla="*/ 215680 h 1330604"/>
              <a:gd name="connsiteX4" fmla="*/ 608745 w 2432921"/>
              <a:gd name="connsiteY4" fmla="*/ 744000 h 1330604"/>
              <a:gd name="connsiteX5" fmla="*/ 1472345 w 2432921"/>
              <a:gd name="connsiteY5" fmla="*/ 241080 h 1330604"/>
              <a:gd name="connsiteX6" fmla="*/ 2422305 w 2432921"/>
              <a:gd name="connsiteY6" fmla="*/ 17560 h 1330604"/>
              <a:gd name="connsiteX7" fmla="*/ 1919385 w 2432921"/>
              <a:gd name="connsiteY7" fmla="*/ 627160 h 1330604"/>
              <a:gd name="connsiteX8" fmla="*/ 959265 w 2432921"/>
              <a:gd name="connsiteY8" fmla="*/ 1114840 h 1330604"/>
              <a:gd name="connsiteX9" fmla="*/ 55025 w 2432921"/>
              <a:gd name="connsiteY9" fmla="*/ 1307880 h 1330604"/>
              <a:gd name="connsiteX0" fmla="*/ 55025 w 2432921"/>
              <a:gd name="connsiteY0" fmla="*/ 1307880 h 1330604"/>
              <a:gd name="connsiteX1" fmla="*/ 151545 w 2432921"/>
              <a:gd name="connsiteY1" fmla="*/ 616999 h 1330604"/>
              <a:gd name="connsiteX2" fmla="*/ 334425 w 2432921"/>
              <a:gd name="connsiteY2" fmla="*/ 601760 h 1330604"/>
              <a:gd name="connsiteX3" fmla="*/ 766225 w 2432921"/>
              <a:gd name="connsiteY3" fmla="*/ 215680 h 1330604"/>
              <a:gd name="connsiteX4" fmla="*/ 608745 w 2432921"/>
              <a:gd name="connsiteY4" fmla="*/ 744000 h 1330604"/>
              <a:gd name="connsiteX5" fmla="*/ 1472345 w 2432921"/>
              <a:gd name="connsiteY5" fmla="*/ 241080 h 1330604"/>
              <a:gd name="connsiteX6" fmla="*/ 2422305 w 2432921"/>
              <a:gd name="connsiteY6" fmla="*/ 17560 h 1330604"/>
              <a:gd name="connsiteX7" fmla="*/ 1919385 w 2432921"/>
              <a:gd name="connsiteY7" fmla="*/ 627160 h 1330604"/>
              <a:gd name="connsiteX8" fmla="*/ 959265 w 2432921"/>
              <a:gd name="connsiteY8" fmla="*/ 1114840 h 1330604"/>
              <a:gd name="connsiteX9" fmla="*/ 55025 w 2432921"/>
              <a:gd name="connsiteY9" fmla="*/ 1307880 h 1330604"/>
              <a:gd name="connsiteX0" fmla="*/ 47127 w 2425023"/>
              <a:gd name="connsiteY0" fmla="*/ 1307880 h 1335435"/>
              <a:gd name="connsiteX1" fmla="*/ 174127 w 2425023"/>
              <a:gd name="connsiteY1" fmla="*/ 540799 h 1335435"/>
              <a:gd name="connsiteX2" fmla="*/ 326527 w 2425023"/>
              <a:gd name="connsiteY2" fmla="*/ 601760 h 1335435"/>
              <a:gd name="connsiteX3" fmla="*/ 758327 w 2425023"/>
              <a:gd name="connsiteY3" fmla="*/ 215680 h 1335435"/>
              <a:gd name="connsiteX4" fmla="*/ 600847 w 2425023"/>
              <a:gd name="connsiteY4" fmla="*/ 744000 h 1335435"/>
              <a:gd name="connsiteX5" fmla="*/ 1464447 w 2425023"/>
              <a:gd name="connsiteY5" fmla="*/ 241080 h 1335435"/>
              <a:gd name="connsiteX6" fmla="*/ 2414407 w 2425023"/>
              <a:gd name="connsiteY6" fmla="*/ 17560 h 1335435"/>
              <a:gd name="connsiteX7" fmla="*/ 1911487 w 2425023"/>
              <a:gd name="connsiteY7" fmla="*/ 627160 h 1335435"/>
              <a:gd name="connsiteX8" fmla="*/ 951367 w 2425023"/>
              <a:gd name="connsiteY8" fmla="*/ 1114840 h 1335435"/>
              <a:gd name="connsiteX9" fmla="*/ 47127 w 2425023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66925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66925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7394" h="1331355">
                <a:moveTo>
                  <a:pt x="49498" y="1303800"/>
                </a:moveTo>
                <a:cubicBezTo>
                  <a:pt x="-80042" y="1208127"/>
                  <a:pt x="74051" y="562966"/>
                  <a:pt x="176498" y="536719"/>
                </a:cubicBezTo>
                <a:cubicBezTo>
                  <a:pt x="278945" y="510472"/>
                  <a:pt x="246771" y="651866"/>
                  <a:pt x="328898" y="597680"/>
                </a:cubicBezTo>
                <a:cubicBezTo>
                  <a:pt x="411025" y="543494"/>
                  <a:pt x="576971" y="212447"/>
                  <a:pt x="669258" y="211600"/>
                </a:cubicBezTo>
                <a:cubicBezTo>
                  <a:pt x="761545" y="210753"/>
                  <a:pt x="824198" y="419033"/>
                  <a:pt x="699738" y="653560"/>
                </a:cubicBezTo>
                <a:cubicBezTo>
                  <a:pt x="890238" y="486767"/>
                  <a:pt x="1180645" y="343680"/>
                  <a:pt x="1466818" y="237000"/>
                </a:cubicBezTo>
                <a:cubicBezTo>
                  <a:pt x="1752991" y="130320"/>
                  <a:pt x="2342271" y="-50867"/>
                  <a:pt x="2416778" y="13480"/>
                </a:cubicBezTo>
                <a:cubicBezTo>
                  <a:pt x="2491285" y="77827"/>
                  <a:pt x="2157698" y="440200"/>
                  <a:pt x="1913858" y="623080"/>
                </a:cubicBezTo>
                <a:cubicBezTo>
                  <a:pt x="1670018" y="805960"/>
                  <a:pt x="1264465" y="997307"/>
                  <a:pt x="953738" y="1110760"/>
                </a:cubicBezTo>
                <a:cubicBezTo>
                  <a:pt x="643011" y="1224213"/>
                  <a:pt x="179038" y="1399473"/>
                  <a:pt x="49498" y="1303800"/>
                </a:cubicBezTo>
                <a:close/>
              </a:path>
            </a:pathLst>
          </a:custGeom>
          <a:solidFill>
            <a:srgbClr val="FFC000">
              <a:alpha val="90000"/>
            </a:srgbClr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52396">
              <a:lnSpc>
                <a:spcPct val="90000"/>
              </a:lnSpc>
            </a:pPr>
            <a:endParaRPr lang="en-FI" sz="1333" ker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Visualize: bsdf importance sampling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5996C-7B4E-FE30-E616-2CD5D381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679551"/>
            <a:ext cx="11342915" cy="4092842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/>
              <a:t>RIS is ”</a:t>
            </a:r>
            <a:r>
              <a:rPr lang="fi-FI" err="1"/>
              <a:t>blind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” (</a:t>
            </a:r>
            <a:r>
              <a:rPr lang="fi-FI" err="1"/>
              <a:t>same</a:t>
            </a:r>
            <a:r>
              <a:rPr lang="fi-FI"/>
              <a:t> </a:t>
            </a:r>
            <a:r>
              <a:rPr lang="fi-FI" err="1"/>
              <a:t>code</a:t>
            </a:r>
            <a:r>
              <a:rPr lang="fi-FI"/>
              <a:t> for </a:t>
            </a:r>
            <a:r>
              <a:rPr lang="fi-FI" err="1"/>
              <a:t>all</a:t>
            </a:r>
            <a:r>
              <a:rPr lang="fi-FI"/>
              <a:t> </a:t>
            </a:r>
            <a:r>
              <a:rPr lang="fi-FI" err="1"/>
              <a:t>BSDFs</a:t>
            </a:r>
            <a:r>
              <a:rPr lang="fi-FI"/>
              <a:t>).</a:t>
            </a:r>
          </a:p>
          <a:p>
            <a:pPr marL="0" indent="0">
              <a:buNone/>
            </a:pPr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Assume</a:t>
            </a:r>
            <a:r>
              <a:rPr lang="fi-FI"/>
              <a:t> </a:t>
            </a:r>
            <a:r>
              <a:rPr lang="fi-FI" err="1"/>
              <a:t>complicated</a:t>
            </a:r>
            <a:r>
              <a:rPr lang="fi-FI"/>
              <a:t> BSDF </a:t>
            </a:r>
            <a:r>
              <a:rPr lang="fi-FI" err="1"/>
              <a:t>with</a:t>
            </a:r>
            <a:r>
              <a:rPr lang="fi-FI"/>
              <a:t> no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sampler</a:t>
            </a:r>
            <a:r>
              <a:rPr lang="fi-FI"/>
              <a:t>.</a:t>
            </a:r>
            <a:br>
              <a:rPr lang="fi-FI"/>
            </a:br>
            <a:r>
              <a:rPr lang="fi-FI" b="1" err="1"/>
              <a:t>We</a:t>
            </a:r>
            <a:r>
              <a:rPr lang="fi-FI" b="1"/>
              <a:t> </a:t>
            </a:r>
            <a:r>
              <a:rPr lang="fi-FI" b="1" i="1" err="1"/>
              <a:t>can</a:t>
            </a:r>
            <a:r>
              <a:rPr lang="fi-FI" b="1" i="1"/>
              <a:t> </a:t>
            </a:r>
            <a:r>
              <a:rPr lang="fi-FI" b="1" i="1" err="1"/>
              <a:t>easily</a:t>
            </a:r>
            <a:r>
              <a:rPr lang="fi-FI" b="1"/>
              <a:t> </a:t>
            </a:r>
            <a:r>
              <a:rPr lang="fi-FI" b="1" err="1"/>
              <a:t>importance</a:t>
            </a:r>
            <a:r>
              <a:rPr lang="fi-FI" b="1"/>
              <a:t> </a:t>
            </a:r>
            <a:r>
              <a:rPr lang="fi-FI" b="1" err="1"/>
              <a:t>sample</a:t>
            </a:r>
            <a:r>
              <a:rPr lang="fi-FI" b="1"/>
              <a:t> </a:t>
            </a:r>
            <a:r>
              <a:rPr lang="fi-FI" b="1" err="1"/>
              <a:t>with</a:t>
            </a:r>
            <a:r>
              <a:rPr lang="fi-FI" b="1"/>
              <a:t> RIS.   </a:t>
            </a:r>
            <a:r>
              <a:rPr lang="fi-FI" i="1"/>
              <a:t>(</a:t>
            </a:r>
            <a:r>
              <a:rPr lang="fi-FI" i="1" err="1"/>
              <a:t>may</a:t>
            </a:r>
            <a:r>
              <a:rPr lang="fi-FI" i="1"/>
              <a:t> </a:t>
            </a:r>
            <a:r>
              <a:rPr lang="fi-FI" i="1" err="1"/>
              <a:t>be</a:t>
            </a:r>
            <a:r>
              <a:rPr lang="fi-FI" i="1"/>
              <a:t> </a:t>
            </a:r>
            <a:r>
              <a:rPr lang="fi-FI" i="1" err="1"/>
              <a:t>inefficient</a:t>
            </a:r>
            <a:r>
              <a:rPr lang="fi-FI" i="1"/>
              <a:t>)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501153-A74B-D24D-9E24-029947F888B3}"/>
                  </a:ext>
                </a:extLst>
              </p:cNvPr>
              <p:cNvSpPr txBox="1"/>
              <p:nvPr/>
            </p:nvSpPr>
            <p:spPr>
              <a:xfrm>
                <a:off x="5186330" y="3297774"/>
                <a:ext cx="5249309" cy="414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fontAlgn="auto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SzTx/>
                  <a:tabLst/>
                  <a:defRPr/>
                </a:pPr>
                <a:r>
                  <a:rPr lang="en-US"/>
                  <a:t>1. Generate many directions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with known PDF </a:t>
                </a:r>
                <a14:m>
                  <m:oMath xmlns:m="http://schemas.openxmlformats.org/officeDocument/2006/math">
                    <m:r>
                      <a:rPr lang="fi-FI" b="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501153-A74B-D24D-9E24-029947F88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330" y="3297774"/>
                <a:ext cx="5249309" cy="414985"/>
              </a:xfrm>
              <a:prstGeom prst="rect">
                <a:avLst/>
              </a:prstGeom>
              <a:blipFill>
                <a:blip r:embed="rId3"/>
                <a:stretch>
                  <a:fillRect l="-1045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6CF8A6-D332-FF3D-B87E-A0E487FC6DD6}"/>
                  </a:ext>
                </a:extLst>
              </p:cNvPr>
              <p:cNvSpPr txBox="1"/>
              <p:nvPr/>
            </p:nvSpPr>
            <p:spPr>
              <a:xfrm>
                <a:off x="5186330" y="3959769"/>
                <a:ext cx="5249309" cy="6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fontAlgn="auto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SzTx/>
                  <a:tabLst/>
                  <a:defRPr/>
                </a:pPr>
                <a:r>
                  <a:rPr lang="en-US"/>
                  <a:t>2. Resample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/>
                  <a:t> proportionally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fi-FI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fi-FI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b="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fi-FI" b="0" dirty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i-FI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i-FI" b="0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i-FI" b="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i-FI" b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i-FI" b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6CF8A6-D332-FF3D-B87E-A0E487FC6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330" y="3959769"/>
                <a:ext cx="5249309" cy="669927"/>
              </a:xfrm>
              <a:prstGeom prst="rect">
                <a:avLst/>
              </a:prstGeom>
              <a:blipFill>
                <a:blip r:embed="rId4"/>
                <a:stretch>
                  <a:fillRect l="-1045" b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0F5D5B-E25B-EDBD-4100-9C6C71E9C37F}"/>
                  </a:ext>
                </a:extLst>
              </p:cNvPr>
              <p:cNvSpPr txBox="1"/>
              <p:nvPr/>
            </p:nvSpPr>
            <p:spPr>
              <a:xfrm>
                <a:off x="9500567" y="3693848"/>
                <a:ext cx="2099883" cy="41498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fi-FI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i-FI" b="0" i="0" dirty="0" smtClean="0">
                        <a:latin typeface="Cambria Math" panose="02040503050406030204" pitchFamily="18" charset="0"/>
                      </a:rPr>
                      <m:t>BSDF</m:t>
                    </m:r>
                    <m:r>
                      <a:rPr lang="fi-FI" b="0" i="1" dirty="0" smtClean="0">
                        <a:latin typeface="Cambria Math" panose="02040503050406030204" pitchFamily="18" charset="0"/>
                      </a:rPr>
                      <m:t>·</m:t>
                    </m:r>
                    <m:r>
                      <m:rPr>
                        <m:sty m:val="p"/>
                      </m:rPr>
                      <a:rPr lang="fi-FI" b="0" i="0" dirty="0" smtClean="0">
                        <a:latin typeface="Cambria Math" panose="02040503050406030204" pitchFamily="18" charset="0"/>
                      </a:rPr>
                      <m:t>cos</m:t>
                    </m:r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0F5D5B-E25B-EDBD-4100-9C6C71E9C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567" y="3693848"/>
                <a:ext cx="2099883" cy="414985"/>
              </a:xfrm>
              <a:prstGeom prst="rect">
                <a:avLst/>
              </a:prstGeom>
              <a:blipFill>
                <a:blip r:embed="rId5"/>
                <a:stretch>
                  <a:fillRect l="-6667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9D3762C7-1DCE-72C3-F209-B9925D4D247D}"/>
              </a:ext>
            </a:extLst>
          </p:cNvPr>
          <p:cNvSpPr/>
          <p:nvPr/>
        </p:nvSpPr>
        <p:spPr>
          <a:xfrm rot="5400000">
            <a:off x="9211031" y="3878410"/>
            <a:ext cx="29529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AA96E0-2885-6CA5-CD13-B9D44CF8EA17}"/>
              </a:ext>
            </a:extLst>
          </p:cNvPr>
          <p:cNvSpPr/>
          <p:nvPr/>
        </p:nvSpPr>
        <p:spPr>
          <a:xfrm>
            <a:off x="4373677" y="3655424"/>
            <a:ext cx="114670" cy="114670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8646BE-5101-5CF1-FA73-59DFDEF41F9B}"/>
                  </a:ext>
                </a:extLst>
              </p:cNvPr>
              <p:cNvSpPr txBox="1"/>
              <p:nvPr/>
            </p:nvSpPr>
            <p:spPr>
              <a:xfrm>
                <a:off x="5186330" y="4815417"/>
                <a:ext cx="5639251" cy="659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3. </a:t>
                </a:r>
                <a:r>
                  <a:rPr lang="fi-FI" err="1"/>
                  <a:t>Use</a:t>
                </a:r>
                <a:r>
                  <a:rPr lang="fi-FI"/>
                  <a:t>                                  </a:t>
                </a:r>
                <a:r>
                  <a:rPr lang="en-US"/>
                  <a:t>in place of unknown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8646BE-5101-5CF1-FA73-59DFDEF41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330" y="4815417"/>
                <a:ext cx="5639251" cy="659091"/>
              </a:xfrm>
              <a:prstGeom prst="rect">
                <a:avLst/>
              </a:prstGeom>
              <a:blipFill>
                <a:blip r:embed="rId6"/>
                <a:stretch>
                  <a:fillRect l="-973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2C7C4F-CA72-E7EF-17A3-497C33FBE247}"/>
                  </a:ext>
                </a:extLst>
              </p:cNvPr>
              <p:cNvSpPr txBox="1"/>
              <p:nvPr/>
            </p:nvSpPr>
            <p:spPr>
              <a:xfrm>
                <a:off x="6018282" y="4741253"/>
                <a:ext cx="2039298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i-FI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fi-FI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fi-FI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fi-FI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dirty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i-FI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2C7C4F-CA72-E7EF-17A3-497C33FBE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282" y="4741253"/>
                <a:ext cx="2039298" cy="8712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D30F41-FFAE-DDE2-5673-A495BA6D88F1}"/>
              </a:ext>
            </a:extLst>
          </p:cNvPr>
          <p:cNvSpPr txBox="1"/>
          <p:nvPr/>
        </p:nvSpPr>
        <p:spPr>
          <a:xfrm>
            <a:off x="5858285" y="1323005"/>
            <a:ext cx="6334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1400"/>
              <a:t>[Talbot 2005]: </a:t>
            </a:r>
            <a:r>
              <a:rPr lang="en-FI" sz="1400"/>
              <a:t>Importance Resampling for Global Illumination</a:t>
            </a:r>
          </a:p>
        </p:txBody>
      </p:sp>
    </p:spTree>
    <p:extLst>
      <p:ext uri="{BB962C8B-B14F-4D97-AF65-F5344CB8AC3E}">
        <p14:creationId xmlns:p14="http://schemas.microsoft.com/office/powerpoint/2010/main" val="25576443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rapezoid 50">
            <a:extLst>
              <a:ext uri="{FF2B5EF4-FFF2-40B4-BE49-F238E27FC236}">
                <a16:creationId xmlns:a16="http://schemas.microsoft.com/office/drawing/2014/main" id="{36526329-AF21-7582-43DA-13ADA08FB999}"/>
              </a:ext>
            </a:extLst>
          </p:cNvPr>
          <p:cNvSpPr/>
          <p:nvPr/>
        </p:nvSpPr>
        <p:spPr>
          <a:xfrm>
            <a:off x="1141243" y="4294733"/>
            <a:ext cx="2017295" cy="1070811"/>
          </a:xfrm>
          <a:prstGeom prst="trapezoid">
            <a:avLst/>
          </a:prstGeom>
          <a:solidFill>
            <a:srgbClr val="76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F28FB54-ABE2-D562-949B-50D8F689C3BF}"/>
              </a:ext>
            </a:extLst>
          </p:cNvPr>
          <p:cNvSpPr/>
          <p:nvPr/>
        </p:nvSpPr>
        <p:spPr>
          <a:xfrm>
            <a:off x="2007517" y="4671723"/>
            <a:ext cx="272716" cy="204537"/>
          </a:xfrm>
          <a:prstGeom prst="ellipse">
            <a:avLst/>
          </a:prstGeom>
          <a:solidFill>
            <a:srgbClr val="000000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5239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22243C-8EB5-46BA-BCA9-AD684AC374E7}"/>
              </a:ext>
            </a:extLst>
          </p:cNvPr>
          <p:cNvSpPr/>
          <p:nvPr/>
        </p:nvSpPr>
        <p:spPr>
          <a:xfrm>
            <a:off x="2104422" y="3482574"/>
            <a:ext cx="2427394" cy="1331355"/>
          </a:xfrm>
          <a:custGeom>
            <a:avLst/>
            <a:gdLst>
              <a:gd name="connsiteX0" fmla="*/ 0 w 2448560"/>
              <a:gd name="connsiteY0" fmla="*/ 1122680 h 1193800"/>
              <a:gd name="connsiteX1" fmla="*/ 492760 w 2448560"/>
              <a:gd name="connsiteY1" fmla="*/ 457200 h 1193800"/>
              <a:gd name="connsiteX2" fmla="*/ 762000 w 2448560"/>
              <a:gd name="connsiteY2" fmla="*/ 426720 h 1193800"/>
              <a:gd name="connsiteX3" fmla="*/ 751840 w 2448560"/>
              <a:gd name="connsiteY3" fmla="*/ 650240 h 1193800"/>
              <a:gd name="connsiteX4" fmla="*/ 660400 w 2448560"/>
              <a:gd name="connsiteY4" fmla="*/ 751840 h 1193800"/>
              <a:gd name="connsiteX5" fmla="*/ 1341120 w 2448560"/>
              <a:gd name="connsiteY5" fmla="*/ 396240 h 1193800"/>
              <a:gd name="connsiteX6" fmla="*/ 2377440 w 2448560"/>
              <a:gd name="connsiteY6" fmla="*/ 0 h 1193800"/>
              <a:gd name="connsiteX7" fmla="*/ 2448560 w 2448560"/>
              <a:gd name="connsiteY7" fmla="*/ 101600 h 1193800"/>
              <a:gd name="connsiteX8" fmla="*/ 1940560 w 2448560"/>
              <a:gd name="connsiteY8" fmla="*/ 543560 h 1193800"/>
              <a:gd name="connsiteX9" fmla="*/ 812800 w 2448560"/>
              <a:gd name="connsiteY9" fmla="*/ 1087120 h 1193800"/>
              <a:gd name="connsiteX10" fmla="*/ 360680 w 2448560"/>
              <a:gd name="connsiteY10" fmla="*/ 1193800 h 1193800"/>
              <a:gd name="connsiteX11" fmla="*/ 0 w 2448560"/>
              <a:gd name="connsiteY11" fmla="*/ 1122680 h 119380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51840 w 2448560"/>
              <a:gd name="connsiteY3" fmla="*/ 65024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62000 w 2448560"/>
              <a:gd name="connsiteY2" fmla="*/ 42672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122680 h 1203960"/>
              <a:gd name="connsiteX1" fmla="*/ 492760 w 2448560"/>
              <a:gd name="connsiteY1" fmla="*/ 457200 h 1203960"/>
              <a:gd name="connsiteX2" fmla="*/ 751840 w 2448560"/>
              <a:gd name="connsiteY2" fmla="*/ 396240 h 1203960"/>
              <a:gd name="connsiteX3" fmla="*/ 777240 w 2448560"/>
              <a:gd name="connsiteY3" fmla="*/ 594360 h 1203960"/>
              <a:gd name="connsiteX4" fmla="*/ 660400 w 2448560"/>
              <a:gd name="connsiteY4" fmla="*/ 751840 h 1203960"/>
              <a:gd name="connsiteX5" fmla="*/ 1341120 w 2448560"/>
              <a:gd name="connsiteY5" fmla="*/ 396240 h 1203960"/>
              <a:gd name="connsiteX6" fmla="*/ 2377440 w 2448560"/>
              <a:gd name="connsiteY6" fmla="*/ 0 h 1203960"/>
              <a:gd name="connsiteX7" fmla="*/ 2448560 w 2448560"/>
              <a:gd name="connsiteY7" fmla="*/ 101600 h 1203960"/>
              <a:gd name="connsiteX8" fmla="*/ 1940560 w 2448560"/>
              <a:gd name="connsiteY8" fmla="*/ 543560 h 1203960"/>
              <a:gd name="connsiteX9" fmla="*/ 812800 w 2448560"/>
              <a:gd name="connsiteY9" fmla="*/ 1087120 h 1203960"/>
              <a:gd name="connsiteX10" fmla="*/ 55880 w 2448560"/>
              <a:gd name="connsiteY10" fmla="*/ 1203960 h 1203960"/>
              <a:gd name="connsiteX11" fmla="*/ 0 w 2448560"/>
              <a:gd name="connsiteY11" fmla="*/ 1122680 h 1203960"/>
              <a:gd name="connsiteX0" fmla="*/ 0 w 2448560"/>
              <a:gd name="connsiteY0" fmla="*/ 1215958 h 1297238"/>
              <a:gd name="connsiteX1" fmla="*/ 492760 w 2448560"/>
              <a:gd name="connsiteY1" fmla="*/ 550478 h 1297238"/>
              <a:gd name="connsiteX2" fmla="*/ 751840 w 2448560"/>
              <a:gd name="connsiteY2" fmla="*/ 489518 h 1297238"/>
              <a:gd name="connsiteX3" fmla="*/ 777240 w 2448560"/>
              <a:gd name="connsiteY3" fmla="*/ 687638 h 1297238"/>
              <a:gd name="connsiteX4" fmla="*/ 660400 w 2448560"/>
              <a:gd name="connsiteY4" fmla="*/ 845118 h 1297238"/>
              <a:gd name="connsiteX5" fmla="*/ 1341120 w 2448560"/>
              <a:gd name="connsiteY5" fmla="*/ 489518 h 1297238"/>
              <a:gd name="connsiteX6" fmla="*/ 2377440 w 2448560"/>
              <a:gd name="connsiteY6" fmla="*/ 93278 h 1297238"/>
              <a:gd name="connsiteX7" fmla="*/ 2448560 w 2448560"/>
              <a:gd name="connsiteY7" fmla="*/ 194878 h 1297238"/>
              <a:gd name="connsiteX8" fmla="*/ 1940560 w 2448560"/>
              <a:gd name="connsiteY8" fmla="*/ 636838 h 1297238"/>
              <a:gd name="connsiteX9" fmla="*/ 812800 w 2448560"/>
              <a:gd name="connsiteY9" fmla="*/ 1180398 h 1297238"/>
              <a:gd name="connsiteX10" fmla="*/ 55880 w 2448560"/>
              <a:gd name="connsiteY10" fmla="*/ 1297238 h 1297238"/>
              <a:gd name="connsiteX11" fmla="*/ 0 w 2448560"/>
              <a:gd name="connsiteY11" fmla="*/ 1215958 h 1297238"/>
              <a:gd name="connsiteX0" fmla="*/ 0 w 2448560"/>
              <a:gd name="connsiteY0" fmla="*/ 1125821 h 1207101"/>
              <a:gd name="connsiteX1" fmla="*/ 492760 w 2448560"/>
              <a:gd name="connsiteY1" fmla="*/ 460341 h 1207101"/>
              <a:gd name="connsiteX2" fmla="*/ 751840 w 2448560"/>
              <a:gd name="connsiteY2" fmla="*/ 399381 h 1207101"/>
              <a:gd name="connsiteX3" fmla="*/ 777240 w 2448560"/>
              <a:gd name="connsiteY3" fmla="*/ 597501 h 1207101"/>
              <a:gd name="connsiteX4" fmla="*/ 660400 w 2448560"/>
              <a:gd name="connsiteY4" fmla="*/ 754981 h 1207101"/>
              <a:gd name="connsiteX5" fmla="*/ 1341120 w 2448560"/>
              <a:gd name="connsiteY5" fmla="*/ 399381 h 1207101"/>
              <a:gd name="connsiteX6" fmla="*/ 2377440 w 2448560"/>
              <a:gd name="connsiteY6" fmla="*/ 3141 h 1207101"/>
              <a:gd name="connsiteX7" fmla="*/ 2448560 w 2448560"/>
              <a:gd name="connsiteY7" fmla="*/ 104741 h 1207101"/>
              <a:gd name="connsiteX8" fmla="*/ 1940560 w 2448560"/>
              <a:gd name="connsiteY8" fmla="*/ 546701 h 1207101"/>
              <a:gd name="connsiteX9" fmla="*/ 812800 w 2448560"/>
              <a:gd name="connsiteY9" fmla="*/ 1090261 h 1207101"/>
              <a:gd name="connsiteX10" fmla="*/ 55880 w 2448560"/>
              <a:gd name="connsiteY10" fmla="*/ 1207101 h 1207101"/>
              <a:gd name="connsiteX11" fmla="*/ 0 w 2448560"/>
              <a:gd name="connsiteY11" fmla="*/ 1125821 h 1207101"/>
              <a:gd name="connsiteX0" fmla="*/ 0 w 2448560"/>
              <a:gd name="connsiteY0" fmla="*/ 1125821 h 1207101"/>
              <a:gd name="connsiteX1" fmla="*/ 492760 w 2448560"/>
              <a:gd name="connsiteY1" fmla="*/ 460341 h 1207101"/>
              <a:gd name="connsiteX2" fmla="*/ 751840 w 2448560"/>
              <a:gd name="connsiteY2" fmla="*/ 399381 h 1207101"/>
              <a:gd name="connsiteX3" fmla="*/ 777240 w 2448560"/>
              <a:gd name="connsiteY3" fmla="*/ 597501 h 1207101"/>
              <a:gd name="connsiteX4" fmla="*/ 660400 w 2448560"/>
              <a:gd name="connsiteY4" fmla="*/ 754981 h 1207101"/>
              <a:gd name="connsiteX5" fmla="*/ 1341120 w 2448560"/>
              <a:gd name="connsiteY5" fmla="*/ 399381 h 1207101"/>
              <a:gd name="connsiteX6" fmla="*/ 2377440 w 2448560"/>
              <a:gd name="connsiteY6" fmla="*/ 3141 h 1207101"/>
              <a:gd name="connsiteX7" fmla="*/ 2448560 w 2448560"/>
              <a:gd name="connsiteY7" fmla="*/ 104741 h 1207101"/>
              <a:gd name="connsiteX8" fmla="*/ 1940560 w 2448560"/>
              <a:gd name="connsiteY8" fmla="*/ 546701 h 1207101"/>
              <a:gd name="connsiteX9" fmla="*/ 812800 w 2448560"/>
              <a:gd name="connsiteY9" fmla="*/ 1090261 h 1207101"/>
              <a:gd name="connsiteX10" fmla="*/ 55880 w 2448560"/>
              <a:gd name="connsiteY10" fmla="*/ 1207101 h 1207101"/>
              <a:gd name="connsiteX11" fmla="*/ 0 w 2448560"/>
              <a:gd name="connsiteY11" fmla="*/ 1125821 h 1207101"/>
              <a:gd name="connsiteX0" fmla="*/ 0 w 2465516"/>
              <a:gd name="connsiteY0" fmla="*/ 1124328 h 1205608"/>
              <a:gd name="connsiteX1" fmla="*/ 492760 w 2465516"/>
              <a:gd name="connsiteY1" fmla="*/ 458848 h 1205608"/>
              <a:gd name="connsiteX2" fmla="*/ 751840 w 2465516"/>
              <a:gd name="connsiteY2" fmla="*/ 397888 h 1205608"/>
              <a:gd name="connsiteX3" fmla="*/ 777240 w 2465516"/>
              <a:gd name="connsiteY3" fmla="*/ 596008 h 1205608"/>
              <a:gd name="connsiteX4" fmla="*/ 660400 w 2465516"/>
              <a:gd name="connsiteY4" fmla="*/ 753488 h 1205608"/>
              <a:gd name="connsiteX5" fmla="*/ 1341120 w 2465516"/>
              <a:gd name="connsiteY5" fmla="*/ 397888 h 1205608"/>
              <a:gd name="connsiteX6" fmla="*/ 2377440 w 2465516"/>
              <a:gd name="connsiteY6" fmla="*/ 1648 h 1205608"/>
              <a:gd name="connsiteX7" fmla="*/ 2448560 w 2465516"/>
              <a:gd name="connsiteY7" fmla="*/ 103248 h 1205608"/>
              <a:gd name="connsiteX8" fmla="*/ 1940560 w 2465516"/>
              <a:gd name="connsiteY8" fmla="*/ 545208 h 1205608"/>
              <a:gd name="connsiteX9" fmla="*/ 812800 w 2465516"/>
              <a:gd name="connsiteY9" fmla="*/ 1088768 h 1205608"/>
              <a:gd name="connsiteX10" fmla="*/ 55880 w 2465516"/>
              <a:gd name="connsiteY10" fmla="*/ 1205608 h 1205608"/>
              <a:gd name="connsiteX11" fmla="*/ 0 w 2465516"/>
              <a:gd name="connsiteY11" fmla="*/ 1124328 h 1205608"/>
              <a:gd name="connsiteX0" fmla="*/ 0 w 2543043"/>
              <a:gd name="connsiteY0" fmla="*/ 1124328 h 1205608"/>
              <a:gd name="connsiteX1" fmla="*/ 492760 w 2543043"/>
              <a:gd name="connsiteY1" fmla="*/ 458848 h 1205608"/>
              <a:gd name="connsiteX2" fmla="*/ 751840 w 2543043"/>
              <a:gd name="connsiteY2" fmla="*/ 397888 h 1205608"/>
              <a:gd name="connsiteX3" fmla="*/ 777240 w 2543043"/>
              <a:gd name="connsiteY3" fmla="*/ 596008 h 1205608"/>
              <a:gd name="connsiteX4" fmla="*/ 660400 w 2543043"/>
              <a:gd name="connsiteY4" fmla="*/ 753488 h 1205608"/>
              <a:gd name="connsiteX5" fmla="*/ 1341120 w 2543043"/>
              <a:gd name="connsiteY5" fmla="*/ 397888 h 1205608"/>
              <a:gd name="connsiteX6" fmla="*/ 2377440 w 2543043"/>
              <a:gd name="connsiteY6" fmla="*/ 1648 h 1205608"/>
              <a:gd name="connsiteX7" fmla="*/ 2448560 w 2543043"/>
              <a:gd name="connsiteY7" fmla="*/ 103248 h 1205608"/>
              <a:gd name="connsiteX8" fmla="*/ 1940560 w 2543043"/>
              <a:gd name="connsiteY8" fmla="*/ 545208 h 1205608"/>
              <a:gd name="connsiteX9" fmla="*/ 812800 w 2543043"/>
              <a:gd name="connsiteY9" fmla="*/ 1088768 h 1205608"/>
              <a:gd name="connsiteX10" fmla="*/ 55880 w 2543043"/>
              <a:gd name="connsiteY10" fmla="*/ 1205608 h 1205608"/>
              <a:gd name="connsiteX11" fmla="*/ 0 w 2543043"/>
              <a:gd name="connsiteY11" fmla="*/ 1124328 h 1205608"/>
              <a:gd name="connsiteX0" fmla="*/ 0 w 2510323"/>
              <a:gd name="connsiteY0" fmla="*/ 1173098 h 1254378"/>
              <a:gd name="connsiteX1" fmla="*/ 492760 w 2510323"/>
              <a:gd name="connsiteY1" fmla="*/ 507618 h 1254378"/>
              <a:gd name="connsiteX2" fmla="*/ 751840 w 2510323"/>
              <a:gd name="connsiteY2" fmla="*/ 446658 h 1254378"/>
              <a:gd name="connsiteX3" fmla="*/ 777240 w 2510323"/>
              <a:gd name="connsiteY3" fmla="*/ 644778 h 1254378"/>
              <a:gd name="connsiteX4" fmla="*/ 660400 w 2510323"/>
              <a:gd name="connsiteY4" fmla="*/ 802258 h 1254378"/>
              <a:gd name="connsiteX5" fmla="*/ 1341120 w 2510323"/>
              <a:gd name="connsiteY5" fmla="*/ 446658 h 1254378"/>
              <a:gd name="connsiteX6" fmla="*/ 2377440 w 2510323"/>
              <a:gd name="connsiteY6" fmla="*/ 50418 h 1254378"/>
              <a:gd name="connsiteX7" fmla="*/ 2448560 w 2510323"/>
              <a:gd name="connsiteY7" fmla="*/ 152018 h 1254378"/>
              <a:gd name="connsiteX8" fmla="*/ 1940560 w 2510323"/>
              <a:gd name="connsiteY8" fmla="*/ 593978 h 1254378"/>
              <a:gd name="connsiteX9" fmla="*/ 812800 w 2510323"/>
              <a:gd name="connsiteY9" fmla="*/ 1137538 h 1254378"/>
              <a:gd name="connsiteX10" fmla="*/ 55880 w 2510323"/>
              <a:gd name="connsiteY10" fmla="*/ 1254378 h 1254378"/>
              <a:gd name="connsiteX11" fmla="*/ 0 w 2510323"/>
              <a:gd name="connsiteY11" fmla="*/ 1173098 h 1254378"/>
              <a:gd name="connsiteX0" fmla="*/ 0 w 2468139"/>
              <a:gd name="connsiteY0" fmla="*/ 1123521 h 1204801"/>
              <a:gd name="connsiteX1" fmla="*/ 492760 w 2468139"/>
              <a:gd name="connsiteY1" fmla="*/ 458041 h 1204801"/>
              <a:gd name="connsiteX2" fmla="*/ 751840 w 2468139"/>
              <a:gd name="connsiteY2" fmla="*/ 397081 h 1204801"/>
              <a:gd name="connsiteX3" fmla="*/ 777240 w 2468139"/>
              <a:gd name="connsiteY3" fmla="*/ 595201 h 1204801"/>
              <a:gd name="connsiteX4" fmla="*/ 660400 w 2468139"/>
              <a:gd name="connsiteY4" fmla="*/ 752681 h 1204801"/>
              <a:gd name="connsiteX5" fmla="*/ 1341120 w 2468139"/>
              <a:gd name="connsiteY5" fmla="*/ 397081 h 1204801"/>
              <a:gd name="connsiteX6" fmla="*/ 2377440 w 2468139"/>
              <a:gd name="connsiteY6" fmla="*/ 841 h 1204801"/>
              <a:gd name="connsiteX7" fmla="*/ 2352040 w 2468139"/>
              <a:gd name="connsiteY7" fmla="*/ 341201 h 1204801"/>
              <a:gd name="connsiteX8" fmla="*/ 1940560 w 2468139"/>
              <a:gd name="connsiteY8" fmla="*/ 544401 h 1204801"/>
              <a:gd name="connsiteX9" fmla="*/ 812800 w 2468139"/>
              <a:gd name="connsiteY9" fmla="*/ 1087961 h 1204801"/>
              <a:gd name="connsiteX10" fmla="*/ 55880 w 2468139"/>
              <a:gd name="connsiteY10" fmla="*/ 1204801 h 1204801"/>
              <a:gd name="connsiteX11" fmla="*/ 0 w 2468139"/>
              <a:gd name="connsiteY11" fmla="*/ 1123521 h 1204801"/>
              <a:gd name="connsiteX0" fmla="*/ 0 w 2421067"/>
              <a:gd name="connsiteY0" fmla="*/ 1145785 h 1227065"/>
              <a:gd name="connsiteX1" fmla="*/ 492760 w 2421067"/>
              <a:gd name="connsiteY1" fmla="*/ 480305 h 1227065"/>
              <a:gd name="connsiteX2" fmla="*/ 751840 w 2421067"/>
              <a:gd name="connsiteY2" fmla="*/ 419345 h 1227065"/>
              <a:gd name="connsiteX3" fmla="*/ 777240 w 2421067"/>
              <a:gd name="connsiteY3" fmla="*/ 617465 h 1227065"/>
              <a:gd name="connsiteX4" fmla="*/ 660400 w 2421067"/>
              <a:gd name="connsiteY4" fmla="*/ 774945 h 1227065"/>
              <a:gd name="connsiteX5" fmla="*/ 1341120 w 2421067"/>
              <a:gd name="connsiteY5" fmla="*/ 419345 h 1227065"/>
              <a:gd name="connsiteX6" fmla="*/ 2377440 w 2421067"/>
              <a:gd name="connsiteY6" fmla="*/ 23105 h 1227065"/>
              <a:gd name="connsiteX7" fmla="*/ 2352040 w 2421067"/>
              <a:gd name="connsiteY7" fmla="*/ 363465 h 1227065"/>
              <a:gd name="connsiteX8" fmla="*/ 1940560 w 2421067"/>
              <a:gd name="connsiteY8" fmla="*/ 566665 h 1227065"/>
              <a:gd name="connsiteX9" fmla="*/ 812800 w 2421067"/>
              <a:gd name="connsiteY9" fmla="*/ 1110225 h 1227065"/>
              <a:gd name="connsiteX10" fmla="*/ 55880 w 2421067"/>
              <a:gd name="connsiteY10" fmla="*/ 1227065 h 1227065"/>
              <a:gd name="connsiteX11" fmla="*/ 0 w 2421067"/>
              <a:gd name="connsiteY11" fmla="*/ 1145785 h 1227065"/>
              <a:gd name="connsiteX0" fmla="*/ 0 w 2448020"/>
              <a:gd name="connsiteY0" fmla="*/ 1118692 h 1199972"/>
              <a:gd name="connsiteX1" fmla="*/ 492760 w 2448020"/>
              <a:gd name="connsiteY1" fmla="*/ 453212 h 1199972"/>
              <a:gd name="connsiteX2" fmla="*/ 751840 w 2448020"/>
              <a:gd name="connsiteY2" fmla="*/ 392252 h 1199972"/>
              <a:gd name="connsiteX3" fmla="*/ 777240 w 2448020"/>
              <a:gd name="connsiteY3" fmla="*/ 590372 h 1199972"/>
              <a:gd name="connsiteX4" fmla="*/ 660400 w 2448020"/>
              <a:gd name="connsiteY4" fmla="*/ 747852 h 1199972"/>
              <a:gd name="connsiteX5" fmla="*/ 1341120 w 2448020"/>
              <a:gd name="connsiteY5" fmla="*/ 392252 h 1199972"/>
              <a:gd name="connsiteX6" fmla="*/ 2423160 w 2448020"/>
              <a:gd name="connsiteY6" fmla="*/ 21412 h 1199972"/>
              <a:gd name="connsiteX7" fmla="*/ 2352040 w 2448020"/>
              <a:gd name="connsiteY7" fmla="*/ 336372 h 1199972"/>
              <a:gd name="connsiteX8" fmla="*/ 1940560 w 2448020"/>
              <a:gd name="connsiteY8" fmla="*/ 539572 h 1199972"/>
              <a:gd name="connsiteX9" fmla="*/ 812800 w 2448020"/>
              <a:gd name="connsiteY9" fmla="*/ 1083132 h 1199972"/>
              <a:gd name="connsiteX10" fmla="*/ 55880 w 2448020"/>
              <a:gd name="connsiteY10" fmla="*/ 1199972 h 1199972"/>
              <a:gd name="connsiteX11" fmla="*/ 0 w 2448020"/>
              <a:gd name="connsiteY11" fmla="*/ 1118692 h 1199972"/>
              <a:gd name="connsiteX0" fmla="*/ 0 w 2502615"/>
              <a:gd name="connsiteY0" fmla="*/ 1118692 h 1199972"/>
              <a:gd name="connsiteX1" fmla="*/ 492760 w 2502615"/>
              <a:gd name="connsiteY1" fmla="*/ 453212 h 1199972"/>
              <a:gd name="connsiteX2" fmla="*/ 751840 w 2502615"/>
              <a:gd name="connsiteY2" fmla="*/ 392252 h 1199972"/>
              <a:gd name="connsiteX3" fmla="*/ 777240 w 2502615"/>
              <a:gd name="connsiteY3" fmla="*/ 590372 h 1199972"/>
              <a:gd name="connsiteX4" fmla="*/ 660400 w 2502615"/>
              <a:gd name="connsiteY4" fmla="*/ 747852 h 1199972"/>
              <a:gd name="connsiteX5" fmla="*/ 1341120 w 2502615"/>
              <a:gd name="connsiteY5" fmla="*/ 392252 h 1199972"/>
              <a:gd name="connsiteX6" fmla="*/ 2423160 w 2502615"/>
              <a:gd name="connsiteY6" fmla="*/ 21412 h 1199972"/>
              <a:gd name="connsiteX7" fmla="*/ 2352040 w 2502615"/>
              <a:gd name="connsiteY7" fmla="*/ 336372 h 1199972"/>
              <a:gd name="connsiteX8" fmla="*/ 1940560 w 2502615"/>
              <a:gd name="connsiteY8" fmla="*/ 539572 h 1199972"/>
              <a:gd name="connsiteX9" fmla="*/ 812800 w 2502615"/>
              <a:gd name="connsiteY9" fmla="*/ 1083132 h 1199972"/>
              <a:gd name="connsiteX10" fmla="*/ 55880 w 2502615"/>
              <a:gd name="connsiteY10" fmla="*/ 1199972 h 1199972"/>
              <a:gd name="connsiteX11" fmla="*/ 0 w 2502615"/>
              <a:gd name="connsiteY11" fmla="*/ 1118692 h 1199972"/>
              <a:gd name="connsiteX0" fmla="*/ 0 w 2510842"/>
              <a:gd name="connsiteY0" fmla="*/ 1118692 h 1199972"/>
              <a:gd name="connsiteX1" fmla="*/ 492760 w 2510842"/>
              <a:gd name="connsiteY1" fmla="*/ 453212 h 1199972"/>
              <a:gd name="connsiteX2" fmla="*/ 751840 w 2510842"/>
              <a:gd name="connsiteY2" fmla="*/ 392252 h 1199972"/>
              <a:gd name="connsiteX3" fmla="*/ 777240 w 2510842"/>
              <a:gd name="connsiteY3" fmla="*/ 590372 h 1199972"/>
              <a:gd name="connsiteX4" fmla="*/ 660400 w 2510842"/>
              <a:gd name="connsiteY4" fmla="*/ 747852 h 1199972"/>
              <a:gd name="connsiteX5" fmla="*/ 1341120 w 2510842"/>
              <a:gd name="connsiteY5" fmla="*/ 392252 h 1199972"/>
              <a:gd name="connsiteX6" fmla="*/ 2423160 w 2510842"/>
              <a:gd name="connsiteY6" fmla="*/ 21412 h 1199972"/>
              <a:gd name="connsiteX7" fmla="*/ 2352040 w 2510842"/>
              <a:gd name="connsiteY7" fmla="*/ 336372 h 1199972"/>
              <a:gd name="connsiteX8" fmla="*/ 812800 w 2510842"/>
              <a:gd name="connsiteY8" fmla="*/ 1083132 h 1199972"/>
              <a:gd name="connsiteX9" fmla="*/ 55880 w 2510842"/>
              <a:gd name="connsiteY9" fmla="*/ 1199972 h 1199972"/>
              <a:gd name="connsiteX10" fmla="*/ 0 w 2510842"/>
              <a:gd name="connsiteY10" fmla="*/ 1118692 h 1199972"/>
              <a:gd name="connsiteX0" fmla="*/ 0 w 2510842"/>
              <a:gd name="connsiteY0" fmla="*/ 1118692 h 1199972"/>
              <a:gd name="connsiteX1" fmla="*/ 492760 w 2510842"/>
              <a:gd name="connsiteY1" fmla="*/ 453212 h 1199972"/>
              <a:gd name="connsiteX2" fmla="*/ 751840 w 2510842"/>
              <a:gd name="connsiteY2" fmla="*/ 392252 h 1199972"/>
              <a:gd name="connsiteX3" fmla="*/ 777240 w 2510842"/>
              <a:gd name="connsiteY3" fmla="*/ 590372 h 1199972"/>
              <a:gd name="connsiteX4" fmla="*/ 660400 w 2510842"/>
              <a:gd name="connsiteY4" fmla="*/ 747852 h 1199972"/>
              <a:gd name="connsiteX5" fmla="*/ 1341120 w 2510842"/>
              <a:gd name="connsiteY5" fmla="*/ 392252 h 1199972"/>
              <a:gd name="connsiteX6" fmla="*/ 2423160 w 2510842"/>
              <a:gd name="connsiteY6" fmla="*/ 21412 h 1199972"/>
              <a:gd name="connsiteX7" fmla="*/ 2352040 w 2510842"/>
              <a:gd name="connsiteY7" fmla="*/ 336372 h 1199972"/>
              <a:gd name="connsiteX8" fmla="*/ 812800 w 2510842"/>
              <a:gd name="connsiteY8" fmla="*/ 1083132 h 1199972"/>
              <a:gd name="connsiteX9" fmla="*/ 55880 w 2510842"/>
              <a:gd name="connsiteY9" fmla="*/ 1199972 h 1199972"/>
              <a:gd name="connsiteX10" fmla="*/ 0 w 2510842"/>
              <a:gd name="connsiteY10" fmla="*/ 1118692 h 1199972"/>
              <a:gd name="connsiteX0" fmla="*/ 0 w 2424445"/>
              <a:gd name="connsiteY0" fmla="*/ 1105496 h 1186776"/>
              <a:gd name="connsiteX1" fmla="*/ 492760 w 2424445"/>
              <a:gd name="connsiteY1" fmla="*/ 440016 h 1186776"/>
              <a:gd name="connsiteX2" fmla="*/ 751840 w 2424445"/>
              <a:gd name="connsiteY2" fmla="*/ 379056 h 1186776"/>
              <a:gd name="connsiteX3" fmla="*/ 777240 w 2424445"/>
              <a:gd name="connsiteY3" fmla="*/ 577176 h 1186776"/>
              <a:gd name="connsiteX4" fmla="*/ 660400 w 2424445"/>
              <a:gd name="connsiteY4" fmla="*/ 734656 h 1186776"/>
              <a:gd name="connsiteX5" fmla="*/ 1341120 w 2424445"/>
              <a:gd name="connsiteY5" fmla="*/ 379056 h 1186776"/>
              <a:gd name="connsiteX6" fmla="*/ 2423160 w 2424445"/>
              <a:gd name="connsiteY6" fmla="*/ 8216 h 1186776"/>
              <a:gd name="connsiteX7" fmla="*/ 1544320 w 2424445"/>
              <a:gd name="connsiteY7" fmla="*/ 754976 h 1186776"/>
              <a:gd name="connsiteX8" fmla="*/ 812800 w 2424445"/>
              <a:gd name="connsiteY8" fmla="*/ 1069936 h 1186776"/>
              <a:gd name="connsiteX9" fmla="*/ 55880 w 2424445"/>
              <a:gd name="connsiteY9" fmla="*/ 1186776 h 1186776"/>
              <a:gd name="connsiteX10" fmla="*/ 0 w 2424445"/>
              <a:gd name="connsiteY10" fmla="*/ 1105496 h 1186776"/>
              <a:gd name="connsiteX0" fmla="*/ 0 w 2424560"/>
              <a:gd name="connsiteY0" fmla="*/ 1105496 h 1186776"/>
              <a:gd name="connsiteX1" fmla="*/ 492760 w 2424560"/>
              <a:gd name="connsiteY1" fmla="*/ 440016 h 1186776"/>
              <a:gd name="connsiteX2" fmla="*/ 751840 w 2424560"/>
              <a:gd name="connsiteY2" fmla="*/ 379056 h 1186776"/>
              <a:gd name="connsiteX3" fmla="*/ 777240 w 2424560"/>
              <a:gd name="connsiteY3" fmla="*/ 577176 h 1186776"/>
              <a:gd name="connsiteX4" fmla="*/ 660400 w 2424560"/>
              <a:gd name="connsiteY4" fmla="*/ 734656 h 1186776"/>
              <a:gd name="connsiteX5" fmla="*/ 1341120 w 2424560"/>
              <a:gd name="connsiteY5" fmla="*/ 379056 h 1186776"/>
              <a:gd name="connsiteX6" fmla="*/ 2423160 w 2424560"/>
              <a:gd name="connsiteY6" fmla="*/ 8216 h 1186776"/>
              <a:gd name="connsiteX7" fmla="*/ 1544320 w 2424560"/>
              <a:gd name="connsiteY7" fmla="*/ 754976 h 1186776"/>
              <a:gd name="connsiteX8" fmla="*/ 812800 w 2424560"/>
              <a:gd name="connsiteY8" fmla="*/ 1069936 h 1186776"/>
              <a:gd name="connsiteX9" fmla="*/ 55880 w 2424560"/>
              <a:gd name="connsiteY9" fmla="*/ 1186776 h 1186776"/>
              <a:gd name="connsiteX10" fmla="*/ 0 w 2424560"/>
              <a:gd name="connsiteY10" fmla="*/ 1105496 h 1186776"/>
              <a:gd name="connsiteX0" fmla="*/ 0 w 2423507"/>
              <a:gd name="connsiteY0" fmla="*/ 1107654 h 1188934"/>
              <a:gd name="connsiteX1" fmla="*/ 492760 w 2423507"/>
              <a:gd name="connsiteY1" fmla="*/ 442174 h 1188934"/>
              <a:gd name="connsiteX2" fmla="*/ 751840 w 2423507"/>
              <a:gd name="connsiteY2" fmla="*/ 381214 h 1188934"/>
              <a:gd name="connsiteX3" fmla="*/ 777240 w 2423507"/>
              <a:gd name="connsiteY3" fmla="*/ 579334 h 1188934"/>
              <a:gd name="connsiteX4" fmla="*/ 660400 w 2423507"/>
              <a:gd name="connsiteY4" fmla="*/ 736814 h 1188934"/>
              <a:gd name="connsiteX5" fmla="*/ 1341120 w 2423507"/>
              <a:gd name="connsiteY5" fmla="*/ 381214 h 1188934"/>
              <a:gd name="connsiteX6" fmla="*/ 2423160 w 2423507"/>
              <a:gd name="connsiteY6" fmla="*/ 10374 h 1188934"/>
              <a:gd name="connsiteX7" fmla="*/ 1447800 w 2423507"/>
              <a:gd name="connsiteY7" fmla="*/ 813014 h 1188934"/>
              <a:gd name="connsiteX8" fmla="*/ 812800 w 2423507"/>
              <a:gd name="connsiteY8" fmla="*/ 1072094 h 1188934"/>
              <a:gd name="connsiteX9" fmla="*/ 55880 w 2423507"/>
              <a:gd name="connsiteY9" fmla="*/ 1188934 h 1188934"/>
              <a:gd name="connsiteX10" fmla="*/ 0 w 2423507"/>
              <a:gd name="connsiteY10" fmla="*/ 1107654 h 1188934"/>
              <a:gd name="connsiteX0" fmla="*/ 0 w 2423518"/>
              <a:gd name="connsiteY0" fmla="*/ 1107654 h 1188934"/>
              <a:gd name="connsiteX1" fmla="*/ 492760 w 2423518"/>
              <a:gd name="connsiteY1" fmla="*/ 442174 h 1188934"/>
              <a:gd name="connsiteX2" fmla="*/ 751840 w 2423518"/>
              <a:gd name="connsiteY2" fmla="*/ 381214 h 1188934"/>
              <a:gd name="connsiteX3" fmla="*/ 777240 w 2423518"/>
              <a:gd name="connsiteY3" fmla="*/ 579334 h 1188934"/>
              <a:gd name="connsiteX4" fmla="*/ 660400 w 2423518"/>
              <a:gd name="connsiteY4" fmla="*/ 736814 h 1188934"/>
              <a:gd name="connsiteX5" fmla="*/ 1341120 w 2423518"/>
              <a:gd name="connsiteY5" fmla="*/ 381214 h 1188934"/>
              <a:gd name="connsiteX6" fmla="*/ 2423160 w 2423518"/>
              <a:gd name="connsiteY6" fmla="*/ 10374 h 1188934"/>
              <a:gd name="connsiteX7" fmla="*/ 1447800 w 2423518"/>
              <a:gd name="connsiteY7" fmla="*/ 813014 h 1188934"/>
              <a:gd name="connsiteX8" fmla="*/ 812800 w 2423518"/>
              <a:gd name="connsiteY8" fmla="*/ 1072094 h 1188934"/>
              <a:gd name="connsiteX9" fmla="*/ 55880 w 2423518"/>
              <a:gd name="connsiteY9" fmla="*/ 1188934 h 1188934"/>
              <a:gd name="connsiteX10" fmla="*/ 0 w 2423518"/>
              <a:gd name="connsiteY10" fmla="*/ 1107654 h 1188934"/>
              <a:gd name="connsiteX0" fmla="*/ 0 w 2423778"/>
              <a:gd name="connsiteY0" fmla="*/ 1122873 h 1204153"/>
              <a:gd name="connsiteX1" fmla="*/ 492760 w 2423778"/>
              <a:gd name="connsiteY1" fmla="*/ 457393 h 1204153"/>
              <a:gd name="connsiteX2" fmla="*/ 751840 w 2423778"/>
              <a:gd name="connsiteY2" fmla="*/ 396433 h 1204153"/>
              <a:gd name="connsiteX3" fmla="*/ 777240 w 2423778"/>
              <a:gd name="connsiteY3" fmla="*/ 594553 h 1204153"/>
              <a:gd name="connsiteX4" fmla="*/ 660400 w 2423778"/>
              <a:gd name="connsiteY4" fmla="*/ 752033 h 1204153"/>
              <a:gd name="connsiteX5" fmla="*/ 1579880 w 2423778"/>
              <a:gd name="connsiteY5" fmla="*/ 249113 h 1204153"/>
              <a:gd name="connsiteX6" fmla="*/ 2423160 w 2423778"/>
              <a:gd name="connsiteY6" fmla="*/ 25593 h 1204153"/>
              <a:gd name="connsiteX7" fmla="*/ 1447800 w 2423778"/>
              <a:gd name="connsiteY7" fmla="*/ 828233 h 1204153"/>
              <a:gd name="connsiteX8" fmla="*/ 812800 w 2423778"/>
              <a:gd name="connsiteY8" fmla="*/ 1087313 h 1204153"/>
              <a:gd name="connsiteX9" fmla="*/ 55880 w 2423778"/>
              <a:gd name="connsiteY9" fmla="*/ 1204153 h 1204153"/>
              <a:gd name="connsiteX10" fmla="*/ 0 w 2423778"/>
              <a:gd name="connsiteY10" fmla="*/ 1122873 h 1204153"/>
              <a:gd name="connsiteX0" fmla="*/ 0 w 2423811"/>
              <a:gd name="connsiteY0" fmla="*/ 1127808 h 1209088"/>
              <a:gd name="connsiteX1" fmla="*/ 492760 w 2423811"/>
              <a:gd name="connsiteY1" fmla="*/ 462328 h 1209088"/>
              <a:gd name="connsiteX2" fmla="*/ 751840 w 2423811"/>
              <a:gd name="connsiteY2" fmla="*/ 401368 h 1209088"/>
              <a:gd name="connsiteX3" fmla="*/ 777240 w 2423811"/>
              <a:gd name="connsiteY3" fmla="*/ 599488 h 1209088"/>
              <a:gd name="connsiteX4" fmla="*/ 660400 w 2423811"/>
              <a:gd name="connsiteY4" fmla="*/ 756968 h 1209088"/>
              <a:gd name="connsiteX5" fmla="*/ 1579880 w 2423811"/>
              <a:gd name="connsiteY5" fmla="*/ 254048 h 1209088"/>
              <a:gd name="connsiteX6" fmla="*/ 2423160 w 2423811"/>
              <a:gd name="connsiteY6" fmla="*/ 30528 h 1209088"/>
              <a:gd name="connsiteX7" fmla="*/ 1447800 w 2423811"/>
              <a:gd name="connsiteY7" fmla="*/ 833168 h 1209088"/>
              <a:gd name="connsiteX8" fmla="*/ 812800 w 2423811"/>
              <a:gd name="connsiteY8" fmla="*/ 1092248 h 1209088"/>
              <a:gd name="connsiteX9" fmla="*/ 55880 w 2423811"/>
              <a:gd name="connsiteY9" fmla="*/ 1209088 h 1209088"/>
              <a:gd name="connsiteX10" fmla="*/ 0 w 2423811"/>
              <a:gd name="connsiteY10" fmla="*/ 1127808 h 1209088"/>
              <a:gd name="connsiteX0" fmla="*/ 0 w 2427965"/>
              <a:gd name="connsiteY0" fmla="*/ 1129850 h 1211130"/>
              <a:gd name="connsiteX1" fmla="*/ 492760 w 2427965"/>
              <a:gd name="connsiteY1" fmla="*/ 464370 h 1211130"/>
              <a:gd name="connsiteX2" fmla="*/ 751840 w 2427965"/>
              <a:gd name="connsiteY2" fmla="*/ 403410 h 1211130"/>
              <a:gd name="connsiteX3" fmla="*/ 777240 w 2427965"/>
              <a:gd name="connsiteY3" fmla="*/ 601530 h 1211130"/>
              <a:gd name="connsiteX4" fmla="*/ 660400 w 2427965"/>
              <a:gd name="connsiteY4" fmla="*/ 759010 h 1211130"/>
              <a:gd name="connsiteX5" fmla="*/ 1579880 w 2427965"/>
              <a:gd name="connsiteY5" fmla="*/ 256090 h 1211130"/>
              <a:gd name="connsiteX6" fmla="*/ 2423160 w 2427965"/>
              <a:gd name="connsiteY6" fmla="*/ 32570 h 1211130"/>
              <a:gd name="connsiteX7" fmla="*/ 1447800 w 2427965"/>
              <a:gd name="connsiteY7" fmla="*/ 835210 h 1211130"/>
              <a:gd name="connsiteX8" fmla="*/ 812800 w 2427965"/>
              <a:gd name="connsiteY8" fmla="*/ 1094290 h 1211130"/>
              <a:gd name="connsiteX9" fmla="*/ 55880 w 2427965"/>
              <a:gd name="connsiteY9" fmla="*/ 1211130 h 1211130"/>
              <a:gd name="connsiteX10" fmla="*/ 0 w 2427965"/>
              <a:gd name="connsiteY10" fmla="*/ 1129850 h 1211130"/>
              <a:gd name="connsiteX0" fmla="*/ 0 w 2424801"/>
              <a:gd name="connsiteY0" fmla="*/ 1118494 h 1199774"/>
              <a:gd name="connsiteX1" fmla="*/ 492760 w 2424801"/>
              <a:gd name="connsiteY1" fmla="*/ 453014 h 1199774"/>
              <a:gd name="connsiteX2" fmla="*/ 751840 w 2424801"/>
              <a:gd name="connsiteY2" fmla="*/ 392054 h 1199774"/>
              <a:gd name="connsiteX3" fmla="*/ 777240 w 2424801"/>
              <a:gd name="connsiteY3" fmla="*/ 590174 h 1199774"/>
              <a:gd name="connsiteX4" fmla="*/ 660400 w 2424801"/>
              <a:gd name="connsiteY4" fmla="*/ 747654 h 1199774"/>
              <a:gd name="connsiteX5" fmla="*/ 1579880 w 2424801"/>
              <a:gd name="connsiteY5" fmla="*/ 244734 h 1199774"/>
              <a:gd name="connsiteX6" fmla="*/ 2423160 w 2424801"/>
              <a:gd name="connsiteY6" fmla="*/ 21214 h 1199774"/>
              <a:gd name="connsiteX7" fmla="*/ 1752600 w 2424801"/>
              <a:gd name="connsiteY7" fmla="*/ 681614 h 1199774"/>
              <a:gd name="connsiteX8" fmla="*/ 812800 w 2424801"/>
              <a:gd name="connsiteY8" fmla="*/ 1082934 h 1199774"/>
              <a:gd name="connsiteX9" fmla="*/ 55880 w 2424801"/>
              <a:gd name="connsiteY9" fmla="*/ 1199774 h 1199774"/>
              <a:gd name="connsiteX10" fmla="*/ 0 w 2424801"/>
              <a:gd name="connsiteY10" fmla="*/ 1118494 h 1199774"/>
              <a:gd name="connsiteX0" fmla="*/ 0 w 2424801"/>
              <a:gd name="connsiteY0" fmla="*/ 1118494 h 1199774"/>
              <a:gd name="connsiteX1" fmla="*/ 492760 w 2424801"/>
              <a:gd name="connsiteY1" fmla="*/ 453014 h 1199774"/>
              <a:gd name="connsiteX2" fmla="*/ 751840 w 2424801"/>
              <a:gd name="connsiteY2" fmla="*/ 392054 h 1199774"/>
              <a:gd name="connsiteX3" fmla="*/ 777240 w 2424801"/>
              <a:gd name="connsiteY3" fmla="*/ 590174 h 1199774"/>
              <a:gd name="connsiteX4" fmla="*/ 660400 w 2424801"/>
              <a:gd name="connsiteY4" fmla="*/ 747654 h 1199774"/>
              <a:gd name="connsiteX5" fmla="*/ 1579880 w 2424801"/>
              <a:gd name="connsiteY5" fmla="*/ 244734 h 1199774"/>
              <a:gd name="connsiteX6" fmla="*/ 2423160 w 2424801"/>
              <a:gd name="connsiteY6" fmla="*/ 21214 h 1199774"/>
              <a:gd name="connsiteX7" fmla="*/ 1752600 w 2424801"/>
              <a:gd name="connsiteY7" fmla="*/ 681614 h 1199774"/>
              <a:gd name="connsiteX8" fmla="*/ 812800 w 2424801"/>
              <a:gd name="connsiteY8" fmla="*/ 1082934 h 1199774"/>
              <a:gd name="connsiteX9" fmla="*/ 55880 w 2424801"/>
              <a:gd name="connsiteY9" fmla="*/ 1199774 h 1199774"/>
              <a:gd name="connsiteX10" fmla="*/ 0 w 2424801"/>
              <a:gd name="connsiteY10" fmla="*/ 1118494 h 1199774"/>
              <a:gd name="connsiteX0" fmla="*/ 0 w 2424710"/>
              <a:gd name="connsiteY0" fmla="*/ 1118494 h 1225174"/>
              <a:gd name="connsiteX1" fmla="*/ 492760 w 2424710"/>
              <a:gd name="connsiteY1" fmla="*/ 453014 h 1225174"/>
              <a:gd name="connsiteX2" fmla="*/ 751840 w 2424710"/>
              <a:gd name="connsiteY2" fmla="*/ 392054 h 1225174"/>
              <a:gd name="connsiteX3" fmla="*/ 777240 w 2424710"/>
              <a:gd name="connsiteY3" fmla="*/ 590174 h 1225174"/>
              <a:gd name="connsiteX4" fmla="*/ 660400 w 2424710"/>
              <a:gd name="connsiteY4" fmla="*/ 747654 h 1225174"/>
              <a:gd name="connsiteX5" fmla="*/ 1579880 w 2424710"/>
              <a:gd name="connsiteY5" fmla="*/ 244734 h 1225174"/>
              <a:gd name="connsiteX6" fmla="*/ 2423160 w 2424710"/>
              <a:gd name="connsiteY6" fmla="*/ 21214 h 1225174"/>
              <a:gd name="connsiteX7" fmla="*/ 1752600 w 2424710"/>
              <a:gd name="connsiteY7" fmla="*/ 681614 h 1225174"/>
              <a:gd name="connsiteX8" fmla="*/ 492760 w 2424710"/>
              <a:gd name="connsiteY8" fmla="*/ 1225174 h 1225174"/>
              <a:gd name="connsiteX9" fmla="*/ 55880 w 2424710"/>
              <a:gd name="connsiteY9" fmla="*/ 1199774 h 1225174"/>
              <a:gd name="connsiteX10" fmla="*/ 0 w 2424710"/>
              <a:gd name="connsiteY10" fmla="*/ 1118494 h 1225174"/>
              <a:gd name="connsiteX0" fmla="*/ 54635 w 2479345"/>
              <a:gd name="connsiteY0" fmla="*/ 1118494 h 1225174"/>
              <a:gd name="connsiteX1" fmla="*/ 547395 w 2479345"/>
              <a:gd name="connsiteY1" fmla="*/ 453014 h 1225174"/>
              <a:gd name="connsiteX2" fmla="*/ 806475 w 2479345"/>
              <a:gd name="connsiteY2" fmla="*/ 392054 h 1225174"/>
              <a:gd name="connsiteX3" fmla="*/ 831875 w 2479345"/>
              <a:gd name="connsiteY3" fmla="*/ 590174 h 1225174"/>
              <a:gd name="connsiteX4" fmla="*/ 715035 w 2479345"/>
              <a:gd name="connsiteY4" fmla="*/ 747654 h 1225174"/>
              <a:gd name="connsiteX5" fmla="*/ 1634515 w 2479345"/>
              <a:gd name="connsiteY5" fmla="*/ 244734 h 1225174"/>
              <a:gd name="connsiteX6" fmla="*/ 2477795 w 2479345"/>
              <a:gd name="connsiteY6" fmla="*/ 21214 h 1225174"/>
              <a:gd name="connsiteX7" fmla="*/ 1807235 w 2479345"/>
              <a:gd name="connsiteY7" fmla="*/ 681614 h 1225174"/>
              <a:gd name="connsiteX8" fmla="*/ 547395 w 2479345"/>
              <a:gd name="connsiteY8" fmla="*/ 1225174 h 1225174"/>
              <a:gd name="connsiteX9" fmla="*/ 110515 w 2479345"/>
              <a:gd name="connsiteY9" fmla="*/ 1199774 h 1225174"/>
              <a:gd name="connsiteX10" fmla="*/ 54635 w 2479345"/>
              <a:gd name="connsiteY10" fmla="*/ 1118494 h 1225174"/>
              <a:gd name="connsiteX0" fmla="*/ 36784 w 2461494"/>
              <a:gd name="connsiteY0" fmla="*/ 1118494 h 1234127"/>
              <a:gd name="connsiteX1" fmla="*/ 529544 w 2461494"/>
              <a:gd name="connsiteY1" fmla="*/ 453014 h 1234127"/>
              <a:gd name="connsiteX2" fmla="*/ 788624 w 2461494"/>
              <a:gd name="connsiteY2" fmla="*/ 392054 h 1234127"/>
              <a:gd name="connsiteX3" fmla="*/ 814024 w 2461494"/>
              <a:gd name="connsiteY3" fmla="*/ 590174 h 1234127"/>
              <a:gd name="connsiteX4" fmla="*/ 697184 w 2461494"/>
              <a:gd name="connsiteY4" fmla="*/ 747654 h 1234127"/>
              <a:gd name="connsiteX5" fmla="*/ 1616664 w 2461494"/>
              <a:gd name="connsiteY5" fmla="*/ 244734 h 1234127"/>
              <a:gd name="connsiteX6" fmla="*/ 2459944 w 2461494"/>
              <a:gd name="connsiteY6" fmla="*/ 21214 h 1234127"/>
              <a:gd name="connsiteX7" fmla="*/ 1789384 w 2461494"/>
              <a:gd name="connsiteY7" fmla="*/ 681614 h 1234127"/>
              <a:gd name="connsiteX8" fmla="*/ 529544 w 2461494"/>
              <a:gd name="connsiteY8" fmla="*/ 1225174 h 1234127"/>
              <a:gd name="connsiteX9" fmla="*/ 92664 w 2461494"/>
              <a:gd name="connsiteY9" fmla="*/ 1199774 h 1234127"/>
              <a:gd name="connsiteX10" fmla="*/ 36784 w 2461494"/>
              <a:gd name="connsiteY10" fmla="*/ 1118494 h 1234127"/>
              <a:gd name="connsiteX0" fmla="*/ 0 w 2424710"/>
              <a:gd name="connsiteY0" fmla="*/ 1118494 h 1258616"/>
              <a:gd name="connsiteX1" fmla="*/ 492760 w 2424710"/>
              <a:gd name="connsiteY1" fmla="*/ 453014 h 1258616"/>
              <a:gd name="connsiteX2" fmla="*/ 751840 w 2424710"/>
              <a:gd name="connsiteY2" fmla="*/ 392054 h 1258616"/>
              <a:gd name="connsiteX3" fmla="*/ 777240 w 2424710"/>
              <a:gd name="connsiteY3" fmla="*/ 590174 h 1258616"/>
              <a:gd name="connsiteX4" fmla="*/ 660400 w 2424710"/>
              <a:gd name="connsiteY4" fmla="*/ 747654 h 1258616"/>
              <a:gd name="connsiteX5" fmla="*/ 1579880 w 2424710"/>
              <a:gd name="connsiteY5" fmla="*/ 244734 h 1258616"/>
              <a:gd name="connsiteX6" fmla="*/ 2423160 w 2424710"/>
              <a:gd name="connsiteY6" fmla="*/ 21214 h 1258616"/>
              <a:gd name="connsiteX7" fmla="*/ 1752600 w 2424710"/>
              <a:gd name="connsiteY7" fmla="*/ 681614 h 1258616"/>
              <a:gd name="connsiteX8" fmla="*/ 492760 w 2424710"/>
              <a:gd name="connsiteY8" fmla="*/ 1225174 h 1258616"/>
              <a:gd name="connsiteX9" fmla="*/ 0 w 2424710"/>
              <a:gd name="connsiteY9" fmla="*/ 1118494 h 1258616"/>
              <a:gd name="connsiteX0" fmla="*/ 0 w 2384070"/>
              <a:gd name="connsiteY0" fmla="*/ 1169294 h 1277836"/>
              <a:gd name="connsiteX1" fmla="*/ 452120 w 2384070"/>
              <a:gd name="connsiteY1" fmla="*/ 453014 h 1277836"/>
              <a:gd name="connsiteX2" fmla="*/ 711200 w 2384070"/>
              <a:gd name="connsiteY2" fmla="*/ 392054 h 1277836"/>
              <a:gd name="connsiteX3" fmla="*/ 736600 w 2384070"/>
              <a:gd name="connsiteY3" fmla="*/ 590174 h 1277836"/>
              <a:gd name="connsiteX4" fmla="*/ 619760 w 2384070"/>
              <a:gd name="connsiteY4" fmla="*/ 747654 h 1277836"/>
              <a:gd name="connsiteX5" fmla="*/ 1539240 w 2384070"/>
              <a:gd name="connsiteY5" fmla="*/ 244734 h 1277836"/>
              <a:gd name="connsiteX6" fmla="*/ 2382520 w 2384070"/>
              <a:gd name="connsiteY6" fmla="*/ 21214 h 1277836"/>
              <a:gd name="connsiteX7" fmla="*/ 1711960 w 2384070"/>
              <a:gd name="connsiteY7" fmla="*/ 681614 h 1277836"/>
              <a:gd name="connsiteX8" fmla="*/ 452120 w 2384070"/>
              <a:gd name="connsiteY8" fmla="*/ 1225174 h 1277836"/>
              <a:gd name="connsiteX9" fmla="*/ 0 w 2384070"/>
              <a:gd name="connsiteY9" fmla="*/ 1169294 h 1277836"/>
              <a:gd name="connsiteX0" fmla="*/ 0 w 2384070"/>
              <a:gd name="connsiteY0" fmla="*/ 1169294 h 1270461"/>
              <a:gd name="connsiteX1" fmla="*/ 452120 w 2384070"/>
              <a:gd name="connsiteY1" fmla="*/ 453014 h 1270461"/>
              <a:gd name="connsiteX2" fmla="*/ 711200 w 2384070"/>
              <a:gd name="connsiteY2" fmla="*/ 392054 h 1270461"/>
              <a:gd name="connsiteX3" fmla="*/ 736600 w 2384070"/>
              <a:gd name="connsiteY3" fmla="*/ 590174 h 1270461"/>
              <a:gd name="connsiteX4" fmla="*/ 619760 w 2384070"/>
              <a:gd name="connsiteY4" fmla="*/ 747654 h 1270461"/>
              <a:gd name="connsiteX5" fmla="*/ 1539240 w 2384070"/>
              <a:gd name="connsiteY5" fmla="*/ 244734 h 1270461"/>
              <a:gd name="connsiteX6" fmla="*/ 2382520 w 2384070"/>
              <a:gd name="connsiteY6" fmla="*/ 21214 h 1270461"/>
              <a:gd name="connsiteX7" fmla="*/ 1711960 w 2384070"/>
              <a:gd name="connsiteY7" fmla="*/ 681614 h 1270461"/>
              <a:gd name="connsiteX8" fmla="*/ 452120 w 2384070"/>
              <a:gd name="connsiteY8" fmla="*/ 1225174 h 1270461"/>
              <a:gd name="connsiteX9" fmla="*/ 0 w 2384070"/>
              <a:gd name="connsiteY9" fmla="*/ 1169294 h 1270461"/>
              <a:gd name="connsiteX0" fmla="*/ 27780 w 2411850"/>
              <a:gd name="connsiteY0" fmla="*/ 1169294 h 1270461"/>
              <a:gd name="connsiteX1" fmla="*/ 479900 w 2411850"/>
              <a:gd name="connsiteY1" fmla="*/ 453014 h 1270461"/>
              <a:gd name="connsiteX2" fmla="*/ 738980 w 2411850"/>
              <a:gd name="connsiteY2" fmla="*/ 392054 h 1270461"/>
              <a:gd name="connsiteX3" fmla="*/ 764380 w 2411850"/>
              <a:gd name="connsiteY3" fmla="*/ 590174 h 1270461"/>
              <a:gd name="connsiteX4" fmla="*/ 647540 w 2411850"/>
              <a:gd name="connsiteY4" fmla="*/ 747654 h 1270461"/>
              <a:gd name="connsiteX5" fmla="*/ 1567020 w 2411850"/>
              <a:gd name="connsiteY5" fmla="*/ 244734 h 1270461"/>
              <a:gd name="connsiteX6" fmla="*/ 2410300 w 2411850"/>
              <a:gd name="connsiteY6" fmla="*/ 21214 h 1270461"/>
              <a:gd name="connsiteX7" fmla="*/ 1739740 w 2411850"/>
              <a:gd name="connsiteY7" fmla="*/ 681614 h 1270461"/>
              <a:gd name="connsiteX8" fmla="*/ 479900 w 2411850"/>
              <a:gd name="connsiteY8" fmla="*/ 1225174 h 1270461"/>
              <a:gd name="connsiteX9" fmla="*/ 27780 w 2411850"/>
              <a:gd name="connsiteY9" fmla="*/ 1169294 h 1270461"/>
              <a:gd name="connsiteX0" fmla="*/ 4598 w 2388668"/>
              <a:gd name="connsiteY0" fmla="*/ 1169294 h 1270461"/>
              <a:gd name="connsiteX1" fmla="*/ 456718 w 2388668"/>
              <a:gd name="connsiteY1" fmla="*/ 453014 h 1270461"/>
              <a:gd name="connsiteX2" fmla="*/ 715798 w 2388668"/>
              <a:gd name="connsiteY2" fmla="*/ 392054 h 1270461"/>
              <a:gd name="connsiteX3" fmla="*/ 741198 w 2388668"/>
              <a:gd name="connsiteY3" fmla="*/ 590174 h 1270461"/>
              <a:gd name="connsiteX4" fmla="*/ 624358 w 2388668"/>
              <a:gd name="connsiteY4" fmla="*/ 747654 h 1270461"/>
              <a:gd name="connsiteX5" fmla="*/ 1543838 w 2388668"/>
              <a:gd name="connsiteY5" fmla="*/ 244734 h 1270461"/>
              <a:gd name="connsiteX6" fmla="*/ 2387118 w 2388668"/>
              <a:gd name="connsiteY6" fmla="*/ 21214 h 1270461"/>
              <a:gd name="connsiteX7" fmla="*/ 1716558 w 2388668"/>
              <a:gd name="connsiteY7" fmla="*/ 681614 h 1270461"/>
              <a:gd name="connsiteX8" fmla="*/ 456718 w 2388668"/>
              <a:gd name="connsiteY8" fmla="*/ 1225174 h 1270461"/>
              <a:gd name="connsiteX9" fmla="*/ 4598 w 2388668"/>
              <a:gd name="connsiteY9" fmla="*/ 1169294 h 1270461"/>
              <a:gd name="connsiteX0" fmla="*/ 2840 w 2386775"/>
              <a:gd name="connsiteY0" fmla="*/ 1169294 h 1221817"/>
              <a:gd name="connsiteX1" fmla="*/ 454960 w 2386775"/>
              <a:gd name="connsiteY1" fmla="*/ 453014 h 1221817"/>
              <a:gd name="connsiteX2" fmla="*/ 714040 w 2386775"/>
              <a:gd name="connsiteY2" fmla="*/ 392054 h 1221817"/>
              <a:gd name="connsiteX3" fmla="*/ 739440 w 2386775"/>
              <a:gd name="connsiteY3" fmla="*/ 590174 h 1221817"/>
              <a:gd name="connsiteX4" fmla="*/ 622600 w 2386775"/>
              <a:gd name="connsiteY4" fmla="*/ 747654 h 1221817"/>
              <a:gd name="connsiteX5" fmla="*/ 1542080 w 2386775"/>
              <a:gd name="connsiteY5" fmla="*/ 244734 h 1221817"/>
              <a:gd name="connsiteX6" fmla="*/ 2385360 w 2386775"/>
              <a:gd name="connsiteY6" fmla="*/ 21214 h 1221817"/>
              <a:gd name="connsiteX7" fmla="*/ 1714800 w 2386775"/>
              <a:gd name="connsiteY7" fmla="*/ 681614 h 1221817"/>
              <a:gd name="connsiteX8" fmla="*/ 688640 w 2386775"/>
              <a:gd name="connsiteY8" fmla="*/ 1113414 h 1221817"/>
              <a:gd name="connsiteX9" fmla="*/ 2840 w 2386775"/>
              <a:gd name="connsiteY9" fmla="*/ 1169294 h 1221817"/>
              <a:gd name="connsiteX0" fmla="*/ 2840 w 2390234"/>
              <a:gd name="connsiteY0" fmla="*/ 1167038 h 1220953"/>
              <a:gd name="connsiteX1" fmla="*/ 454960 w 2390234"/>
              <a:gd name="connsiteY1" fmla="*/ 450758 h 1220953"/>
              <a:gd name="connsiteX2" fmla="*/ 714040 w 2390234"/>
              <a:gd name="connsiteY2" fmla="*/ 389798 h 1220953"/>
              <a:gd name="connsiteX3" fmla="*/ 739440 w 2390234"/>
              <a:gd name="connsiteY3" fmla="*/ 587918 h 1220953"/>
              <a:gd name="connsiteX4" fmla="*/ 622600 w 2390234"/>
              <a:gd name="connsiteY4" fmla="*/ 745398 h 1220953"/>
              <a:gd name="connsiteX5" fmla="*/ 1542080 w 2390234"/>
              <a:gd name="connsiteY5" fmla="*/ 242478 h 1220953"/>
              <a:gd name="connsiteX6" fmla="*/ 2385360 w 2390234"/>
              <a:gd name="connsiteY6" fmla="*/ 18958 h 1220953"/>
              <a:gd name="connsiteX7" fmla="*/ 1831640 w 2390234"/>
              <a:gd name="connsiteY7" fmla="*/ 643798 h 1220953"/>
              <a:gd name="connsiteX8" fmla="*/ 688640 w 2390234"/>
              <a:gd name="connsiteY8" fmla="*/ 1111158 h 1220953"/>
              <a:gd name="connsiteX9" fmla="*/ 2840 w 2390234"/>
              <a:gd name="connsiteY9" fmla="*/ 1167038 h 1220953"/>
              <a:gd name="connsiteX0" fmla="*/ 2840 w 2393205"/>
              <a:gd name="connsiteY0" fmla="*/ 1185117 h 1239032"/>
              <a:gd name="connsiteX1" fmla="*/ 454960 w 2393205"/>
              <a:gd name="connsiteY1" fmla="*/ 468837 h 1239032"/>
              <a:gd name="connsiteX2" fmla="*/ 714040 w 2393205"/>
              <a:gd name="connsiteY2" fmla="*/ 407877 h 1239032"/>
              <a:gd name="connsiteX3" fmla="*/ 739440 w 2393205"/>
              <a:gd name="connsiteY3" fmla="*/ 605997 h 1239032"/>
              <a:gd name="connsiteX4" fmla="*/ 622600 w 2393205"/>
              <a:gd name="connsiteY4" fmla="*/ 763477 h 1239032"/>
              <a:gd name="connsiteX5" fmla="*/ 1542080 w 2393205"/>
              <a:gd name="connsiteY5" fmla="*/ 260557 h 1239032"/>
              <a:gd name="connsiteX6" fmla="*/ 2385360 w 2393205"/>
              <a:gd name="connsiteY6" fmla="*/ 37037 h 1239032"/>
              <a:gd name="connsiteX7" fmla="*/ 1831640 w 2393205"/>
              <a:gd name="connsiteY7" fmla="*/ 661877 h 1239032"/>
              <a:gd name="connsiteX8" fmla="*/ 688640 w 2393205"/>
              <a:gd name="connsiteY8" fmla="*/ 1129237 h 1239032"/>
              <a:gd name="connsiteX9" fmla="*/ 2840 w 2393205"/>
              <a:gd name="connsiteY9" fmla="*/ 1185117 h 1239032"/>
              <a:gd name="connsiteX0" fmla="*/ 2840 w 2386204"/>
              <a:gd name="connsiteY0" fmla="*/ 1163260 h 1219670"/>
              <a:gd name="connsiteX1" fmla="*/ 454960 w 2386204"/>
              <a:gd name="connsiteY1" fmla="*/ 446980 h 1219670"/>
              <a:gd name="connsiteX2" fmla="*/ 714040 w 2386204"/>
              <a:gd name="connsiteY2" fmla="*/ 386020 h 1219670"/>
              <a:gd name="connsiteX3" fmla="*/ 739440 w 2386204"/>
              <a:gd name="connsiteY3" fmla="*/ 584140 h 1219670"/>
              <a:gd name="connsiteX4" fmla="*/ 622600 w 2386204"/>
              <a:gd name="connsiteY4" fmla="*/ 741620 h 1219670"/>
              <a:gd name="connsiteX5" fmla="*/ 1542080 w 2386204"/>
              <a:gd name="connsiteY5" fmla="*/ 238700 h 1219670"/>
              <a:gd name="connsiteX6" fmla="*/ 2385360 w 2386204"/>
              <a:gd name="connsiteY6" fmla="*/ 15180 h 1219670"/>
              <a:gd name="connsiteX7" fmla="*/ 1679240 w 2386204"/>
              <a:gd name="connsiteY7" fmla="*/ 579060 h 1219670"/>
              <a:gd name="connsiteX8" fmla="*/ 688640 w 2386204"/>
              <a:gd name="connsiteY8" fmla="*/ 1107380 h 1219670"/>
              <a:gd name="connsiteX9" fmla="*/ 2840 w 2386204"/>
              <a:gd name="connsiteY9" fmla="*/ 1163260 h 1219670"/>
              <a:gd name="connsiteX0" fmla="*/ 2840 w 2386274"/>
              <a:gd name="connsiteY0" fmla="*/ 1163260 h 1219670"/>
              <a:gd name="connsiteX1" fmla="*/ 454960 w 2386274"/>
              <a:gd name="connsiteY1" fmla="*/ 446980 h 1219670"/>
              <a:gd name="connsiteX2" fmla="*/ 714040 w 2386274"/>
              <a:gd name="connsiteY2" fmla="*/ 386020 h 1219670"/>
              <a:gd name="connsiteX3" fmla="*/ 739440 w 2386274"/>
              <a:gd name="connsiteY3" fmla="*/ 584140 h 1219670"/>
              <a:gd name="connsiteX4" fmla="*/ 622600 w 2386274"/>
              <a:gd name="connsiteY4" fmla="*/ 741620 h 1219670"/>
              <a:gd name="connsiteX5" fmla="*/ 1542080 w 2386274"/>
              <a:gd name="connsiteY5" fmla="*/ 238700 h 1219670"/>
              <a:gd name="connsiteX6" fmla="*/ 2385360 w 2386274"/>
              <a:gd name="connsiteY6" fmla="*/ 15180 h 1219670"/>
              <a:gd name="connsiteX7" fmla="*/ 1679240 w 2386274"/>
              <a:gd name="connsiteY7" fmla="*/ 579060 h 1219670"/>
              <a:gd name="connsiteX8" fmla="*/ 688640 w 2386274"/>
              <a:gd name="connsiteY8" fmla="*/ 1107380 h 1219670"/>
              <a:gd name="connsiteX9" fmla="*/ 2840 w 2386274"/>
              <a:gd name="connsiteY9" fmla="*/ 1163260 h 1219670"/>
              <a:gd name="connsiteX0" fmla="*/ 2840 w 2390562"/>
              <a:gd name="connsiteY0" fmla="*/ 1172905 h 1229315"/>
              <a:gd name="connsiteX1" fmla="*/ 454960 w 2390562"/>
              <a:gd name="connsiteY1" fmla="*/ 456625 h 1229315"/>
              <a:gd name="connsiteX2" fmla="*/ 714040 w 2390562"/>
              <a:gd name="connsiteY2" fmla="*/ 395665 h 1229315"/>
              <a:gd name="connsiteX3" fmla="*/ 739440 w 2390562"/>
              <a:gd name="connsiteY3" fmla="*/ 593785 h 1229315"/>
              <a:gd name="connsiteX4" fmla="*/ 622600 w 2390562"/>
              <a:gd name="connsiteY4" fmla="*/ 751265 h 1229315"/>
              <a:gd name="connsiteX5" fmla="*/ 1542080 w 2390562"/>
              <a:gd name="connsiteY5" fmla="*/ 248345 h 1229315"/>
              <a:gd name="connsiteX6" fmla="*/ 2385360 w 2390562"/>
              <a:gd name="connsiteY6" fmla="*/ 24825 h 1229315"/>
              <a:gd name="connsiteX7" fmla="*/ 1679240 w 2390562"/>
              <a:gd name="connsiteY7" fmla="*/ 588705 h 1229315"/>
              <a:gd name="connsiteX8" fmla="*/ 688640 w 2390562"/>
              <a:gd name="connsiteY8" fmla="*/ 1117025 h 1229315"/>
              <a:gd name="connsiteX9" fmla="*/ 2840 w 2390562"/>
              <a:gd name="connsiteY9" fmla="*/ 1172905 h 1229315"/>
              <a:gd name="connsiteX0" fmla="*/ 2840 w 2339843"/>
              <a:gd name="connsiteY0" fmla="*/ 1201899 h 1258309"/>
              <a:gd name="connsiteX1" fmla="*/ 454960 w 2339843"/>
              <a:gd name="connsiteY1" fmla="*/ 485619 h 1258309"/>
              <a:gd name="connsiteX2" fmla="*/ 714040 w 2339843"/>
              <a:gd name="connsiteY2" fmla="*/ 424659 h 1258309"/>
              <a:gd name="connsiteX3" fmla="*/ 739440 w 2339843"/>
              <a:gd name="connsiteY3" fmla="*/ 622779 h 1258309"/>
              <a:gd name="connsiteX4" fmla="*/ 622600 w 2339843"/>
              <a:gd name="connsiteY4" fmla="*/ 780259 h 1258309"/>
              <a:gd name="connsiteX5" fmla="*/ 1542080 w 2339843"/>
              <a:gd name="connsiteY5" fmla="*/ 277339 h 1258309"/>
              <a:gd name="connsiteX6" fmla="*/ 2334560 w 2339843"/>
              <a:gd name="connsiteY6" fmla="*/ 18259 h 1258309"/>
              <a:gd name="connsiteX7" fmla="*/ 1679240 w 2339843"/>
              <a:gd name="connsiteY7" fmla="*/ 617699 h 1258309"/>
              <a:gd name="connsiteX8" fmla="*/ 688640 w 2339843"/>
              <a:gd name="connsiteY8" fmla="*/ 1146019 h 1258309"/>
              <a:gd name="connsiteX9" fmla="*/ 2840 w 2339843"/>
              <a:gd name="connsiteY9" fmla="*/ 1201899 h 1258309"/>
              <a:gd name="connsiteX0" fmla="*/ 2840 w 2339843"/>
              <a:gd name="connsiteY0" fmla="*/ 1202529 h 1258939"/>
              <a:gd name="connsiteX1" fmla="*/ 454960 w 2339843"/>
              <a:gd name="connsiteY1" fmla="*/ 486249 h 1258939"/>
              <a:gd name="connsiteX2" fmla="*/ 714040 w 2339843"/>
              <a:gd name="connsiteY2" fmla="*/ 425289 h 1258939"/>
              <a:gd name="connsiteX3" fmla="*/ 739440 w 2339843"/>
              <a:gd name="connsiteY3" fmla="*/ 623409 h 1258939"/>
              <a:gd name="connsiteX4" fmla="*/ 622600 w 2339843"/>
              <a:gd name="connsiteY4" fmla="*/ 780889 h 1258939"/>
              <a:gd name="connsiteX5" fmla="*/ 1542080 w 2339843"/>
              <a:gd name="connsiteY5" fmla="*/ 277969 h 1258939"/>
              <a:gd name="connsiteX6" fmla="*/ 2334560 w 2339843"/>
              <a:gd name="connsiteY6" fmla="*/ 18889 h 1258939"/>
              <a:gd name="connsiteX7" fmla="*/ 1679240 w 2339843"/>
              <a:gd name="connsiteY7" fmla="*/ 618329 h 1258939"/>
              <a:gd name="connsiteX8" fmla="*/ 688640 w 2339843"/>
              <a:gd name="connsiteY8" fmla="*/ 1146649 h 1258939"/>
              <a:gd name="connsiteX9" fmla="*/ 2840 w 2339843"/>
              <a:gd name="connsiteY9" fmla="*/ 1202529 h 1258939"/>
              <a:gd name="connsiteX0" fmla="*/ 2840 w 2339843"/>
              <a:gd name="connsiteY0" fmla="*/ 1202692 h 1259102"/>
              <a:gd name="connsiteX1" fmla="*/ 454960 w 2339843"/>
              <a:gd name="connsiteY1" fmla="*/ 486412 h 1259102"/>
              <a:gd name="connsiteX2" fmla="*/ 714040 w 2339843"/>
              <a:gd name="connsiteY2" fmla="*/ 425452 h 1259102"/>
              <a:gd name="connsiteX3" fmla="*/ 739440 w 2339843"/>
              <a:gd name="connsiteY3" fmla="*/ 623572 h 1259102"/>
              <a:gd name="connsiteX4" fmla="*/ 622600 w 2339843"/>
              <a:gd name="connsiteY4" fmla="*/ 857252 h 1259102"/>
              <a:gd name="connsiteX5" fmla="*/ 1542080 w 2339843"/>
              <a:gd name="connsiteY5" fmla="*/ 278132 h 1259102"/>
              <a:gd name="connsiteX6" fmla="*/ 2334560 w 2339843"/>
              <a:gd name="connsiteY6" fmla="*/ 19052 h 1259102"/>
              <a:gd name="connsiteX7" fmla="*/ 1679240 w 2339843"/>
              <a:gd name="connsiteY7" fmla="*/ 618492 h 1259102"/>
              <a:gd name="connsiteX8" fmla="*/ 688640 w 2339843"/>
              <a:gd name="connsiteY8" fmla="*/ 1146812 h 1259102"/>
              <a:gd name="connsiteX9" fmla="*/ 2840 w 2339843"/>
              <a:gd name="connsiteY9" fmla="*/ 1202692 h 1259102"/>
              <a:gd name="connsiteX0" fmla="*/ 21280 w 2358283"/>
              <a:gd name="connsiteY0" fmla="*/ 1202692 h 1240080"/>
              <a:gd name="connsiteX1" fmla="*/ 224480 w 2358283"/>
              <a:gd name="connsiteY1" fmla="*/ 745492 h 1240080"/>
              <a:gd name="connsiteX2" fmla="*/ 732480 w 2358283"/>
              <a:gd name="connsiteY2" fmla="*/ 425452 h 1240080"/>
              <a:gd name="connsiteX3" fmla="*/ 757880 w 2358283"/>
              <a:gd name="connsiteY3" fmla="*/ 623572 h 1240080"/>
              <a:gd name="connsiteX4" fmla="*/ 641040 w 2358283"/>
              <a:gd name="connsiteY4" fmla="*/ 857252 h 1240080"/>
              <a:gd name="connsiteX5" fmla="*/ 1560520 w 2358283"/>
              <a:gd name="connsiteY5" fmla="*/ 278132 h 1240080"/>
              <a:gd name="connsiteX6" fmla="*/ 2353000 w 2358283"/>
              <a:gd name="connsiteY6" fmla="*/ 19052 h 1240080"/>
              <a:gd name="connsiteX7" fmla="*/ 1697680 w 2358283"/>
              <a:gd name="connsiteY7" fmla="*/ 618492 h 1240080"/>
              <a:gd name="connsiteX8" fmla="*/ 707080 w 2358283"/>
              <a:gd name="connsiteY8" fmla="*/ 1146812 h 1240080"/>
              <a:gd name="connsiteX9" fmla="*/ 21280 w 2358283"/>
              <a:gd name="connsiteY9" fmla="*/ 1202692 h 1240080"/>
              <a:gd name="connsiteX0" fmla="*/ 24084 w 2361087"/>
              <a:gd name="connsiteY0" fmla="*/ 1202692 h 1240080"/>
              <a:gd name="connsiteX1" fmla="*/ 227284 w 2361087"/>
              <a:gd name="connsiteY1" fmla="*/ 745492 h 1240080"/>
              <a:gd name="connsiteX2" fmla="*/ 735284 w 2361087"/>
              <a:gd name="connsiteY2" fmla="*/ 425452 h 1240080"/>
              <a:gd name="connsiteX3" fmla="*/ 760684 w 2361087"/>
              <a:gd name="connsiteY3" fmla="*/ 623572 h 1240080"/>
              <a:gd name="connsiteX4" fmla="*/ 643844 w 2361087"/>
              <a:gd name="connsiteY4" fmla="*/ 857252 h 1240080"/>
              <a:gd name="connsiteX5" fmla="*/ 1563324 w 2361087"/>
              <a:gd name="connsiteY5" fmla="*/ 278132 h 1240080"/>
              <a:gd name="connsiteX6" fmla="*/ 2355804 w 2361087"/>
              <a:gd name="connsiteY6" fmla="*/ 19052 h 1240080"/>
              <a:gd name="connsiteX7" fmla="*/ 1700484 w 2361087"/>
              <a:gd name="connsiteY7" fmla="*/ 618492 h 1240080"/>
              <a:gd name="connsiteX8" fmla="*/ 709884 w 2361087"/>
              <a:gd name="connsiteY8" fmla="*/ 1146812 h 1240080"/>
              <a:gd name="connsiteX9" fmla="*/ 24084 w 2361087"/>
              <a:gd name="connsiteY9" fmla="*/ 1202692 h 1240080"/>
              <a:gd name="connsiteX0" fmla="*/ 24084 w 2361087"/>
              <a:gd name="connsiteY0" fmla="*/ 1202692 h 1240080"/>
              <a:gd name="connsiteX1" fmla="*/ 227284 w 2361087"/>
              <a:gd name="connsiteY1" fmla="*/ 745492 h 1240080"/>
              <a:gd name="connsiteX2" fmla="*/ 735284 w 2361087"/>
              <a:gd name="connsiteY2" fmla="*/ 425452 h 1240080"/>
              <a:gd name="connsiteX3" fmla="*/ 760684 w 2361087"/>
              <a:gd name="connsiteY3" fmla="*/ 623572 h 1240080"/>
              <a:gd name="connsiteX4" fmla="*/ 643844 w 2361087"/>
              <a:gd name="connsiteY4" fmla="*/ 857252 h 1240080"/>
              <a:gd name="connsiteX5" fmla="*/ 1563324 w 2361087"/>
              <a:gd name="connsiteY5" fmla="*/ 278132 h 1240080"/>
              <a:gd name="connsiteX6" fmla="*/ 2355804 w 2361087"/>
              <a:gd name="connsiteY6" fmla="*/ 19052 h 1240080"/>
              <a:gd name="connsiteX7" fmla="*/ 1700484 w 2361087"/>
              <a:gd name="connsiteY7" fmla="*/ 618492 h 1240080"/>
              <a:gd name="connsiteX8" fmla="*/ 709884 w 2361087"/>
              <a:gd name="connsiteY8" fmla="*/ 1146812 h 1240080"/>
              <a:gd name="connsiteX9" fmla="*/ 24084 w 2361087"/>
              <a:gd name="connsiteY9" fmla="*/ 1202692 h 1240080"/>
              <a:gd name="connsiteX0" fmla="*/ 22002 w 2359005"/>
              <a:gd name="connsiteY0" fmla="*/ 1202692 h 1240080"/>
              <a:gd name="connsiteX1" fmla="*/ 225202 w 2359005"/>
              <a:gd name="connsiteY1" fmla="*/ 745492 h 1240080"/>
              <a:gd name="connsiteX2" fmla="*/ 784002 w 2359005"/>
              <a:gd name="connsiteY2" fmla="*/ 445772 h 1240080"/>
              <a:gd name="connsiteX3" fmla="*/ 758602 w 2359005"/>
              <a:gd name="connsiteY3" fmla="*/ 623572 h 1240080"/>
              <a:gd name="connsiteX4" fmla="*/ 641762 w 2359005"/>
              <a:gd name="connsiteY4" fmla="*/ 857252 h 1240080"/>
              <a:gd name="connsiteX5" fmla="*/ 1561242 w 2359005"/>
              <a:gd name="connsiteY5" fmla="*/ 278132 h 1240080"/>
              <a:gd name="connsiteX6" fmla="*/ 2353722 w 2359005"/>
              <a:gd name="connsiteY6" fmla="*/ 19052 h 1240080"/>
              <a:gd name="connsiteX7" fmla="*/ 1698402 w 2359005"/>
              <a:gd name="connsiteY7" fmla="*/ 618492 h 1240080"/>
              <a:gd name="connsiteX8" fmla="*/ 707802 w 2359005"/>
              <a:gd name="connsiteY8" fmla="*/ 1146812 h 1240080"/>
              <a:gd name="connsiteX9" fmla="*/ 22002 w 2359005"/>
              <a:gd name="connsiteY9" fmla="*/ 1202692 h 1240080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0931 h 1238319"/>
              <a:gd name="connsiteX1" fmla="*/ 225202 w 2359005"/>
              <a:gd name="connsiteY1" fmla="*/ 743731 h 1238319"/>
              <a:gd name="connsiteX2" fmla="*/ 784002 w 2359005"/>
              <a:gd name="connsiteY2" fmla="*/ 444011 h 1238319"/>
              <a:gd name="connsiteX3" fmla="*/ 758602 w 2359005"/>
              <a:gd name="connsiteY3" fmla="*/ 621811 h 1238319"/>
              <a:gd name="connsiteX4" fmla="*/ 667162 w 2359005"/>
              <a:gd name="connsiteY4" fmla="*/ 677691 h 1238319"/>
              <a:gd name="connsiteX5" fmla="*/ 1561242 w 2359005"/>
              <a:gd name="connsiteY5" fmla="*/ 276371 h 1238319"/>
              <a:gd name="connsiteX6" fmla="*/ 2353722 w 2359005"/>
              <a:gd name="connsiteY6" fmla="*/ 17291 h 1238319"/>
              <a:gd name="connsiteX7" fmla="*/ 1698402 w 2359005"/>
              <a:gd name="connsiteY7" fmla="*/ 616731 h 1238319"/>
              <a:gd name="connsiteX8" fmla="*/ 707802 w 2359005"/>
              <a:gd name="connsiteY8" fmla="*/ 1145051 h 1238319"/>
              <a:gd name="connsiteX9" fmla="*/ 22002 w 2359005"/>
              <a:gd name="connsiteY9" fmla="*/ 1200931 h 123831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9005"/>
              <a:gd name="connsiteY0" fmla="*/ 1201211 h 1238599"/>
              <a:gd name="connsiteX1" fmla="*/ 225202 w 2359005"/>
              <a:gd name="connsiteY1" fmla="*/ 744011 h 1238599"/>
              <a:gd name="connsiteX2" fmla="*/ 784002 w 2359005"/>
              <a:gd name="connsiteY2" fmla="*/ 444291 h 1238599"/>
              <a:gd name="connsiteX3" fmla="*/ 758602 w 2359005"/>
              <a:gd name="connsiteY3" fmla="*/ 622091 h 1238599"/>
              <a:gd name="connsiteX4" fmla="*/ 672242 w 2359005"/>
              <a:gd name="connsiteY4" fmla="*/ 708451 h 1238599"/>
              <a:gd name="connsiteX5" fmla="*/ 1561242 w 2359005"/>
              <a:gd name="connsiteY5" fmla="*/ 276651 h 1238599"/>
              <a:gd name="connsiteX6" fmla="*/ 2353722 w 2359005"/>
              <a:gd name="connsiteY6" fmla="*/ 17571 h 1238599"/>
              <a:gd name="connsiteX7" fmla="*/ 1698402 w 2359005"/>
              <a:gd name="connsiteY7" fmla="*/ 617011 h 1238599"/>
              <a:gd name="connsiteX8" fmla="*/ 707802 w 2359005"/>
              <a:gd name="connsiteY8" fmla="*/ 1145331 h 1238599"/>
              <a:gd name="connsiteX9" fmla="*/ 22002 w 2359005"/>
              <a:gd name="connsiteY9" fmla="*/ 1201211 h 1238599"/>
              <a:gd name="connsiteX0" fmla="*/ 22002 w 2354464"/>
              <a:gd name="connsiteY0" fmla="*/ 1202411 h 1239799"/>
              <a:gd name="connsiteX1" fmla="*/ 225202 w 2354464"/>
              <a:gd name="connsiteY1" fmla="*/ 745211 h 1239799"/>
              <a:gd name="connsiteX2" fmla="*/ 784002 w 2354464"/>
              <a:gd name="connsiteY2" fmla="*/ 445491 h 1239799"/>
              <a:gd name="connsiteX3" fmla="*/ 758602 w 2354464"/>
              <a:gd name="connsiteY3" fmla="*/ 623291 h 1239799"/>
              <a:gd name="connsiteX4" fmla="*/ 672242 w 2354464"/>
              <a:gd name="connsiteY4" fmla="*/ 709651 h 1239799"/>
              <a:gd name="connsiteX5" fmla="*/ 1576482 w 2354464"/>
              <a:gd name="connsiteY5" fmla="*/ 201651 h 1239799"/>
              <a:gd name="connsiteX6" fmla="*/ 2353722 w 2354464"/>
              <a:gd name="connsiteY6" fmla="*/ 18771 h 1239799"/>
              <a:gd name="connsiteX7" fmla="*/ 1698402 w 2354464"/>
              <a:gd name="connsiteY7" fmla="*/ 618211 h 1239799"/>
              <a:gd name="connsiteX8" fmla="*/ 707802 w 2354464"/>
              <a:gd name="connsiteY8" fmla="*/ 1146531 h 1239799"/>
              <a:gd name="connsiteX9" fmla="*/ 22002 w 2354464"/>
              <a:gd name="connsiteY9" fmla="*/ 1202411 h 1239799"/>
              <a:gd name="connsiteX0" fmla="*/ 22002 w 2354464"/>
              <a:gd name="connsiteY0" fmla="*/ 1202411 h 1239799"/>
              <a:gd name="connsiteX1" fmla="*/ 225202 w 2354464"/>
              <a:gd name="connsiteY1" fmla="*/ 745211 h 1239799"/>
              <a:gd name="connsiteX2" fmla="*/ 784002 w 2354464"/>
              <a:gd name="connsiteY2" fmla="*/ 445491 h 1239799"/>
              <a:gd name="connsiteX3" fmla="*/ 758602 w 2354464"/>
              <a:gd name="connsiteY3" fmla="*/ 623291 h 1239799"/>
              <a:gd name="connsiteX4" fmla="*/ 672242 w 2354464"/>
              <a:gd name="connsiteY4" fmla="*/ 709651 h 1239799"/>
              <a:gd name="connsiteX5" fmla="*/ 1576482 w 2354464"/>
              <a:gd name="connsiteY5" fmla="*/ 201651 h 1239799"/>
              <a:gd name="connsiteX6" fmla="*/ 2353722 w 2354464"/>
              <a:gd name="connsiteY6" fmla="*/ 18771 h 1239799"/>
              <a:gd name="connsiteX7" fmla="*/ 1698402 w 2354464"/>
              <a:gd name="connsiteY7" fmla="*/ 618211 h 1239799"/>
              <a:gd name="connsiteX8" fmla="*/ 707802 w 2354464"/>
              <a:gd name="connsiteY8" fmla="*/ 1146531 h 1239799"/>
              <a:gd name="connsiteX9" fmla="*/ 22002 w 2354464"/>
              <a:gd name="connsiteY9" fmla="*/ 1202411 h 1239799"/>
              <a:gd name="connsiteX0" fmla="*/ 22687 w 2355149"/>
              <a:gd name="connsiteY0" fmla="*/ 1202411 h 1239799"/>
              <a:gd name="connsiteX1" fmla="*/ 225887 w 2355149"/>
              <a:gd name="connsiteY1" fmla="*/ 745211 h 1239799"/>
              <a:gd name="connsiteX2" fmla="*/ 830407 w 2355149"/>
              <a:gd name="connsiteY2" fmla="*/ 257531 h 1239799"/>
              <a:gd name="connsiteX3" fmla="*/ 759287 w 2355149"/>
              <a:gd name="connsiteY3" fmla="*/ 623291 h 1239799"/>
              <a:gd name="connsiteX4" fmla="*/ 672927 w 2355149"/>
              <a:gd name="connsiteY4" fmla="*/ 709651 h 1239799"/>
              <a:gd name="connsiteX5" fmla="*/ 1577167 w 2355149"/>
              <a:gd name="connsiteY5" fmla="*/ 201651 h 1239799"/>
              <a:gd name="connsiteX6" fmla="*/ 2354407 w 2355149"/>
              <a:gd name="connsiteY6" fmla="*/ 18771 h 1239799"/>
              <a:gd name="connsiteX7" fmla="*/ 1699087 w 2355149"/>
              <a:gd name="connsiteY7" fmla="*/ 618211 h 1239799"/>
              <a:gd name="connsiteX8" fmla="*/ 708487 w 2355149"/>
              <a:gd name="connsiteY8" fmla="*/ 1146531 h 1239799"/>
              <a:gd name="connsiteX9" fmla="*/ 22687 w 2355149"/>
              <a:gd name="connsiteY9" fmla="*/ 1202411 h 1239799"/>
              <a:gd name="connsiteX0" fmla="*/ 22687 w 2355925"/>
              <a:gd name="connsiteY0" fmla="*/ 1217171 h 1254559"/>
              <a:gd name="connsiteX1" fmla="*/ 225887 w 2355925"/>
              <a:gd name="connsiteY1" fmla="*/ 759971 h 1254559"/>
              <a:gd name="connsiteX2" fmla="*/ 830407 w 2355925"/>
              <a:gd name="connsiteY2" fmla="*/ 272291 h 1254559"/>
              <a:gd name="connsiteX3" fmla="*/ 759287 w 2355925"/>
              <a:gd name="connsiteY3" fmla="*/ 638051 h 1254559"/>
              <a:gd name="connsiteX4" fmla="*/ 672927 w 2355925"/>
              <a:gd name="connsiteY4" fmla="*/ 724411 h 1254559"/>
              <a:gd name="connsiteX5" fmla="*/ 1521287 w 2355925"/>
              <a:gd name="connsiteY5" fmla="*/ 145291 h 1254559"/>
              <a:gd name="connsiteX6" fmla="*/ 2354407 w 2355925"/>
              <a:gd name="connsiteY6" fmla="*/ 33531 h 1254559"/>
              <a:gd name="connsiteX7" fmla="*/ 1699087 w 2355925"/>
              <a:gd name="connsiteY7" fmla="*/ 632971 h 1254559"/>
              <a:gd name="connsiteX8" fmla="*/ 708487 w 2355925"/>
              <a:gd name="connsiteY8" fmla="*/ 1161291 h 1254559"/>
              <a:gd name="connsiteX9" fmla="*/ 22687 w 2355925"/>
              <a:gd name="connsiteY9" fmla="*/ 1217171 h 1254559"/>
              <a:gd name="connsiteX0" fmla="*/ 17353 w 2350591"/>
              <a:gd name="connsiteY0" fmla="*/ 1217171 h 1254559"/>
              <a:gd name="connsiteX1" fmla="*/ 220553 w 2350591"/>
              <a:gd name="connsiteY1" fmla="*/ 759971 h 1254559"/>
              <a:gd name="connsiteX2" fmla="*/ 388193 w 2350591"/>
              <a:gd name="connsiteY2" fmla="*/ 658371 h 1254559"/>
              <a:gd name="connsiteX3" fmla="*/ 753953 w 2350591"/>
              <a:gd name="connsiteY3" fmla="*/ 638051 h 1254559"/>
              <a:gd name="connsiteX4" fmla="*/ 667593 w 2350591"/>
              <a:gd name="connsiteY4" fmla="*/ 724411 h 1254559"/>
              <a:gd name="connsiteX5" fmla="*/ 1515953 w 2350591"/>
              <a:gd name="connsiteY5" fmla="*/ 145291 h 1254559"/>
              <a:gd name="connsiteX6" fmla="*/ 2349073 w 2350591"/>
              <a:gd name="connsiteY6" fmla="*/ 33531 h 1254559"/>
              <a:gd name="connsiteX7" fmla="*/ 1693753 w 2350591"/>
              <a:gd name="connsiteY7" fmla="*/ 632971 h 1254559"/>
              <a:gd name="connsiteX8" fmla="*/ 703153 w 2350591"/>
              <a:gd name="connsiteY8" fmla="*/ 1161291 h 1254559"/>
              <a:gd name="connsiteX9" fmla="*/ 17353 w 2350591"/>
              <a:gd name="connsiteY9" fmla="*/ 1217171 h 1254559"/>
              <a:gd name="connsiteX0" fmla="*/ 17353 w 2350591"/>
              <a:gd name="connsiteY0" fmla="*/ 1217171 h 1254559"/>
              <a:gd name="connsiteX1" fmla="*/ 220553 w 2350591"/>
              <a:gd name="connsiteY1" fmla="*/ 759971 h 1254559"/>
              <a:gd name="connsiteX2" fmla="*/ 388193 w 2350591"/>
              <a:gd name="connsiteY2" fmla="*/ 658371 h 1254559"/>
              <a:gd name="connsiteX3" fmla="*/ 753953 w 2350591"/>
              <a:gd name="connsiteY3" fmla="*/ 638051 h 1254559"/>
              <a:gd name="connsiteX4" fmla="*/ 667593 w 2350591"/>
              <a:gd name="connsiteY4" fmla="*/ 724411 h 1254559"/>
              <a:gd name="connsiteX5" fmla="*/ 1515953 w 2350591"/>
              <a:gd name="connsiteY5" fmla="*/ 145291 h 1254559"/>
              <a:gd name="connsiteX6" fmla="*/ 2349073 w 2350591"/>
              <a:gd name="connsiteY6" fmla="*/ 33531 h 1254559"/>
              <a:gd name="connsiteX7" fmla="*/ 1693753 w 2350591"/>
              <a:gd name="connsiteY7" fmla="*/ 632971 h 1254559"/>
              <a:gd name="connsiteX8" fmla="*/ 703153 w 2350591"/>
              <a:gd name="connsiteY8" fmla="*/ 1161291 h 1254559"/>
              <a:gd name="connsiteX9" fmla="*/ 17353 w 2350591"/>
              <a:gd name="connsiteY9" fmla="*/ 1217171 h 1254559"/>
              <a:gd name="connsiteX0" fmla="*/ 21071 w 2354309"/>
              <a:gd name="connsiteY0" fmla="*/ 1217171 h 1254559"/>
              <a:gd name="connsiteX1" fmla="*/ 224271 w 2354309"/>
              <a:gd name="connsiteY1" fmla="*/ 759971 h 1254559"/>
              <a:gd name="connsiteX2" fmla="*/ 717031 w 2354309"/>
              <a:gd name="connsiteY2" fmla="*/ 439931 h 1254559"/>
              <a:gd name="connsiteX3" fmla="*/ 757671 w 2354309"/>
              <a:gd name="connsiteY3" fmla="*/ 638051 h 1254559"/>
              <a:gd name="connsiteX4" fmla="*/ 671311 w 2354309"/>
              <a:gd name="connsiteY4" fmla="*/ 724411 h 1254559"/>
              <a:gd name="connsiteX5" fmla="*/ 1519671 w 2354309"/>
              <a:gd name="connsiteY5" fmla="*/ 145291 h 1254559"/>
              <a:gd name="connsiteX6" fmla="*/ 2352791 w 2354309"/>
              <a:gd name="connsiteY6" fmla="*/ 33531 h 1254559"/>
              <a:gd name="connsiteX7" fmla="*/ 1697471 w 2354309"/>
              <a:gd name="connsiteY7" fmla="*/ 632971 h 1254559"/>
              <a:gd name="connsiteX8" fmla="*/ 706871 w 2354309"/>
              <a:gd name="connsiteY8" fmla="*/ 1161291 h 1254559"/>
              <a:gd name="connsiteX9" fmla="*/ 21071 w 2354309"/>
              <a:gd name="connsiteY9" fmla="*/ 1217171 h 1254559"/>
              <a:gd name="connsiteX0" fmla="*/ 27043 w 2360281"/>
              <a:gd name="connsiteY0" fmla="*/ 1217171 h 1256045"/>
              <a:gd name="connsiteX1" fmla="*/ 194683 w 2360281"/>
              <a:gd name="connsiteY1" fmla="*/ 739651 h 1256045"/>
              <a:gd name="connsiteX2" fmla="*/ 723003 w 2360281"/>
              <a:gd name="connsiteY2" fmla="*/ 439931 h 1256045"/>
              <a:gd name="connsiteX3" fmla="*/ 763643 w 2360281"/>
              <a:gd name="connsiteY3" fmla="*/ 638051 h 1256045"/>
              <a:gd name="connsiteX4" fmla="*/ 677283 w 2360281"/>
              <a:gd name="connsiteY4" fmla="*/ 724411 h 1256045"/>
              <a:gd name="connsiteX5" fmla="*/ 1525643 w 2360281"/>
              <a:gd name="connsiteY5" fmla="*/ 145291 h 1256045"/>
              <a:gd name="connsiteX6" fmla="*/ 2358763 w 2360281"/>
              <a:gd name="connsiteY6" fmla="*/ 33531 h 1256045"/>
              <a:gd name="connsiteX7" fmla="*/ 1703443 w 2360281"/>
              <a:gd name="connsiteY7" fmla="*/ 632971 h 1256045"/>
              <a:gd name="connsiteX8" fmla="*/ 712843 w 2360281"/>
              <a:gd name="connsiteY8" fmla="*/ 1161291 h 1256045"/>
              <a:gd name="connsiteX9" fmla="*/ 27043 w 2360281"/>
              <a:gd name="connsiteY9" fmla="*/ 1217171 h 1256045"/>
              <a:gd name="connsiteX0" fmla="*/ 27043 w 2360281"/>
              <a:gd name="connsiteY0" fmla="*/ 1217171 h 1256045"/>
              <a:gd name="connsiteX1" fmla="*/ 194683 w 2360281"/>
              <a:gd name="connsiteY1" fmla="*/ 739651 h 1256045"/>
              <a:gd name="connsiteX2" fmla="*/ 723003 w 2360281"/>
              <a:gd name="connsiteY2" fmla="*/ 439931 h 1256045"/>
              <a:gd name="connsiteX3" fmla="*/ 763643 w 2360281"/>
              <a:gd name="connsiteY3" fmla="*/ 638051 h 1256045"/>
              <a:gd name="connsiteX4" fmla="*/ 677283 w 2360281"/>
              <a:gd name="connsiteY4" fmla="*/ 724411 h 1256045"/>
              <a:gd name="connsiteX5" fmla="*/ 1525643 w 2360281"/>
              <a:gd name="connsiteY5" fmla="*/ 145291 h 1256045"/>
              <a:gd name="connsiteX6" fmla="*/ 2358763 w 2360281"/>
              <a:gd name="connsiteY6" fmla="*/ 33531 h 1256045"/>
              <a:gd name="connsiteX7" fmla="*/ 1703443 w 2360281"/>
              <a:gd name="connsiteY7" fmla="*/ 632971 h 1256045"/>
              <a:gd name="connsiteX8" fmla="*/ 712843 w 2360281"/>
              <a:gd name="connsiteY8" fmla="*/ 1161291 h 1256045"/>
              <a:gd name="connsiteX9" fmla="*/ 27043 w 2360281"/>
              <a:gd name="connsiteY9" fmla="*/ 1217171 h 1256045"/>
              <a:gd name="connsiteX0" fmla="*/ 23648 w 2356886"/>
              <a:gd name="connsiteY0" fmla="*/ 1217171 h 1256045"/>
              <a:gd name="connsiteX1" fmla="*/ 191288 w 2356886"/>
              <a:gd name="connsiteY1" fmla="*/ 739651 h 1256045"/>
              <a:gd name="connsiteX2" fmla="*/ 516408 w 2356886"/>
              <a:gd name="connsiteY2" fmla="*/ 531371 h 1256045"/>
              <a:gd name="connsiteX3" fmla="*/ 760248 w 2356886"/>
              <a:gd name="connsiteY3" fmla="*/ 638051 h 1256045"/>
              <a:gd name="connsiteX4" fmla="*/ 673888 w 2356886"/>
              <a:gd name="connsiteY4" fmla="*/ 724411 h 1256045"/>
              <a:gd name="connsiteX5" fmla="*/ 1522248 w 2356886"/>
              <a:gd name="connsiteY5" fmla="*/ 145291 h 1256045"/>
              <a:gd name="connsiteX6" fmla="*/ 2355368 w 2356886"/>
              <a:gd name="connsiteY6" fmla="*/ 33531 h 1256045"/>
              <a:gd name="connsiteX7" fmla="*/ 1700048 w 2356886"/>
              <a:gd name="connsiteY7" fmla="*/ 632971 h 1256045"/>
              <a:gd name="connsiteX8" fmla="*/ 709448 w 2356886"/>
              <a:gd name="connsiteY8" fmla="*/ 1161291 h 1256045"/>
              <a:gd name="connsiteX9" fmla="*/ 23648 w 2356886"/>
              <a:gd name="connsiteY9" fmla="*/ 1217171 h 1256045"/>
              <a:gd name="connsiteX0" fmla="*/ 23648 w 2356886"/>
              <a:gd name="connsiteY0" fmla="*/ 1217171 h 1256045"/>
              <a:gd name="connsiteX1" fmla="*/ 191288 w 2356886"/>
              <a:gd name="connsiteY1" fmla="*/ 739651 h 1256045"/>
              <a:gd name="connsiteX2" fmla="*/ 516408 w 2356886"/>
              <a:gd name="connsiteY2" fmla="*/ 531371 h 1256045"/>
              <a:gd name="connsiteX3" fmla="*/ 760248 w 2356886"/>
              <a:gd name="connsiteY3" fmla="*/ 638051 h 1256045"/>
              <a:gd name="connsiteX4" fmla="*/ 673888 w 2356886"/>
              <a:gd name="connsiteY4" fmla="*/ 724411 h 1256045"/>
              <a:gd name="connsiteX5" fmla="*/ 1522248 w 2356886"/>
              <a:gd name="connsiteY5" fmla="*/ 145291 h 1256045"/>
              <a:gd name="connsiteX6" fmla="*/ 2355368 w 2356886"/>
              <a:gd name="connsiteY6" fmla="*/ 33531 h 1256045"/>
              <a:gd name="connsiteX7" fmla="*/ 1700048 w 2356886"/>
              <a:gd name="connsiteY7" fmla="*/ 632971 h 1256045"/>
              <a:gd name="connsiteX8" fmla="*/ 709448 w 2356886"/>
              <a:gd name="connsiteY8" fmla="*/ 1161291 h 1256045"/>
              <a:gd name="connsiteX9" fmla="*/ 23648 w 2356886"/>
              <a:gd name="connsiteY9" fmla="*/ 1217171 h 1256045"/>
              <a:gd name="connsiteX0" fmla="*/ 23648 w 2356886"/>
              <a:gd name="connsiteY0" fmla="*/ 1214769 h 1253643"/>
              <a:gd name="connsiteX1" fmla="*/ 191288 w 2356886"/>
              <a:gd name="connsiteY1" fmla="*/ 737249 h 1253643"/>
              <a:gd name="connsiteX2" fmla="*/ 516408 w 2356886"/>
              <a:gd name="connsiteY2" fmla="*/ 528969 h 1253643"/>
              <a:gd name="connsiteX3" fmla="*/ 760248 w 2356886"/>
              <a:gd name="connsiteY3" fmla="*/ 635649 h 1253643"/>
              <a:gd name="connsiteX4" fmla="*/ 1522248 w 2356886"/>
              <a:gd name="connsiteY4" fmla="*/ 142889 h 1253643"/>
              <a:gd name="connsiteX5" fmla="*/ 2355368 w 2356886"/>
              <a:gd name="connsiteY5" fmla="*/ 31129 h 1253643"/>
              <a:gd name="connsiteX6" fmla="*/ 1700048 w 2356886"/>
              <a:gd name="connsiteY6" fmla="*/ 630569 h 1253643"/>
              <a:gd name="connsiteX7" fmla="*/ 709448 w 2356886"/>
              <a:gd name="connsiteY7" fmla="*/ 1158889 h 1253643"/>
              <a:gd name="connsiteX8" fmla="*/ 23648 w 2356886"/>
              <a:gd name="connsiteY8" fmla="*/ 1214769 h 1253643"/>
              <a:gd name="connsiteX0" fmla="*/ 23648 w 2356886"/>
              <a:gd name="connsiteY0" fmla="*/ 1214769 h 1253643"/>
              <a:gd name="connsiteX1" fmla="*/ 191288 w 2356886"/>
              <a:gd name="connsiteY1" fmla="*/ 737249 h 1253643"/>
              <a:gd name="connsiteX2" fmla="*/ 516408 w 2356886"/>
              <a:gd name="connsiteY2" fmla="*/ 528969 h 1253643"/>
              <a:gd name="connsiteX3" fmla="*/ 760248 w 2356886"/>
              <a:gd name="connsiteY3" fmla="*/ 635649 h 1253643"/>
              <a:gd name="connsiteX4" fmla="*/ 1522248 w 2356886"/>
              <a:gd name="connsiteY4" fmla="*/ 142889 h 1253643"/>
              <a:gd name="connsiteX5" fmla="*/ 2355368 w 2356886"/>
              <a:gd name="connsiteY5" fmla="*/ 31129 h 1253643"/>
              <a:gd name="connsiteX6" fmla="*/ 1700048 w 2356886"/>
              <a:gd name="connsiteY6" fmla="*/ 630569 h 1253643"/>
              <a:gd name="connsiteX7" fmla="*/ 709448 w 2356886"/>
              <a:gd name="connsiteY7" fmla="*/ 1158889 h 1253643"/>
              <a:gd name="connsiteX8" fmla="*/ 23648 w 2356886"/>
              <a:gd name="connsiteY8" fmla="*/ 1214769 h 1253643"/>
              <a:gd name="connsiteX0" fmla="*/ 23648 w 2356886"/>
              <a:gd name="connsiteY0" fmla="*/ 1216008 h 1254882"/>
              <a:gd name="connsiteX1" fmla="*/ 191288 w 2356886"/>
              <a:gd name="connsiteY1" fmla="*/ 738488 h 1254882"/>
              <a:gd name="connsiteX2" fmla="*/ 516408 w 2356886"/>
              <a:gd name="connsiteY2" fmla="*/ 530208 h 1254882"/>
              <a:gd name="connsiteX3" fmla="*/ 699288 w 2356886"/>
              <a:gd name="connsiteY3" fmla="*/ 682608 h 1254882"/>
              <a:gd name="connsiteX4" fmla="*/ 1522248 w 2356886"/>
              <a:gd name="connsiteY4" fmla="*/ 144128 h 1254882"/>
              <a:gd name="connsiteX5" fmla="*/ 2355368 w 2356886"/>
              <a:gd name="connsiteY5" fmla="*/ 32368 h 1254882"/>
              <a:gd name="connsiteX6" fmla="*/ 1700048 w 2356886"/>
              <a:gd name="connsiteY6" fmla="*/ 631808 h 1254882"/>
              <a:gd name="connsiteX7" fmla="*/ 709448 w 2356886"/>
              <a:gd name="connsiteY7" fmla="*/ 1160128 h 1254882"/>
              <a:gd name="connsiteX8" fmla="*/ 23648 w 2356886"/>
              <a:gd name="connsiteY8" fmla="*/ 1216008 h 1254882"/>
              <a:gd name="connsiteX0" fmla="*/ 23648 w 2356232"/>
              <a:gd name="connsiteY0" fmla="*/ 1204245 h 1243119"/>
              <a:gd name="connsiteX1" fmla="*/ 191288 w 2356232"/>
              <a:gd name="connsiteY1" fmla="*/ 726725 h 1243119"/>
              <a:gd name="connsiteX2" fmla="*/ 516408 w 2356232"/>
              <a:gd name="connsiteY2" fmla="*/ 518445 h 1243119"/>
              <a:gd name="connsiteX3" fmla="*/ 699288 w 2356232"/>
              <a:gd name="connsiteY3" fmla="*/ 670845 h 1243119"/>
              <a:gd name="connsiteX4" fmla="*/ 1567968 w 2356232"/>
              <a:gd name="connsiteY4" fmla="*/ 188245 h 1243119"/>
              <a:gd name="connsiteX5" fmla="*/ 2355368 w 2356232"/>
              <a:gd name="connsiteY5" fmla="*/ 20605 h 1243119"/>
              <a:gd name="connsiteX6" fmla="*/ 1700048 w 2356232"/>
              <a:gd name="connsiteY6" fmla="*/ 620045 h 1243119"/>
              <a:gd name="connsiteX7" fmla="*/ 709448 w 2356232"/>
              <a:gd name="connsiteY7" fmla="*/ 1148365 h 1243119"/>
              <a:gd name="connsiteX8" fmla="*/ 23648 w 2356232"/>
              <a:gd name="connsiteY8" fmla="*/ 1204245 h 1243119"/>
              <a:gd name="connsiteX0" fmla="*/ 19878 w 2352462"/>
              <a:gd name="connsiteY0" fmla="*/ 1204245 h 1252060"/>
              <a:gd name="connsiteX1" fmla="*/ 187518 w 2352462"/>
              <a:gd name="connsiteY1" fmla="*/ 726725 h 1252060"/>
              <a:gd name="connsiteX2" fmla="*/ 512638 w 2352462"/>
              <a:gd name="connsiteY2" fmla="*/ 518445 h 1252060"/>
              <a:gd name="connsiteX3" fmla="*/ 695518 w 2352462"/>
              <a:gd name="connsiteY3" fmla="*/ 670845 h 1252060"/>
              <a:gd name="connsiteX4" fmla="*/ 1564198 w 2352462"/>
              <a:gd name="connsiteY4" fmla="*/ 188245 h 1252060"/>
              <a:gd name="connsiteX5" fmla="*/ 2351598 w 2352462"/>
              <a:gd name="connsiteY5" fmla="*/ 20605 h 1252060"/>
              <a:gd name="connsiteX6" fmla="*/ 1696278 w 2352462"/>
              <a:gd name="connsiteY6" fmla="*/ 620045 h 1252060"/>
              <a:gd name="connsiteX7" fmla="*/ 705678 w 2352462"/>
              <a:gd name="connsiteY7" fmla="*/ 1148365 h 1252060"/>
              <a:gd name="connsiteX8" fmla="*/ 19878 w 2352462"/>
              <a:gd name="connsiteY8" fmla="*/ 1204245 h 1252060"/>
              <a:gd name="connsiteX0" fmla="*/ 31788 w 2364332"/>
              <a:gd name="connsiteY0" fmla="*/ 1204245 h 1235870"/>
              <a:gd name="connsiteX1" fmla="*/ 199428 w 2364332"/>
              <a:gd name="connsiteY1" fmla="*/ 726725 h 1235870"/>
              <a:gd name="connsiteX2" fmla="*/ 524548 w 2364332"/>
              <a:gd name="connsiteY2" fmla="*/ 518445 h 1235870"/>
              <a:gd name="connsiteX3" fmla="*/ 707428 w 2364332"/>
              <a:gd name="connsiteY3" fmla="*/ 670845 h 1235870"/>
              <a:gd name="connsiteX4" fmla="*/ 1576108 w 2364332"/>
              <a:gd name="connsiteY4" fmla="*/ 188245 h 1235870"/>
              <a:gd name="connsiteX5" fmla="*/ 2363508 w 2364332"/>
              <a:gd name="connsiteY5" fmla="*/ 20605 h 1235870"/>
              <a:gd name="connsiteX6" fmla="*/ 1708188 w 2364332"/>
              <a:gd name="connsiteY6" fmla="*/ 620045 h 1235870"/>
              <a:gd name="connsiteX7" fmla="*/ 844588 w 2364332"/>
              <a:gd name="connsiteY7" fmla="*/ 1128045 h 1235870"/>
              <a:gd name="connsiteX8" fmla="*/ 31788 w 2364332"/>
              <a:gd name="connsiteY8" fmla="*/ 1204245 h 1235870"/>
              <a:gd name="connsiteX0" fmla="*/ 31788 w 2364332"/>
              <a:gd name="connsiteY0" fmla="*/ 1204245 h 1234803"/>
              <a:gd name="connsiteX1" fmla="*/ 199428 w 2364332"/>
              <a:gd name="connsiteY1" fmla="*/ 726725 h 1234803"/>
              <a:gd name="connsiteX2" fmla="*/ 524548 w 2364332"/>
              <a:gd name="connsiteY2" fmla="*/ 518445 h 1234803"/>
              <a:gd name="connsiteX3" fmla="*/ 707428 w 2364332"/>
              <a:gd name="connsiteY3" fmla="*/ 670845 h 1234803"/>
              <a:gd name="connsiteX4" fmla="*/ 1576108 w 2364332"/>
              <a:gd name="connsiteY4" fmla="*/ 188245 h 1234803"/>
              <a:gd name="connsiteX5" fmla="*/ 2363508 w 2364332"/>
              <a:gd name="connsiteY5" fmla="*/ 20605 h 1234803"/>
              <a:gd name="connsiteX6" fmla="*/ 1708188 w 2364332"/>
              <a:gd name="connsiteY6" fmla="*/ 620045 h 1234803"/>
              <a:gd name="connsiteX7" fmla="*/ 844588 w 2364332"/>
              <a:gd name="connsiteY7" fmla="*/ 1128045 h 1234803"/>
              <a:gd name="connsiteX8" fmla="*/ 31788 w 2364332"/>
              <a:gd name="connsiteY8" fmla="*/ 1204245 h 1234803"/>
              <a:gd name="connsiteX0" fmla="*/ 31788 w 2365339"/>
              <a:gd name="connsiteY0" fmla="*/ 1204895 h 1236159"/>
              <a:gd name="connsiteX1" fmla="*/ 199428 w 2365339"/>
              <a:gd name="connsiteY1" fmla="*/ 727375 h 1236159"/>
              <a:gd name="connsiteX2" fmla="*/ 524548 w 2365339"/>
              <a:gd name="connsiteY2" fmla="*/ 519095 h 1236159"/>
              <a:gd name="connsiteX3" fmla="*/ 707428 w 2365339"/>
              <a:gd name="connsiteY3" fmla="*/ 671495 h 1236159"/>
              <a:gd name="connsiteX4" fmla="*/ 1576108 w 2365339"/>
              <a:gd name="connsiteY4" fmla="*/ 188895 h 1236159"/>
              <a:gd name="connsiteX5" fmla="*/ 2363508 w 2365339"/>
              <a:gd name="connsiteY5" fmla="*/ 21255 h 1236159"/>
              <a:gd name="connsiteX6" fmla="*/ 1764068 w 2365339"/>
              <a:gd name="connsiteY6" fmla="*/ 630855 h 1236159"/>
              <a:gd name="connsiteX7" fmla="*/ 844588 w 2365339"/>
              <a:gd name="connsiteY7" fmla="*/ 1128695 h 1236159"/>
              <a:gd name="connsiteX8" fmla="*/ 31788 w 2365339"/>
              <a:gd name="connsiteY8" fmla="*/ 1204895 h 1236159"/>
              <a:gd name="connsiteX0" fmla="*/ 31788 w 2254125"/>
              <a:gd name="connsiteY0" fmla="*/ 1214188 h 1245452"/>
              <a:gd name="connsiteX1" fmla="*/ 199428 w 2254125"/>
              <a:gd name="connsiteY1" fmla="*/ 736668 h 1245452"/>
              <a:gd name="connsiteX2" fmla="*/ 524548 w 2254125"/>
              <a:gd name="connsiteY2" fmla="*/ 528388 h 1245452"/>
              <a:gd name="connsiteX3" fmla="*/ 707428 w 2254125"/>
              <a:gd name="connsiteY3" fmla="*/ 680788 h 1245452"/>
              <a:gd name="connsiteX4" fmla="*/ 1576108 w 2254125"/>
              <a:gd name="connsiteY4" fmla="*/ 198188 h 1245452"/>
              <a:gd name="connsiteX5" fmla="*/ 2251748 w 2254125"/>
              <a:gd name="connsiteY5" fmla="*/ 20388 h 1245452"/>
              <a:gd name="connsiteX6" fmla="*/ 1764068 w 2254125"/>
              <a:gd name="connsiteY6" fmla="*/ 640148 h 1245452"/>
              <a:gd name="connsiteX7" fmla="*/ 844588 w 2254125"/>
              <a:gd name="connsiteY7" fmla="*/ 1137988 h 1245452"/>
              <a:gd name="connsiteX8" fmla="*/ 31788 w 2254125"/>
              <a:gd name="connsiteY8" fmla="*/ 1214188 h 1245452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1788 w 2265715"/>
              <a:gd name="connsiteY0" fmla="*/ 1238449 h 1269713"/>
              <a:gd name="connsiteX1" fmla="*/ 199428 w 2265715"/>
              <a:gd name="connsiteY1" fmla="*/ 760929 h 1269713"/>
              <a:gd name="connsiteX2" fmla="*/ 524548 w 2265715"/>
              <a:gd name="connsiteY2" fmla="*/ 552649 h 1269713"/>
              <a:gd name="connsiteX3" fmla="*/ 707428 w 2265715"/>
              <a:gd name="connsiteY3" fmla="*/ 705049 h 1269713"/>
              <a:gd name="connsiteX4" fmla="*/ 1576108 w 2265715"/>
              <a:gd name="connsiteY4" fmla="*/ 222449 h 1269713"/>
              <a:gd name="connsiteX5" fmla="*/ 2251748 w 2265715"/>
              <a:gd name="connsiteY5" fmla="*/ 44649 h 1269713"/>
              <a:gd name="connsiteX6" fmla="*/ 1764068 w 2265715"/>
              <a:gd name="connsiteY6" fmla="*/ 664409 h 1269713"/>
              <a:gd name="connsiteX7" fmla="*/ 844588 w 2265715"/>
              <a:gd name="connsiteY7" fmla="*/ 1162249 h 1269713"/>
              <a:gd name="connsiteX8" fmla="*/ 31788 w 2265715"/>
              <a:gd name="connsiteY8" fmla="*/ 1238449 h 1269713"/>
              <a:gd name="connsiteX0" fmla="*/ 30039 w 2263966"/>
              <a:gd name="connsiteY0" fmla="*/ 1238449 h 1269713"/>
              <a:gd name="connsiteX1" fmla="*/ 197679 w 2263966"/>
              <a:gd name="connsiteY1" fmla="*/ 760929 h 1269713"/>
              <a:gd name="connsiteX2" fmla="*/ 416119 w 2263966"/>
              <a:gd name="connsiteY2" fmla="*/ 527249 h 1269713"/>
              <a:gd name="connsiteX3" fmla="*/ 705679 w 2263966"/>
              <a:gd name="connsiteY3" fmla="*/ 705049 h 1269713"/>
              <a:gd name="connsiteX4" fmla="*/ 1574359 w 2263966"/>
              <a:gd name="connsiteY4" fmla="*/ 222449 h 1269713"/>
              <a:gd name="connsiteX5" fmla="*/ 2249999 w 2263966"/>
              <a:gd name="connsiteY5" fmla="*/ 44649 h 1269713"/>
              <a:gd name="connsiteX6" fmla="*/ 1762319 w 2263966"/>
              <a:gd name="connsiteY6" fmla="*/ 664409 h 1269713"/>
              <a:gd name="connsiteX7" fmla="*/ 842839 w 2263966"/>
              <a:gd name="connsiteY7" fmla="*/ 1162249 h 1269713"/>
              <a:gd name="connsiteX8" fmla="*/ 30039 w 2263966"/>
              <a:gd name="connsiteY8" fmla="*/ 1238449 h 1269713"/>
              <a:gd name="connsiteX0" fmla="*/ 30039 w 2263966"/>
              <a:gd name="connsiteY0" fmla="*/ 1238449 h 1269713"/>
              <a:gd name="connsiteX1" fmla="*/ 197679 w 2263966"/>
              <a:gd name="connsiteY1" fmla="*/ 760929 h 1269713"/>
              <a:gd name="connsiteX2" fmla="*/ 416119 w 2263966"/>
              <a:gd name="connsiteY2" fmla="*/ 527249 h 1269713"/>
              <a:gd name="connsiteX3" fmla="*/ 705679 w 2263966"/>
              <a:gd name="connsiteY3" fmla="*/ 705049 h 1269713"/>
              <a:gd name="connsiteX4" fmla="*/ 1574359 w 2263966"/>
              <a:gd name="connsiteY4" fmla="*/ 222449 h 1269713"/>
              <a:gd name="connsiteX5" fmla="*/ 2249999 w 2263966"/>
              <a:gd name="connsiteY5" fmla="*/ 44649 h 1269713"/>
              <a:gd name="connsiteX6" fmla="*/ 1762319 w 2263966"/>
              <a:gd name="connsiteY6" fmla="*/ 664409 h 1269713"/>
              <a:gd name="connsiteX7" fmla="*/ 842839 w 2263966"/>
              <a:gd name="connsiteY7" fmla="*/ 1162249 h 1269713"/>
              <a:gd name="connsiteX8" fmla="*/ 30039 w 2263966"/>
              <a:gd name="connsiteY8" fmla="*/ 1238449 h 1269713"/>
              <a:gd name="connsiteX0" fmla="*/ 34540 w 2268467"/>
              <a:gd name="connsiteY0" fmla="*/ 1238449 h 1269337"/>
              <a:gd name="connsiteX1" fmla="*/ 176780 w 2268467"/>
              <a:gd name="connsiteY1" fmla="*/ 766009 h 1269337"/>
              <a:gd name="connsiteX2" fmla="*/ 420620 w 2268467"/>
              <a:gd name="connsiteY2" fmla="*/ 527249 h 1269337"/>
              <a:gd name="connsiteX3" fmla="*/ 710180 w 2268467"/>
              <a:gd name="connsiteY3" fmla="*/ 705049 h 1269337"/>
              <a:gd name="connsiteX4" fmla="*/ 1578860 w 2268467"/>
              <a:gd name="connsiteY4" fmla="*/ 222449 h 1269337"/>
              <a:gd name="connsiteX5" fmla="*/ 2254500 w 2268467"/>
              <a:gd name="connsiteY5" fmla="*/ 44649 h 1269337"/>
              <a:gd name="connsiteX6" fmla="*/ 1766820 w 2268467"/>
              <a:gd name="connsiteY6" fmla="*/ 664409 h 1269337"/>
              <a:gd name="connsiteX7" fmla="*/ 847340 w 2268467"/>
              <a:gd name="connsiteY7" fmla="*/ 1162249 h 1269337"/>
              <a:gd name="connsiteX8" fmla="*/ 34540 w 2268467"/>
              <a:gd name="connsiteY8" fmla="*/ 1238449 h 1269337"/>
              <a:gd name="connsiteX0" fmla="*/ 35719 w 2269646"/>
              <a:gd name="connsiteY0" fmla="*/ 1238449 h 1269337"/>
              <a:gd name="connsiteX1" fmla="*/ 177959 w 2269646"/>
              <a:gd name="connsiteY1" fmla="*/ 766009 h 1269337"/>
              <a:gd name="connsiteX2" fmla="*/ 482759 w 2269646"/>
              <a:gd name="connsiteY2" fmla="*/ 527249 h 1269337"/>
              <a:gd name="connsiteX3" fmla="*/ 711359 w 2269646"/>
              <a:gd name="connsiteY3" fmla="*/ 705049 h 1269337"/>
              <a:gd name="connsiteX4" fmla="*/ 1580039 w 2269646"/>
              <a:gd name="connsiteY4" fmla="*/ 222449 h 1269337"/>
              <a:gd name="connsiteX5" fmla="*/ 2255679 w 2269646"/>
              <a:gd name="connsiteY5" fmla="*/ 44649 h 1269337"/>
              <a:gd name="connsiteX6" fmla="*/ 1767999 w 2269646"/>
              <a:gd name="connsiteY6" fmla="*/ 664409 h 1269337"/>
              <a:gd name="connsiteX7" fmla="*/ 848519 w 2269646"/>
              <a:gd name="connsiteY7" fmla="*/ 1162249 h 1269337"/>
              <a:gd name="connsiteX8" fmla="*/ 35719 w 2269646"/>
              <a:gd name="connsiteY8" fmla="*/ 1238449 h 1269337"/>
              <a:gd name="connsiteX0" fmla="*/ 10533 w 2244460"/>
              <a:gd name="connsiteY0" fmla="*/ 1238449 h 1262570"/>
              <a:gd name="connsiteX1" fmla="*/ 152773 w 2244460"/>
              <a:gd name="connsiteY1" fmla="*/ 766009 h 1262570"/>
              <a:gd name="connsiteX2" fmla="*/ 457573 w 2244460"/>
              <a:gd name="connsiteY2" fmla="*/ 527249 h 1262570"/>
              <a:gd name="connsiteX3" fmla="*/ 686173 w 2244460"/>
              <a:gd name="connsiteY3" fmla="*/ 705049 h 1262570"/>
              <a:gd name="connsiteX4" fmla="*/ 1554853 w 2244460"/>
              <a:gd name="connsiteY4" fmla="*/ 222449 h 1262570"/>
              <a:gd name="connsiteX5" fmla="*/ 2230493 w 2244460"/>
              <a:gd name="connsiteY5" fmla="*/ 44649 h 1262570"/>
              <a:gd name="connsiteX6" fmla="*/ 1742813 w 2244460"/>
              <a:gd name="connsiteY6" fmla="*/ 664409 h 1262570"/>
              <a:gd name="connsiteX7" fmla="*/ 823333 w 2244460"/>
              <a:gd name="connsiteY7" fmla="*/ 1162249 h 1262570"/>
              <a:gd name="connsiteX8" fmla="*/ 10533 w 2244460"/>
              <a:gd name="connsiteY8" fmla="*/ 1238449 h 1262570"/>
              <a:gd name="connsiteX0" fmla="*/ 40920 w 2274452"/>
              <a:gd name="connsiteY0" fmla="*/ 1238449 h 1246526"/>
              <a:gd name="connsiteX1" fmla="*/ 183160 w 2274452"/>
              <a:gd name="connsiteY1" fmla="*/ 766009 h 1246526"/>
              <a:gd name="connsiteX2" fmla="*/ 487960 w 2274452"/>
              <a:gd name="connsiteY2" fmla="*/ 527249 h 1246526"/>
              <a:gd name="connsiteX3" fmla="*/ 716560 w 2274452"/>
              <a:gd name="connsiteY3" fmla="*/ 705049 h 1246526"/>
              <a:gd name="connsiteX4" fmla="*/ 1585240 w 2274452"/>
              <a:gd name="connsiteY4" fmla="*/ 222449 h 1246526"/>
              <a:gd name="connsiteX5" fmla="*/ 2260880 w 2274452"/>
              <a:gd name="connsiteY5" fmla="*/ 44649 h 1246526"/>
              <a:gd name="connsiteX6" fmla="*/ 1773200 w 2274452"/>
              <a:gd name="connsiteY6" fmla="*/ 664409 h 1246526"/>
              <a:gd name="connsiteX7" fmla="*/ 929920 w 2274452"/>
              <a:gd name="connsiteY7" fmla="*/ 1035249 h 1246526"/>
              <a:gd name="connsiteX8" fmla="*/ 40920 w 2274452"/>
              <a:gd name="connsiteY8" fmla="*/ 1238449 h 1246526"/>
              <a:gd name="connsiteX0" fmla="*/ 40920 w 2274452"/>
              <a:gd name="connsiteY0" fmla="*/ 1238449 h 1247943"/>
              <a:gd name="connsiteX1" fmla="*/ 183160 w 2274452"/>
              <a:gd name="connsiteY1" fmla="*/ 766009 h 1247943"/>
              <a:gd name="connsiteX2" fmla="*/ 487960 w 2274452"/>
              <a:gd name="connsiteY2" fmla="*/ 527249 h 1247943"/>
              <a:gd name="connsiteX3" fmla="*/ 716560 w 2274452"/>
              <a:gd name="connsiteY3" fmla="*/ 705049 h 1247943"/>
              <a:gd name="connsiteX4" fmla="*/ 1585240 w 2274452"/>
              <a:gd name="connsiteY4" fmla="*/ 222449 h 1247943"/>
              <a:gd name="connsiteX5" fmla="*/ 2260880 w 2274452"/>
              <a:gd name="connsiteY5" fmla="*/ 44649 h 1247943"/>
              <a:gd name="connsiteX6" fmla="*/ 1773200 w 2274452"/>
              <a:gd name="connsiteY6" fmla="*/ 664409 h 1247943"/>
              <a:gd name="connsiteX7" fmla="*/ 929920 w 2274452"/>
              <a:gd name="connsiteY7" fmla="*/ 1035249 h 1247943"/>
              <a:gd name="connsiteX8" fmla="*/ 40920 w 2274452"/>
              <a:gd name="connsiteY8" fmla="*/ 1238449 h 1247943"/>
              <a:gd name="connsiteX0" fmla="*/ 41618 w 2275098"/>
              <a:gd name="connsiteY0" fmla="*/ 1238449 h 1247943"/>
              <a:gd name="connsiteX1" fmla="*/ 183858 w 2275098"/>
              <a:gd name="connsiteY1" fmla="*/ 766009 h 1247943"/>
              <a:gd name="connsiteX2" fmla="*/ 488658 w 2275098"/>
              <a:gd name="connsiteY2" fmla="*/ 527249 h 1247943"/>
              <a:gd name="connsiteX3" fmla="*/ 717258 w 2275098"/>
              <a:gd name="connsiteY3" fmla="*/ 705049 h 1247943"/>
              <a:gd name="connsiteX4" fmla="*/ 1585938 w 2275098"/>
              <a:gd name="connsiteY4" fmla="*/ 222449 h 1247943"/>
              <a:gd name="connsiteX5" fmla="*/ 2261578 w 2275098"/>
              <a:gd name="connsiteY5" fmla="*/ 44649 h 1247943"/>
              <a:gd name="connsiteX6" fmla="*/ 1773898 w 2275098"/>
              <a:gd name="connsiteY6" fmla="*/ 664409 h 1247943"/>
              <a:gd name="connsiteX7" fmla="*/ 940778 w 2275098"/>
              <a:gd name="connsiteY7" fmla="*/ 1035249 h 1247943"/>
              <a:gd name="connsiteX8" fmla="*/ 41618 w 2275098"/>
              <a:gd name="connsiteY8" fmla="*/ 1238449 h 1247943"/>
              <a:gd name="connsiteX0" fmla="*/ 41618 w 2270282"/>
              <a:gd name="connsiteY0" fmla="*/ 1207091 h 1216025"/>
              <a:gd name="connsiteX1" fmla="*/ 183858 w 2270282"/>
              <a:gd name="connsiteY1" fmla="*/ 734651 h 1216025"/>
              <a:gd name="connsiteX2" fmla="*/ 488658 w 2270282"/>
              <a:gd name="connsiteY2" fmla="*/ 495891 h 1216025"/>
              <a:gd name="connsiteX3" fmla="*/ 717258 w 2270282"/>
              <a:gd name="connsiteY3" fmla="*/ 673691 h 1216025"/>
              <a:gd name="connsiteX4" fmla="*/ 1585938 w 2270282"/>
              <a:gd name="connsiteY4" fmla="*/ 191091 h 1216025"/>
              <a:gd name="connsiteX5" fmla="*/ 2261578 w 2270282"/>
              <a:gd name="connsiteY5" fmla="*/ 13291 h 1216025"/>
              <a:gd name="connsiteX6" fmla="*/ 1900898 w 2270282"/>
              <a:gd name="connsiteY6" fmla="*/ 516211 h 1216025"/>
              <a:gd name="connsiteX7" fmla="*/ 940778 w 2270282"/>
              <a:gd name="connsiteY7" fmla="*/ 1003891 h 1216025"/>
              <a:gd name="connsiteX8" fmla="*/ 41618 w 2270282"/>
              <a:gd name="connsiteY8" fmla="*/ 1207091 h 1216025"/>
              <a:gd name="connsiteX0" fmla="*/ 41618 w 2409667"/>
              <a:gd name="connsiteY0" fmla="*/ 1309205 h 1318139"/>
              <a:gd name="connsiteX1" fmla="*/ 183858 w 2409667"/>
              <a:gd name="connsiteY1" fmla="*/ 836765 h 1318139"/>
              <a:gd name="connsiteX2" fmla="*/ 488658 w 2409667"/>
              <a:gd name="connsiteY2" fmla="*/ 598005 h 1318139"/>
              <a:gd name="connsiteX3" fmla="*/ 717258 w 2409667"/>
              <a:gd name="connsiteY3" fmla="*/ 775805 h 1318139"/>
              <a:gd name="connsiteX4" fmla="*/ 1585938 w 2409667"/>
              <a:gd name="connsiteY4" fmla="*/ 293205 h 1318139"/>
              <a:gd name="connsiteX5" fmla="*/ 2403818 w 2409667"/>
              <a:gd name="connsiteY5" fmla="*/ 8725 h 1318139"/>
              <a:gd name="connsiteX6" fmla="*/ 1900898 w 2409667"/>
              <a:gd name="connsiteY6" fmla="*/ 618325 h 1318139"/>
              <a:gd name="connsiteX7" fmla="*/ 940778 w 2409667"/>
              <a:gd name="connsiteY7" fmla="*/ 1106005 h 1318139"/>
              <a:gd name="connsiteX8" fmla="*/ 41618 w 2409667"/>
              <a:gd name="connsiteY8" fmla="*/ 1309205 h 1318139"/>
              <a:gd name="connsiteX0" fmla="*/ 41618 w 2420496"/>
              <a:gd name="connsiteY0" fmla="*/ 1343053 h 1351987"/>
              <a:gd name="connsiteX1" fmla="*/ 183858 w 2420496"/>
              <a:gd name="connsiteY1" fmla="*/ 870613 h 1351987"/>
              <a:gd name="connsiteX2" fmla="*/ 488658 w 2420496"/>
              <a:gd name="connsiteY2" fmla="*/ 631853 h 1351987"/>
              <a:gd name="connsiteX3" fmla="*/ 717258 w 2420496"/>
              <a:gd name="connsiteY3" fmla="*/ 809653 h 1351987"/>
              <a:gd name="connsiteX4" fmla="*/ 1585938 w 2420496"/>
              <a:gd name="connsiteY4" fmla="*/ 327053 h 1351987"/>
              <a:gd name="connsiteX5" fmla="*/ 2403818 w 2420496"/>
              <a:gd name="connsiteY5" fmla="*/ 42573 h 1351987"/>
              <a:gd name="connsiteX6" fmla="*/ 1900898 w 2420496"/>
              <a:gd name="connsiteY6" fmla="*/ 652173 h 1351987"/>
              <a:gd name="connsiteX7" fmla="*/ 940778 w 2420496"/>
              <a:gd name="connsiteY7" fmla="*/ 1139853 h 1351987"/>
              <a:gd name="connsiteX8" fmla="*/ 41618 w 2420496"/>
              <a:gd name="connsiteY8" fmla="*/ 1343053 h 1351987"/>
              <a:gd name="connsiteX0" fmla="*/ 41618 w 2412867"/>
              <a:gd name="connsiteY0" fmla="*/ 1308820 h 1317754"/>
              <a:gd name="connsiteX1" fmla="*/ 183858 w 2412867"/>
              <a:gd name="connsiteY1" fmla="*/ 836380 h 1317754"/>
              <a:gd name="connsiteX2" fmla="*/ 488658 w 2412867"/>
              <a:gd name="connsiteY2" fmla="*/ 597620 h 1317754"/>
              <a:gd name="connsiteX3" fmla="*/ 717258 w 2412867"/>
              <a:gd name="connsiteY3" fmla="*/ 775420 h 1317754"/>
              <a:gd name="connsiteX4" fmla="*/ 1494498 w 2412867"/>
              <a:gd name="connsiteY4" fmla="*/ 297900 h 1317754"/>
              <a:gd name="connsiteX5" fmla="*/ 2403818 w 2412867"/>
              <a:gd name="connsiteY5" fmla="*/ 8340 h 1317754"/>
              <a:gd name="connsiteX6" fmla="*/ 1900898 w 2412867"/>
              <a:gd name="connsiteY6" fmla="*/ 617940 h 1317754"/>
              <a:gd name="connsiteX7" fmla="*/ 940778 w 2412867"/>
              <a:gd name="connsiteY7" fmla="*/ 1105620 h 1317754"/>
              <a:gd name="connsiteX8" fmla="*/ 41618 w 2412867"/>
              <a:gd name="connsiteY8" fmla="*/ 1308820 h 1317754"/>
              <a:gd name="connsiteX0" fmla="*/ 41618 w 2412867"/>
              <a:gd name="connsiteY0" fmla="*/ 1308820 h 1317754"/>
              <a:gd name="connsiteX1" fmla="*/ 183858 w 2412867"/>
              <a:gd name="connsiteY1" fmla="*/ 836380 h 1317754"/>
              <a:gd name="connsiteX2" fmla="*/ 488658 w 2412867"/>
              <a:gd name="connsiteY2" fmla="*/ 597620 h 1317754"/>
              <a:gd name="connsiteX3" fmla="*/ 732498 w 2412867"/>
              <a:gd name="connsiteY3" fmla="*/ 775420 h 1317754"/>
              <a:gd name="connsiteX4" fmla="*/ 1494498 w 2412867"/>
              <a:gd name="connsiteY4" fmla="*/ 297900 h 1317754"/>
              <a:gd name="connsiteX5" fmla="*/ 2403818 w 2412867"/>
              <a:gd name="connsiteY5" fmla="*/ 8340 h 1317754"/>
              <a:gd name="connsiteX6" fmla="*/ 1900898 w 2412867"/>
              <a:gd name="connsiteY6" fmla="*/ 617940 h 1317754"/>
              <a:gd name="connsiteX7" fmla="*/ 940778 w 2412867"/>
              <a:gd name="connsiteY7" fmla="*/ 1105620 h 1317754"/>
              <a:gd name="connsiteX8" fmla="*/ 41618 w 2412867"/>
              <a:gd name="connsiteY8" fmla="*/ 1308820 h 1317754"/>
              <a:gd name="connsiteX0" fmla="*/ 41618 w 2412867"/>
              <a:gd name="connsiteY0" fmla="*/ 1308667 h 1317601"/>
              <a:gd name="connsiteX1" fmla="*/ 183858 w 2412867"/>
              <a:gd name="connsiteY1" fmla="*/ 836227 h 1317601"/>
              <a:gd name="connsiteX2" fmla="*/ 488658 w 2412867"/>
              <a:gd name="connsiteY2" fmla="*/ 597467 h 1317601"/>
              <a:gd name="connsiteX3" fmla="*/ 712178 w 2412867"/>
              <a:gd name="connsiteY3" fmla="*/ 744787 h 1317601"/>
              <a:gd name="connsiteX4" fmla="*/ 1494498 w 2412867"/>
              <a:gd name="connsiteY4" fmla="*/ 297747 h 1317601"/>
              <a:gd name="connsiteX5" fmla="*/ 2403818 w 2412867"/>
              <a:gd name="connsiteY5" fmla="*/ 8187 h 1317601"/>
              <a:gd name="connsiteX6" fmla="*/ 1900898 w 2412867"/>
              <a:gd name="connsiteY6" fmla="*/ 617787 h 1317601"/>
              <a:gd name="connsiteX7" fmla="*/ 940778 w 2412867"/>
              <a:gd name="connsiteY7" fmla="*/ 1105467 h 1317601"/>
              <a:gd name="connsiteX8" fmla="*/ 41618 w 2412867"/>
              <a:gd name="connsiteY8" fmla="*/ 1308667 h 1317601"/>
              <a:gd name="connsiteX0" fmla="*/ 81897 w 2453146"/>
              <a:gd name="connsiteY0" fmla="*/ 1308667 h 1318122"/>
              <a:gd name="connsiteX1" fmla="*/ 92057 w 2453146"/>
              <a:gd name="connsiteY1" fmla="*/ 826067 h 1318122"/>
              <a:gd name="connsiteX2" fmla="*/ 528937 w 2453146"/>
              <a:gd name="connsiteY2" fmla="*/ 597467 h 1318122"/>
              <a:gd name="connsiteX3" fmla="*/ 752457 w 2453146"/>
              <a:gd name="connsiteY3" fmla="*/ 744787 h 1318122"/>
              <a:gd name="connsiteX4" fmla="*/ 1534777 w 2453146"/>
              <a:gd name="connsiteY4" fmla="*/ 297747 h 1318122"/>
              <a:gd name="connsiteX5" fmla="*/ 2444097 w 2453146"/>
              <a:gd name="connsiteY5" fmla="*/ 8187 h 1318122"/>
              <a:gd name="connsiteX6" fmla="*/ 1941177 w 2453146"/>
              <a:gd name="connsiteY6" fmla="*/ 617787 h 1318122"/>
              <a:gd name="connsiteX7" fmla="*/ 981057 w 2453146"/>
              <a:gd name="connsiteY7" fmla="*/ 1105467 h 1318122"/>
              <a:gd name="connsiteX8" fmla="*/ 81897 w 2453146"/>
              <a:gd name="connsiteY8" fmla="*/ 1308667 h 1318122"/>
              <a:gd name="connsiteX0" fmla="*/ 75970 w 2447219"/>
              <a:gd name="connsiteY0" fmla="*/ 1308667 h 1318122"/>
              <a:gd name="connsiteX1" fmla="*/ 86130 w 2447219"/>
              <a:gd name="connsiteY1" fmla="*/ 826067 h 1318122"/>
              <a:gd name="connsiteX2" fmla="*/ 396010 w 2447219"/>
              <a:gd name="connsiteY2" fmla="*/ 638107 h 1318122"/>
              <a:gd name="connsiteX3" fmla="*/ 746530 w 2447219"/>
              <a:gd name="connsiteY3" fmla="*/ 744787 h 1318122"/>
              <a:gd name="connsiteX4" fmla="*/ 1528850 w 2447219"/>
              <a:gd name="connsiteY4" fmla="*/ 297747 h 1318122"/>
              <a:gd name="connsiteX5" fmla="*/ 2438170 w 2447219"/>
              <a:gd name="connsiteY5" fmla="*/ 8187 h 1318122"/>
              <a:gd name="connsiteX6" fmla="*/ 1935250 w 2447219"/>
              <a:gd name="connsiteY6" fmla="*/ 617787 h 1318122"/>
              <a:gd name="connsiteX7" fmla="*/ 975130 w 2447219"/>
              <a:gd name="connsiteY7" fmla="*/ 1105467 h 1318122"/>
              <a:gd name="connsiteX8" fmla="*/ 75970 w 2447219"/>
              <a:gd name="connsiteY8" fmla="*/ 1308667 h 1318122"/>
              <a:gd name="connsiteX0" fmla="*/ 75970 w 2447219"/>
              <a:gd name="connsiteY0" fmla="*/ 1308667 h 1318122"/>
              <a:gd name="connsiteX1" fmla="*/ 86130 w 2447219"/>
              <a:gd name="connsiteY1" fmla="*/ 826067 h 1318122"/>
              <a:gd name="connsiteX2" fmla="*/ 396010 w 2447219"/>
              <a:gd name="connsiteY2" fmla="*/ 638107 h 1318122"/>
              <a:gd name="connsiteX3" fmla="*/ 746530 w 2447219"/>
              <a:gd name="connsiteY3" fmla="*/ 744787 h 1318122"/>
              <a:gd name="connsiteX4" fmla="*/ 1528850 w 2447219"/>
              <a:gd name="connsiteY4" fmla="*/ 297747 h 1318122"/>
              <a:gd name="connsiteX5" fmla="*/ 2438170 w 2447219"/>
              <a:gd name="connsiteY5" fmla="*/ 8187 h 1318122"/>
              <a:gd name="connsiteX6" fmla="*/ 1935250 w 2447219"/>
              <a:gd name="connsiteY6" fmla="*/ 617787 h 1318122"/>
              <a:gd name="connsiteX7" fmla="*/ 975130 w 2447219"/>
              <a:gd name="connsiteY7" fmla="*/ 1105467 h 1318122"/>
              <a:gd name="connsiteX8" fmla="*/ 75970 w 2447219"/>
              <a:gd name="connsiteY8" fmla="*/ 1308667 h 1318122"/>
              <a:gd name="connsiteX0" fmla="*/ 77809 w 2449058"/>
              <a:gd name="connsiteY0" fmla="*/ 1308667 h 1318122"/>
              <a:gd name="connsiteX1" fmla="*/ 87969 w 2449058"/>
              <a:gd name="connsiteY1" fmla="*/ 826067 h 1318122"/>
              <a:gd name="connsiteX2" fmla="*/ 438489 w 2449058"/>
              <a:gd name="connsiteY2" fmla="*/ 602547 h 1318122"/>
              <a:gd name="connsiteX3" fmla="*/ 748369 w 2449058"/>
              <a:gd name="connsiteY3" fmla="*/ 744787 h 1318122"/>
              <a:gd name="connsiteX4" fmla="*/ 1530689 w 2449058"/>
              <a:gd name="connsiteY4" fmla="*/ 297747 h 1318122"/>
              <a:gd name="connsiteX5" fmla="*/ 2440009 w 2449058"/>
              <a:gd name="connsiteY5" fmla="*/ 8187 h 1318122"/>
              <a:gd name="connsiteX6" fmla="*/ 1937089 w 2449058"/>
              <a:gd name="connsiteY6" fmla="*/ 617787 h 1318122"/>
              <a:gd name="connsiteX7" fmla="*/ 976969 w 2449058"/>
              <a:gd name="connsiteY7" fmla="*/ 1105467 h 1318122"/>
              <a:gd name="connsiteX8" fmla="*/ 77809 w 2449058"/>
              <a:gd name="connsiteY8" fmla="*/ 1308667 h 1318122"/>
              <a:gd name="connsiteX0" fmla="*/ 77809 w 2449058"/>
              <a:gd name="connsiteY0" fmla="*/ 1308667 h 1318122"/>
              <a:gd name="connsiteX1" fmla="*/ 87969 w 2449058"/>
              <a:gd name="connsiteY1" fmla="*/ 826067 h 1318122"/>
              <a:gd name="connsiteX2" fmla="*/ 438489 w 2449058"/>
              <a:gd name="connsiteY2" fmla="*/ 602547 h 1318122"/>
              <a:gd name="connsiteX3" fmla="*/ 748369 w 2449058"/>
              <a:gd name="connsiteY3" fmla="*/ 744787 h 1318122"/>
              <a:gd name="connsiteX4" fmla="*/ 1530689 w 2449058"/>
              <a:gd name="connsiteY4" fmla="*/ 297747 h 1318122"/>
              <a:gd name="connsiteX5" fmla="*/ 2440009 w 2449058"/>
              <a:gd name="connsiteY5" fmla="*/ 8187 h 1318122"/>
              <a:gd name="connsiteX6" fmla="*/ 1937089 w 2449058"/>
              <a:gd name="connsiteY6" fmla="*/ 617787 h 1318122"/>
              <a:gd name="connsiteX7" fmla="*/ 976969 w 2449058"/>
              <a:gd name="connsiteY7" fmla="*/ 1105467 h 1318122"/>
              <a:gd name="connsiteX8" fmla="*/ 77809 w 2449058"/>
              <a:gd name="connsiteY8" fmla="*/ 1308667 h 1318122"/>
              <a:gd name="connsiteX0" fmla="*/ 88063 w 2459312"/>
              <a:gd name="connsiteY0" fmla="*/ 1308667 h 1318122"/>
              <a:gd name="connsiteX1" fmla="*/ 98223 w 2459312"/>
              <a:gd name="connsiteY1" fmla="*/ 826067 h 1318122"/>
              <a:gd name="connsiteX2" fmla="*/ 657023 w 2459312"/>
              <a:gd name="connsiteY2" fmla="*/ 323147 h 1318122"/>
              <a:gd name="connsiteX3" fmla="*/ 758623 w 2459312"/>
              <a:gd name="connsiteY3" fmla="*/ 744787 h 1318122"/>
              <a:gd name="connsiteX4" fmla="*/ 1540943 w 2459312"/>
              <a:gd name="connsiteY4" fmla="*/ 297747 h 1318122"/>
              <a:gd name="connsiteX5" fmla="*/ 2450263 w 2459312"/>
              <a:gd name="connsiteY5" fmla="*/ 8187 h 1318122"/>
              <a:gd name="connsiteX6" fmla="*/ 1947343 w 2459312"/>
              <a:gd name="connsiteY6" fmla="*/ 617787 h 1318122"/>
              <a:gd name="connsiteX7" fmla="*/ 987223 w 2459312"/>
              <a:gd name="connsiteY7" fmla="*/ 1105467 h 1318122"/>
              <a:gd name="connsiteX8" fmla="*/ 88063 w 2459312"/>
              <a:gd name="connsiteY8" fmla="*/ 1308667 h 1318122"/>
              <a:gd name="connsiteX0" fmla="*/ 88063 w 2459312"/>
              <a:gd name="connsiteY0" fmla="*/ 1308667 h 1318122"/>
              <a:gd name="connsiteX1" fmla="*/ 98223 w 2459312"/>
              <a:gd name="connsiteY1" fmla="*/ 826067 h 1318122"/>
              <a:gd name="connsiteX2" fmla="*/ 657023 w 2459312"/>
              <a:gd name="connsiteY2" fmla="*/ 323147 h 1318122"/>
              <a:gd name="connsiteX3" fmla="*/ 758623 w 2459312"/>
              <a:gd name="connsiteY3" fmla="*/ 744787 h 1318122"/>
              <a:gd name="connsiteX4" fmla="*/ 1540943 w 2459312"/>
              <a:gd name="connsiteY4" fmla="*/ 297747 h 1318122"/>
              <a:gd name="connsiteX5" fmla="*/ 2450263 w 2459312"/>
              <a:gd name="connsiteY5" fmla="*/ 8187 h 1318122"/>
              <a:gd name="connsiteX6" fmla="*/ 1947343 w 2459312"/>
              <a:gd name="connsiteY6" fmla="*/ 617787 h 1318122"/>
              <a:gd name="connsiteX7" fmla="*/ 987223 w 2459312"/>
              <a:gd name="connsiteY7" fmla="*/ 1105467 h 1318122"/>
              <a:gd name="connsiteX8" fmla="*/ 88063 w 2459312"/>
              <a:gd name="connsiteY8" fmla="*/ 1308667 h 1318122"/>
              <a:gd name="connsiteX0" fmla="*/ 39970 w 2411219"/>
              <a:gd name="connsiteY0" fmla="*/ 1308667 h 1324542"/>
              <a:gd name="connsiteX1" fmla="*/ 202530 w 2411219"/>
              <a:gd name="connsiteY1" fmla="*/ 709227 h 1324542"/>
              <a:gd name="connsiteX2" fmla="*/ 608930 w 2411219"/>
              <a:gd name="connsiteY2" fmla="*/ 323147 h 1324542"/>
              <a:gd name="connsiteX3" fmla="*/ 710530 w 2411219"/>
              <a:gd name="connsiteY3" fmla="*/ 744787 h 1324542"/>
              <a:gd name="connsiteX4" fmla="*/ 1492850 w 2411219"/>
              <a:gd name="connsiteY4" fmla="*/ 297747 h 1324542"/>
              <a:gd name="connsiteX5" fmla="*/ 2402170 w 2411219"/>
              <a:gd name="connsiteY5" fmla="*/ 8187 h 1324542"/>
              <a:gd name="connsiteX6" fmla="*/ 1899250 w 2411219"/>
              <a:gd name="connsiteY6" fmla="*/ 617787 h 1324542"/>
              <a:gd name="connsiteX7" fmla="*/ 939130 w 2411219"/>
              <a:gd name="connsiteY7" fmla="*/ 1105467 h 1324542"/>
              <a:gd name="connsiteX8" fmla="*/ 39970 w 2411219"/>
              <a:gd name="connsiteY8" fmla="*/ 1308667 h 1324542"/>
              <a:gd name="connsiteX0" fmla="*/ 14266 w 2385515"/>
              <a:gd name="connsiteY0" fmla="*/ 1308667 h 1322800"/>
              <a:gd name="connsiteX1" fmla="*/ 176826 w 2385515"/>
              <a:gd name="connsiteY1" fmla="*/ 709227 h 1322800"/>
              <a:gd name="connsiteX2" fmla="*/ 583226 w 2385515"/>
              <a:gd name="connsiteY2" fmla="*/ 323147 h 1322800"/>
              <a:gd name="connsiteX3" fmla="*/ 684826 w 2385515"/>
              <a:gd name="connsiteY3" fmla="*/ 744787 h 1322800"/>
              <a:gd name="connsiteX4" fmla="*/ 1467146 w 2385515"/>
              <a:gd name="connsiteY4" fmla="*/ 297747 h 1322800"/>
              <a:gd name="connsiteX5" fmla="*/ 2376466 w 2385515"/>
              <a:gd name="connsiteY5" fmla="*/ 8187 h 1322800"/>
              <a:gd name="connsiteX6" fmla="*/ 1873546 w 2385515"/>
              <a:gd name="connsiteY6" fmla="*/ 617787 h 1322800"/>
              <a:gd name="connsiteX7" fmla="*/ 913426 w 2385515"/>
              <a:gd name="connsiteY7" fmla="*/ 1105467 h 1322800"/>
              <a:gd name="connsiteX8" fmla="*/ 14266 w 2385515"/>
              <a:gd name="connsiteY8" fmla="*/ 1308667 h 1322800"/>
              <a:gd name="connsiteX0" fmla="*/ 22635 w 2393884"/>
              <a:gd name="connsiteY0" fmla="*/ 1308667 h 1331537"/>
              <a:gd name="connsiteX1" fmla="*/ 296955 w 2393884"/>
              <a:gd name="connsiteY1" fmla="*/ 592387 h 1331537"/>
              <a:gd name="connsiteX2" fmla="*/ 591595 w 2393884"/>
              <a:gd name="connsiteY2" fmla="*/ 323147 h 1331537"/>
              <a:gd name="connsiteX3" fmla="*/ 693195 w 2393884"/>
              <a:gd name="connsiteY3" fmla="*/ 744787 h 1331537"/>
              <a:gd name="connsiteX4" fmla="*/ 1475515 w 2393884"/>
              <a:gd name="connsiteY4" fmla="*/ 297747 h 1331537"/>
              <a:gd name="connsiteX5" fmla="*/ 2384835 w 2393884"/>
              <a:gd name="connsiteY5" fmla="*/ 8187 h 1331537"/>
              <a:gd name="connsiteX6" fmla="*/ 1881915 w 2393884"/>
              <a:gd name="connsiteY6" fmla="*/ 617787 h 1331537"/>
              <a:gd name="connsiteX7" fmla="*/ 921795 w 2393884"/>
              <a:gd name="connsiteY7" fmla="*/ 1105467 h 1331537"/>
              <a:gd name="connsiteX8" fmla="*/ 22635 w 2393884"/>
              <a:gd name="connsiteY8" fmla="*/ 1308667 h 1331537"/>
              <a:gd name="connsiteX0" fmla="*/ 22635 w 2393884"/>
              <a:gd name="connsiteY0" fmla="*/ 1308617 h 1331487"/>
              <a:gd name="connsiteX1" fmla="*/ 296955 w 2393884"/>
              <a:gd name="connsiteY1" fmla="*/ 592337 h 1331487"/>
              <a:gd name="connsiteX2" fmla="*/ 591595 w 2393884"/>
              <a:gd name="connsiteY2" fmla="*/ 323097 h 1331487"/>
              <a:gd name="connsiteX3" fmla="*/ 571275 w 2393884"/>
              <a:gd name="connsiteY3" fmla="*/ 734577 h 1331487"/>
              <a:gd name="connsiteX4" fmla="*/ 1475515 w 2393884"/>
              <a:gd name="connsiteY4" fmla="*/ 297697 h 1331487"/>
              <a:gd name="connsiteX5" fmla="*/ 2384835 w 2393884"/>
              <a:gd name="connsiteY5" fmla="*/ 8137 h 1331487"/>
              <a:gd name="connsiteX6" fmla="*/ 1881915 w 2393884"/>
              <a:gd name="connsiteY6" fmla="*/ 617737 h 1331487"/>
              <a:gd name="connsiteX7" fmla="*/ 921795 w 2393884"/>
              <a:gd name="connsiteY7" fmla="*/ 1105417 h 1331487"/>
              <a:gd name="connsiteX8" fmla="*/ 22635 w 2393884"/>
              <a:gd name="connsiteY8" fmla="*/ 1308617 h 1331487"/>
              <a:gd name="connsiteX0" fmla="*/ 22635 w 2393884"/>
              <a:gd name="connsiteY0" fmla="*/ 1308617 h 1331487"/>
              <a:gd name="connsiteX1" fmla="*/ 296955 w 2393884"/>
              <a:gd name="connsiteY1" fmla="*/ 592337 h 1331487"/>
              <a:gd name="connsiteX2" fmla="*/ 591595 w 2393884"/>
              <a:gd name="connsiteY2" fmla="*/ 323097 h 1331487"/>
              <a:gd name="connsiteX3" fmla="*/ 571275 w 2393884"/>
              <a:gd name="connsiteY3" fmla="*/ 734577 h 1331487"/>
              <a:gd name="connsiteX4" fmla="*/ 1475515 w 2393884"/>
              <a:gd name="connsiteY4" fmla="*/ 297697 h 1331487"/>
              <a:gd name="connsiteX5" fmla="*/ 2384835 w 2393884"/>
              <a:gd name="connsiteY5" fmla="*/ 8137 h 1331487"/>
              <a:gd name="connsiteX6" fmla="*/ 1881915 w 2393884"/>
              <a:gd name="connsiteY6" fmla="*/ 617737 h 1331487"/>
              <a:gd name="connsiteX7" fmla="*/ 921795 w 2393884"/>
              <a:gd name="connsiteY7" fmla="*/ 1105417 h 1331487"/>
              <a:gd name="connsiteX8" fmla="*/ 22635 w 2393884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5292"/>
              <a:gd name="connsiteY0" fmla="*/ 1308617 h 1331487"/>
              <a:gd name="connsiteX1" fmla="*/ 298363 w 2395292"/>
              <a:gd name="connsiteY1" fmla="*/ 592337 h 1331487"/>
              <a:gd name="connsiteX2" fmla="*/ 730163 w 2395292"/>
              <a:gd name="connsiteY2" fmla="*/ 206257 h 1331487"/>
              <a:gd name="connsiteX3" fmla="*/ 572683 w 2395292"/>
              <a:gd name="connsiteY3" fmla="*/ 734577 h 1331487"/>
              <a:gd name="connsiteX4" fmla="*/ 1476923 w 2395292"/>
              <a:gd name="connsiteY4" fmla="*/ 297697 h 1331487"/>
              <a:gd name="connsiteX5" fmla="*/ 2386243 w 2395292"/>
              <a:gd name="connsiteY5" fmla="*/ 8137 h 1331487"/>
              <a:gd name="connsiteX6" fmla="*/ 1883323 w 2395292"/>
              <a:gd name="connsiteY6" fmla="*/ 617737 h 1331487"/>
              <a:gd name="connsiteX7" fmla="*/ 923203 w 2395292"/>
              <a:gd name="connsiteY7" fmla="*/ 1105417 h 1331487"/>
              <a:gd name="connsiteX8" fmla="*/ 24043 w 2395292"/>
              <a:gd name="connsiteY8" fmla="*/ 1308617 h 1331487"/>
              <a:gd name="connsiteX0" fmla="*/ 24043 w 2396065"/>
              <a:gd name="connsiteY0" fmla="*/ 1310200 h 1333070"/>
              <a:gd name="connsiteX1" fmla="*/ 298363 w 2396065"/>
              <a:gd name="connsiteY1" fmla="*/ 593920 h 1333070"/>
              <a:gd name="connsiteX2" fmla="*/ 730163 w 2396065"/>
              <a:gd name="connsiteY2" fmla="*/ 207840 h 1333070"/>
              <a:gd name="connsiteX3" fmla="*/ 572683 w 2396065"/>
              <a:gd name="connsiteY3" fmla="*/ 736160 h 1333070"/>
              <a:gd name="connsiteX4" fmla="*/ 1456603 w 2396065"/>
              <a:gd name="connsiteY4" fmla="*/ 278960 h 1333070"/>
              <a:gd name="connsiteX5" fmla="*/ 2386243 w 2396065"/>
              <a:gd name="connsiteY5" fmla="*/ 9720 h 1333070"/>
              <a:gd name="connsiteX6" fmla="*/ 1883323 w 2396065"/>
              <a:gd name="connsiteY6" fmla="*/ 619320 h 1333070"/>
              <a:gd name="connsiteX7" fmla="*/ 923203 w 2396065"/>
              <a:gd name="connsiteY7" fmla="*/ 1107000 h 1333070"/>
              <a:gd name="connsiteX8" fmla="*/ 24043 w 2396065"/>
              <a:gd name="connsiteY8" fmla="*/ 1310200 h 1333070"/>
              <a:gd name="connsiteX0" fmla="*/ 3803 w 2375825"/>
              <a:gd name="connsiteY0" fmla="*/ 1310200 h 1320716"/>
              <a:gd name="connsiteX1" fmla="*/ 278123 w 2375825"/>
              <a:gd name="connsiteY1" fmla="*/ 593920 h 1320716"/>
              <a:gd name="connsiteX2" fmla="*/ 709923 w 2375825"/>
              <a:gd name="connsiteY2" fmla="*/ 207840 h 1320716"/>
              <a:gd name="connsiteX3" fmla="*/ 552443 w 2375825"/>
              <a:gd name="connsiteY3" fmla="*/ 736160 h 1320716"/>
              <a:gd name="connsiteX4" fmla="*/ 1436363 w 2375825"/>
              <a:gd name="connsiteY4" fmla="*/ 278960 h 1320716"/>
              <a:gd name="connsiteX5" fmla="*/ 2366003 w 2375825"/>
              <a:gd name="connsiteY5" fmla="*/ 9720 h 1320716"/>
              <a:gd name="connsiteX6" fmla="*/ 1863083 w 2375825"/>
              <a:gd name="connsiteY6" fmla="*/ 619320 h 1320716"/>
              <a:gd name="connsiteX7" fmla="*/ 902963 w 2375825"/>
              <a:gd name="connsiteY7" fmla="*/ 1107000 h 1320716"/>
              <a:gd name="connsiteX8" fmla="*/ 3803 w 2375825"/>
              <a:gd name="connsiteY8" fmla="*/ 1310200 h 1320716"/>
              <a:gd name="connsiteX0" fmla="*/ 3729 w 2380831"/>
              <a:gd name="connsiteY0" fmla="*/ 1300040 h 1311064"/>
              <a:gd name="connsiteX1" fmla="*/ 283129 w 2380831"/>
              <a:gd name="connsiteY1" fmla="*/ 593920 h 1311064"/>
              <a:gd name="connsiteX2" fmla="*/ 714929 w 2380831"/>
              <a:gd name="connsiteY2" fmla="*/ 207840 h 1311064"/>
              <a:gd name="connsiteX3" fmla="*/ 557449 w 2380831"/>
              <a:gd name="connsiteY3" fmla="*/ 736160 h 1311064"/>
              <a:gd name="connsiteX4" fmla="*/ 1441369 w 2380831"/>
              <a:gd name="connsiteY4" fmla="*/ 278960 h 1311064"/>
              <a:gd name="connsiteX5" fmla="*/ 2371009 w 2380831"/>
              <a:gd name="connsiteY5" fmla="*/ 9720 h 1311064"/>
              <a:gd name="connsiteX6" fmla="*/ 1868089 w 2380831"/>
              <a:gd name="connsiteY6" fmla="*/ 619320 h 1311064"/>
              <a:gd name="connsiteX7" fmla="*/ 907969 w 2380831"/>
              <a:gd name="connsiteY7" fmla="*/ 1107000 h 1311064"/>
              <a:gd name="connsiteX8" fmla="*/ 3729 w 2380831"/>
              <a:gd name="connsiteY8" fmla="*/ 1300040 h 1311064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8206"/>
              <a:gd name="connsiteY0" fmla="*/ 1300040 h 1321815"/>
              <a:gd name="connsiteX1" fmla="*/ 290504 w 2388206"/>
              <a:gd name="connsiteY1" fmla="*/ 593920 h 1321815"/>
              <a:gd name="connsiteX2" fmla="*/ 722304 w 2388206"/>
              <a:gd name="connsiteY2" fmla="*/ 207840 h 1321815"/>
              <a:gd name="connsiteX3" fmla="*/ 564824 w 2388206"/>
              <a:gd name="connsiteY3" fmla="*/ 736160 h 1321815"/>
              <a:gd name="connsiteX4" fmla="*/ 1448744 w 2388206"/>
              <a:gd name="connsiteY4" fmla="*/ 278960 h 1321815"/>
              <a:gd name="connsiteX5" fmla="*/ 2378384 w 2388206"/>
              <a:gd name="connsiteY5" fmla="*/ 9720 h 1321815"/>
              <a:gd name="connsiteX6" fmla="*/ 1875464 w 2388206"/>
              <a:gd name="connsiteY6" fmla="*/ 619320 h 1321815"/>
              <a:gd name="connsiteX7" fmla="*/ 915344 w 2388206"/>
              <a:gd name="connsiteY7" fmla="*/ 1107000 h 1321815"/>
              <a:gd name="connsiteX8" fmla="*/ 11104 w 2388206"/>
              <a:gd name="connsiteY8" fmla="*/ 1300040 h 1321815"/>
              <a:gd name="connsiteX0" fmla="*/ 11104 w 2389000"/>
              <a:gd name="connsiteY0" fmla="*/ 1304614 h 1326389"/>
              <a:gd name="connsiteX1" fmla="*/ 290504 w 2389000"/>
              <a:gd name="connsiteY1" fmla="*/ 598494 h 1326389"/>
              <a:gd name="connsiteX2" fmla="*/ 722304 w 2389000"/>
              <a:gd name="connsiteY2" fmla="*/ 212414 h 1326389"/>
              <a:gd name="connsiteX3" fmla="*/ 564824 w 2389000"/>
              <a:gd name="connsiteY3" fmla="*/ 740734 h 1326389"/>
              <a:gd name="connsiteX4" fmla="*/ 1428424 w 2389000"/>
              <a:gd name="connsiteY4" fmla="*/ 237814 h 1326389"/>
              <a:gd name="connsiteX5" fmla="*/ 2378384 w 2389000"/>
              <a:gd name="connsiteY5" fmla="*/ 14294 h 1326389"/>
              <a:gd name="connsiteX6" fmla="*/ 1875464 w 2389000"/>
              <a:gd name="connsiteY6" fmla="*/ 623894 h 1326389"/>
              <a:gd name="connsiteX7" fmla="*/ 915344 w 2389000"/>
              <a:gd name="connsiteY7" fmla="*/ 1111574 h 1326389"/>
              <a:gd name="connsiteX8" fmla="*/ 11104 w 2389000"/>
              <a:gd name="connsiteY8" fmla="*/ 1304614 h 1326389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3232 h 1325007"/>
              <a:gd name="connsiteX1" fmla="*/ 290504 w 2389000"/>
              <a:gd name="connsiteY1" fmla="*/ 597112 h 1325007"/>
              <a:gd name="connsiteX2" fmla="*/ 722304 w 2389000"/>
              <a:gd name="connsiteY2" fmla="*/ 211032 h 1325007"/>
              <a:gd name="connsiteX3" fmla="*/ 564824 w 2389000"/>
              <a:gd name="connsiteY3" fmla="*/ 739352 h 1325007"/>
              <a:gd name="connsiteX4" fmla="*/ 1428424 w 2389000"/>
              <a:gd name="connsiteY4" fmla="*/ 236432 h 1325007"/>
              <a:gd name="connsiteX5" fmla="*/ 2378384 w 2389000"/>
              <a:gd name="connsiteY5" fmla="*/ 12912 h 1325007"/>
              <a:gd name="connsiteX6" fmla="*/ 1875464 w 2389000"/>
              <a:gd name="connsiteY6" fmla="*/ 622512 h 1325007"/>
              <a:gd name="connsiteX7" fmla="*/ 915344 w 2389000"/>
              <a:gd name="connsiteY7" fmla="*/ 1110192 h 1325007"/>
              <a:gd name="connsiteX8" fmla="*/ 11104 w 2389000"/>
              <a:gd name="connsiteY8" fmla="*/ 1303232 h 1325007"/>
              <a:gd name="connsiteX0" fmla="*/ 11104 w 2389000"/>
              <a:gd name="connsiteY0" fmla="*/ 1307457 h 1329232"/>
              <a:gd name="connsiteX1" fmla="*/ 290504 w 2389000"/>
              <a:gd name="connsiteY1" fmla="*/ 601337 h 1329232"/>
              <a:gd name="connsiteX2" fmla="*/ 722304 w 2389000"/>
              <a:gd name="connsiteY2" fmla="*/ 215257 h 1329232"/>
              <a:gd name="connsiteX3" fmla="*/ 564824 w 2389000"/>
              <a:gd name="connsiteY3" fmla="*/ 743577 h 1329232"/>
              <a:gd name="connsiteX4" fmla="*/ 1428424 w 2389000"/>
              <a:gd name="connsiteY4" fmla="*/ 240657 h 1329232"/>
              <a:gd name="connsiteX5" fmla="*/ 2378384 w 2389000"/>
              <a:gd name="connsiteY5" fmla="*/ 17137 h 1329232"/>
              <a:gd name="connsiteX6" fmla="*/ 1875464 w 2389000"/>
              <a:gd name="connsiteY6" fmla="*/ 626737 h 1329232"/>
              <a:gd name="connsiteX7" fmla="*/ 915344 w 2389000"/>
              <a:gd name="connsiteY7" fmla="*/ 1114417 h 1329232"/>
              <a:gd name="connsiteX8" fmla="*/ 11104 w 2389000"/>
              <a:gd name="connsiteY8" fmla="*/ 1307457 h 1329232"/>
              <a:gd name="connsiteX0" fmla="*/ 11104 w 2389000"/>
              <a:gd name="connsiteY0" fmla="*/ 1307880 h 1329655"/>
              <a:gd name="connsiteX1" fmla="*/ 290504 w 2389000"/>
              <a:gd name="connsiteY1" fmla="*/ 601760 h 1329655"/>
              <a:gd name="connsiteX2" fmla="*/ 722304 w 2389000"/>
              <a:gd name="connsiteY2" fmla="*/ 215680 h 1329655"/>
              <a:gd name="connsiteX3" fmla="*/ 564824 w 2389000"/>
              <a:gd name="connsiteY3" fmla="*/ 744000 h 1329655"/>
              <a:gd name="connsiteX4" fmla="*/ 1428424 w 2389000"/>
              <a:gd name="connsiteY4" fmla="*/ 241080 h 1329655"/>
              <a:gd name="connsiteX5" fmla="*/ 2378384 w 2389000"/>
              <a:gd name="connsiteY5" fmla="*/ 17560 h 1329655"/>
              <a:gd name="connsiteX6" fmla="*/ 1875464 w 2389000"/>
              <a:gd name="connsiteY6" fmla="*/ 627160 h 1329655"/>
              <a:gd name="connsiteX7" fmla="*/ 915344 w 2389000"/>
              <a:gd name="connsiteY7" fmla="*/ 1114840 h 1329655"/>
              <a:gd name="connsiteX8" fmla="*/ 11104 w 2389000"/>
              <a:gd name="connsiteY8" fmla="*/ 1307880 h 1329655"/>
              <a:gd name="connsiteX0" fmla="*/ 11104 w 2389000"/>
              <a:gd name="connsiteY0" fmla="*/ 1307880 h 1329655"/>
              <a:gd name="connsiteX1" fmla="*/ 290504 w 2389000"/>
              <a:gd name="connsiteY1" fmla="*/ 601760 h 1329655"/>
              <a:gd name="connsiteX2" fmla="*/ 722304 w 2389000"/>
              <a:gd name="connsiteY2" fmla="*/ 215680 h 1329655"/>
              <a:gd name="connsiteX3" fmla="*/ 564824 w 2389000"/>
              <a:gd name="connsiteY3" fmla="*/ 744000 h 1329655"/>
              <a:gd name="connsiteX4" fmla="*/ 1428424 w 2389000"/>
              <a:gd name="connsiteY4" fmla="*/ 241080 h 1329655"/>
              <a:gd name="connsiteX5" fmla="*/ 2378384 w 2389000"/>
              <a:gd name="connsiteY5" fmla="*/ 17560 h 1329655"/>
              <a:gd name="connsiteX6" fmla="*/ 1875464 w 2389000"/>
              <a:gd name="connsiteY6" fmla="*/ 627160 h 1329655"/>
              <a:gd name="connsiteX7" fmla="*/ 915344 w 2389000"/>
              <a:gd name="connsiteY7" fmla="*/ 1114840 h 1329655"/>
              <a:gd name="connsiteX8" fmla="*/ 11104 w 2389000"/>
              <a:gd name="connsiteY8" fmla="*/ 1307880 h 1329655"/>
              <a:gd name="connsiteX0" fmla="*/ 45959 w 2423855"/>
              <a:gd name="connsiteY0" fmla="*/ 1307880 h 1329655"/>
              <a:gd name="connsiteX1" fmla="*/ 152639 w 2423855"/>
              <a:gd name="connsiteY1" fmla="*/ 926879 h 1329655"/>
              <a:gd name="connsiteX2" fmla="*/ 325359 w 2423855"/>
              <a:gd name="connsiteY2" fmla="*/ 601760 h 1329655"/>
              <a:gd name="connsiteX3" fmla="*/ 757159 w 2423855"/>
              <a:gd name="connsiteY3" fmla="*/ 215680 h 1329655"/>
              <a:gd name="connsiteX4" fmla="*/ 599679 w 2423855"/>
              <a:gd name="connsiteY4" fmla="*/ 744000 h 1329655"/>
              <a:gd name="connsiteX5" fmla="*/ 1463279 w 2423855"/>
              <a:gd name="connsiteY5" fmla="*/ 241080 h 1329655"/>
              <a:gd name="connsiteX6" fmla="*/ 2413239 w 2423855"/>
              <a:gd name="connsiteY6" fmla="*/ 17560 h 1329655"/>
              <a:gd name="connsiteX7" fmla="*/ 1910319 w 2423855"/>
              <a:gd name="connsiteY7" fmla="*/ 627160 h 1329655"/>
              <a:gd name="connsiteX8" fmla="*/ 950199 w 2423855"/>
              <a:gd name="connsiteY8" fmla="*/ 1114840 h 1329655"/>
              <a:gd name="connsiteX9" fmla="*/ 45959 w 2423855"/>
              <a:gd name="connsiteY9" fmla="*/ 1307880 h 1329655"/>
              <a:gd name="connsiteX0" fmla="*/ 48307 w 2426203"/>
              <a:gd name="connsiteY0" fmla="*/ 1307880 h 1330604"/>
              <a:gd name="connsiteX1" fmla="*/ 144827 w 2426203"/>
              <a:gd name="connsiteY1" fmla="*/ 616999 h 1330604"/>
              <a:gd name="connsiteX2" fmla="*/ 327707 w 2426203"/>
              <a:gd name="connsiteY2" fmla="*/ 601760 h 1330604"/>
              <a:gd name="connsiteX3" fmla="*/ 759507 w 2426203"/>
              <a:gd name="connsiteY3" fmla="*/ 215680 h 1330604"/>
              <a:gd name="connsiteX4" fmla="*/ 602027 w 2426203"/>
              <a:gd name="connsiteY4" fmla="*/ 744000 h 1330604"/>
              <a:gd name="connsiteX5" fmla="*/ 1465627 w 2426203"/>
              <a:gd name="connsiteY5" fmla="*/ 241080 h 1330604"/>
              <a:gd name="connsiteX6" fmla="*/ 2415587 w 2426203"/>
              <a:gd name="connsiteY6" fmla="*/ 17560 h 1330604"/>
              <a:gd name="connsiteX7" fmla="*/ 1912667 w 2426203"/>
              <a:gd name="connsiteY7" fmla="*/ 627160 h 1330604"/>
              <a:gd name="connsiteX8" fmla="*/ 952547 w 2426203"/>
              <a:gd name="connsiteY8" fmla="*/ 1114840 h 1330604"/>
              <a:gd name="connsiteX9" fmla="*/ 48307 w 2426203"/>
              <a:gd name="connsiteY9" fmla="*/ 1307880 h 1330604"/>
              <a:gd name="connsiteX0" fmla="*/ 48307 w 2426203"/>
              <a:gd name="connsiteY0" fmla="*/ 1307880 h 1330604"/>
              <a:gd name="connsiteX1" fmla="*/ 144827 w 2426203"/>
              <a:gd name="connsiteY1" fmla="*/ 616999 h 1330604"/>
              <a:gd name="connsiteX2" fmla="*/ 327707 w 2426203"/>
              <a:gd name="connsiteY2" fmla="*/ 601760 h 1330604"/>
              <a:gd name="connsiteX3" fmla="*/ 759507 w 2426203"/>
              <a:gd name="connsiteY3" fmla="*/ 215680 h 1330604"/>
              <a:gd name="connsiteX4" fmla="*/ 602027 w 2426203"/>
              <a:gd name="connsiteY4" fmla="*/ 744000 h 1330604"/>
              <a:gd name="connsiteX5" fmla="*/ 1465627 w 2426203"/>
              <a:gd name="connsiteY5" fmla="*/ 241080 h 1330604"/>
              <a:gd name="connsiteX6" fmla="*/ 2415587 w 2426203"/>
              <a:gd name="connsiteY6" fmla="*/ 17560 h 1330604"/>
              <a:gd name="connsiteX7" fmla="*/ 1912667 w 2426203"/>
              <a:gd name="connsiteY7" fmla="*/ 627160 h 1330604"/>
              <a:gd name="connsiteX8" fmla="*/ 952547 w 2426203"/>
              <a:gd name="connsiteY8" fmla="*/ 1114840 h 1330604"/>
              <a:gd name="connsiteX9" fmla="*/ 48307 w 2426203"/>
              <a:gd name="connsiteY9" fmla="*/ 1307880 h 1330604"/>
              <a:gd name="connsiteX0" fmla="*/ 57912 w 2435808"/>
              <a:gd name="connsiteY0" fmla="*/ 1307880 h 1330604"/>
              <a:gd name="connsiteX1" fmla="*/ 154432 w 2435808"/>
              <a:gd name="connsiteY1" fmla="*/ 616999 h 1330604"/>
              <a:gd name="connsiteX2" fmla="*/ 337312 w 2435808"/>
              <a:gd name="connsiteY2" fmla="*/ 601760 h 1330604"/>
              <a:gd name="connsiteX3" fmla="*/ 769112 w 2435808"/>
              <a:gd name="connsiteY3" fmla="*/ 215680 h 1330604"/>
              <a:gd name="connsiteX4" fmla="*/ 611632 w 2435808"/>
              <a:gd name="connsiteY4" fmla="*/ 744000 h 1330604"/>
              <a:gd name="connsiteX5" fmla="*/ 1475232 w 2435808"/>
              <a:gd name="connsiteY5" fmla="*/ 241080 h 1330604"/>
              <a:gd name="connsiteX6" fmla="*/ 2425192 w 2435808"/>
              <a:gd name="connsiteY6" fmla="*/ 17560 h 1330604"/>
              <a:gd name="connsiteX7" fmla="*/ 1922272 w 2435808"/>
              <a:gd name="connsiteY7" fmla="*/ 627160 h 1330604"/>
              <a:gd name="connsiteX8" fmla="*/ 962152 w 2435808"/>
              <a:gd name="connsiteY8" fmla="*/ 1114840 h 1330604"/>
              <a:gd name="connsiteX9" fmla="*/ 57912 w 2435808"/>
              <a:gd name="connsiteY9" fmla="*/ 1307880 h 1330604"/>
              <a:gd name="connsiteX0" fmla="*/ 55025 w 2432921"/>
              <a:gd name="connsiteY0" fmla="*/ 1307880 h 1330604"/>
              <a:gd name="connsiteX1" fmla="*/ 151545 w 2432921"/>
              <a:gd name="connsiteY1" fmla="*/ 616999 h 1330604"/>
              <a:gd name="connsiteX2" fmla="*/ 334425 w 2432921"/>
              <a:gd name="connsiteY2" fmla="*/ 601760 h 1330604"/>
              <a:gd name="connsiteX3" fmla="*/ 766225 w 2432921"/>
              <a:gd name="connsiteY3" fmla="*/ 215680 h 1330604"/>
              <a:gd name="connsiteX4" fmla="*/ 608745 w 2432921"/>
              <a:gd name="connsiteY4" fmla="*/ 744000 h 1330604"/>
              <a:gd name="connsiteX5" fmla="*/ 1472345 w 2432921"/>
              <a:gd name="connsiteY5" fmla="*/ 241080 h 1330604"/>
              <a:gd name="connsiteX6" fmla="*/ 2422305 w 2432921"/>
              <a:gd name="connsiteY6" fmla="*/ 17560 h 1330604"/>
              <a:gd name="connsiteX7" fmla="*/ 1919385 w 2432921"/>
              <a:gd name="connsiteY7" fmla="*/ 627160 h 1330604"/>
              <a:gd name="connsiteX8" fmla="*/ 959265 w 2432921"/>
              <a:gd name="connsiteY8" fmla="*/ 1114840 h 1330604"/>
              <a:gd name="connsiteX9" fmla="*/ 55025 w 2432921"/>
              <a:gd name="connsiteY9" fmla="*/ 1307880 h 1330604"/>
              <a:gd name="connsiteX0" fmla="*/ 55025 w 2432921"/>
              <a:gd name="connsiteY0" fmla="*/ 1307880 h 1330604"/>
              <a:gd name="connsiteX1" fmla="*/ 151545 w 2432921"/>
              <a:gd name="connsiteY1" fmla="*/ 616999 h 1330604"/>
              <a:gd name="connsiteX2" fmla="*/ 334425 w 2432921"/>
              <a:gd name="connsiteY2" fmla="*/ 601760 h 1330604"/>
              <a:gd name="connsiteX3" fmla="*/ 766225 w 2432921"/>
              <a:gd name="connsiteY3" fmla="*/ 215680 h 1330604"/>
              <a:gd name="connsiteX4" fmla="*/ 608745 w 2432921"/>
              <a:gd name="connsiteY4" fmla="*/ 744000 h 1330604"/>
              <a:gd name="connsiteX5" fmla="*/ 1472345 w 2432921"/>
              <a:gd name="connsiteY5" fmla="*/ 241080 h 1330604"/>
              <a:gd name="connsiteX6" fmla="*/ 2422305 w 2432921"/>
              <a:gd name="connsiteY6" fmla="*/ 17560 h 1330604"/>
              <a:gd name="connsiteX7" fmla="*/ 1919385 w 2432921"/>
              <a:gd name="connsiteY7" fmla="*/ 627160 h 1330604"/>
              <a:gd name="connsiteX8" fmla="*/ 959265 w 2432921"/>
              <a:gd name="connsiteY8" fmla="*/ 1114840 h 1330604"/>
              <a:gd name="connsiteX9" fmla="*/ 55025 w 2432921"/>
              <a:gd name="connsiteY9" fmla="*/ 1307880 h 1330604"/>
              <a:gd name="connsiteX0" fmla="*/ 47127 w 2425023"/>
              <a:gd name="connsiteY0" fmla="*/ 1307880 h 1335435"/>
              <a:gd name="connsiteX1" fmla="*/ 174127 w 2425023"/>
              <a:gd name="connsiteY1" fmla="*/ 540799 h 1335435"/>
              <a:gd name="connsiteX2" fmla="*/ 326527 w 2425023"/>
              <a:gd name="connsiteY2" fmla="*/ 601760 h 1335435"/>
              <a:gd name="connsiteX3" fmla="*/ 758327 w 2425023"/>
              <a:gd name="connsiteY3" fmla="*/ 215680 h 1335435"/>
              <a:gd name="connsiteX4" fmla="*/ 600847 w 2425023"/>
              <a:gd name="connsiteY4" fmla="*/ 744000 h 1335435"/>
              <a:gd name="connsiteX5" fmla="*/ 1464447 w 2425023"/>
              <a:gd name="connsiteY5" fmla="*/ 241080 h 1335435"/>
              <a:gd name="connsiteX6" fmla="*/ 2414407 w 2425023"/>
              <a:gd name="connsiteY6" fmla="*/ 17560 h 1335435"/>
              <a:gd name="connsiteX7" fmla="*/ 1911487 w 2425023"/>
              <a:gd name="connsiteY7" fmla="*/ 627160 h 1335435"/>
              <a:gd name="connsiteX8" fmla="*/ 951367 w 2425023"/>
              <a:gd name="connsiteY8" fmla="*/ 1114840 h 1335435"/>
              <a:gd name="connsiteX9" fmla="*/ 47127 w 2425023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7880 h 1335435"/>
              <a:gd name="connsiteX1" fmla="*/ 176498 w 2427394"/>
              <a:gd name="connsiteY1" fmla="*/ 540799 h 1335435"/>
              <a:gd name="connsiteX2" fmla="*/ 328898 w 2427394"/>
              <a:gd name="connsiteY2" fmla="*/ 601760 h 1335435"/>
              <a:gd name="connsiteX3" fmla="*/ 760698 w 2427394"/>
              <a:gd name="connsiteY3" fmla="*/ 215680 h 1335435"/>
              <a:gd name="connsiteX4" fmla="*/ 603218 w 2427394"/>
              <a:gd name="connsiteY4" fmla="*/ 744000 h 1335435"/>
              <a:gd name="connsiteX5" fmla="*/ 1466818 w 2427394"/>
              <a:gd name="connsiteY5" fmla="*/ 241080 h 1335435"/>
              <a:gd name="connsiteX6" fmla="*/ 2416778 w 2427394"/>
              <a:gd name="connsiteY6" fmla="*/ 17560 h 1335435"/>
              <a:gd name="connsiteX7" fmla="*/ 1913858 w 2427394"/>
              <a:gd name="connsiteY7" fmla="*/ 627160 h 1335435"/>
              <a:gd name="connsiteX8" fmla="*/ 953738 w 2427394"/>
              <a:gd name="connsiteY8" fmla="*/ 1114840 h 1335435"/>
              <a:gd name="connsiteX9" fmla="*/ 49498 w 2427394"/>
              <a:gd name="connsiteY9" fmla="*/ 1307880 h 133543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76069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66925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  <a:gd name="connsiteX0" fmla="*/ 49498 w 2427394"/>
              <a:gd name="connsiteY0" fmla="*/ 1303800 h 1331355"/>
              <a:gd name="connsiteX1" fmla="*/ 176498 w 2427394"/>
              <a:gd name="connsiteY1" fmla="*/ 536719 h 1331355"/>
              <a:gd name="connsiteX2" fmla="*/ 328898 w 2427394"/>
              <a:gd name="connsiteY2" fmla="*/ 597680 h 1331355"/>
              <a:gd name="connsiteX3" fmla="*/ 669258 w 2427394"/>
              <a:gd name="connsiteY3" fmla="*/ 211600 h 1331355"/>
              <a:gd name="connsiteX4" fmla="*/ 699738 w 2427394"/>
              <a:gd name="connsiteY4" fmla="*/ 653560 h 1331355"/>
              <a:gd name="connsiteX5" fmla="*/ 1466818 w 2427394"/>
              <a:gd name="connsiteY5" fmla="*/ 237000 h 1331355"/>
              <a:gd name="connsiteX6" fmla="*/ 2416778 w 2427394"/>
              <a:gd name="connsiteY6" fmla="*/ 13480 h 1331355"/>
              <a:gd name="connsiteX7" fmla="*/ 1913858 w 2427394"/>
              <a:gd name="connsiteY7" fmla="*/ 623080 h 1331355"/>
              <a:gd name="connsiteX8" fmla="*/ 953738 w 2427394"/>
              <a:gd name="connsiteY8" fmla="*/ 1110760 h 1331355"/>
              <a:gd name="connsiteX9" fmla="*/ 49498 w 2427394"/>
              <a:gd name="connsiteY9" fmla="*/ 1303800 h 133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7394" h="1331355">
                <a:moveTo>
                  <a:pt x="49498" y="1303800"/>
                </a:moveTo>
                <a:cubicBezTo>
                  <a:pt x="-80042" y="1208127"/>
                  <a:pt x="74051" y="562966"/>
                  <a:pt x="176498" y="536719"/>
                </a:cubicBezTo>
                <a:cubicBezTo>
                  <a:pt x="278945" y="510472"/>
                  <a:pt x="246771" y="651866"/>
                  <a:pt x="328898" y="597680"/>
                </a:cubicBezTo>
                <a:cubicBezTo>
                  <a:pt x="411025" y="543494"/>
                  <a:pt x="576971" y="212447"/>
                  <a:pt x="669258" y="211600"/>
                </a:cubicBezTo>
                <a:cubicBezTo>
                  <a:pt x="761545" y="210753"/>
                  <a:pt x="824198" y="419033"/>
                  <a:pt x="699738" y="653560"/>
                </a:cubicBezTo>
                <a:cubicBezTo>
                  <a:pt x="890238" y="486767"/>
                  <a:pt x="1180645" y="343680"/>
                  <a:pt x="1466818" y="237000"/>
                </a:cubicBezTo>
                <a:cubicBezTo>
                  <a:pt x="1752991" y="130320"/>
                  <a:pt x="2342271" y="-50867"/>
                  <a:pt x="2416778" y="13480"/>
                </a:cubicBezTo>
                <a:cubicBezTo>
                  <a:pt x="2491285" y="77827"/>
                  <a:pt x="2157698" y="440200"/>
                  <a:pt x="1913858" y="623080"/>
                </a:cubicBezTo>
                <a:cubicBezTo>
                  <a:pt x="1670018" y="805960"/>
                  <a:pt x="1264465" y="997307"/>
                  <a:pt x="953738" y="1110760"/>
                </a:cubicBezTo>
                <a:cubicBezTo>
                  <a:pt x="643011" y="1224213"/>
                  <a:pt x="179038" y="1399473"/>
                  <a:pt x="49498" y="1303800"/>
                </a:cubicBezTo>
                <a:close/>
              </a:path>
            </a:pathLst>
          </a:custGeom>
          <a:solidFill>
            <a:srgbClr val="FFC000">
              <a:alpha val="90000"/>
            </a:srgbClr>
          </a:solidFill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52396">
              <a:lnSpc>
                <a:spcPct val="90000"/>
              </a:lnSpc>
            </a:pPr>
            <a:endParaRPr lang="en-FI" sz="1333" ker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Visualize: bsdf importance sampling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5996C-7B4E-FE30-E616-2CD5D381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679551"/>
            <a:ext cx="11342915" cy="4092842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/>
              <a:t>RIS is ”</a:t>
            </a:r>
            <a:r>
              <a:rPr lang="fi-FI" err="1"/>
              <a:t>blind</a:t>
            </a:r>
            <a:r>
              <a:rPr lang="fi-FI"/>
              <a:t>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sampling</a:t>
            </a:r>
            <a:r>
              <a:rPr lang="fi-FI"/>
              <a:t>” (</a:t>
            </a:r>
            <a:r>
              <a:rPr lang="fi-FI" err="1"/>
              <a:t>same</a:t>
            </a:r>
            <a:r>
              <a:rPr lang="fi-FI"/>
              <a:t> </a:t>
            </a:r>
            <a:r>
              <a:rPr lang="fi-FI" err="1"/>
              <a:t>code</a:t>
            </a:r>
            <a:r>
              <a:rPr lang="fi-FI"/>
              <a:t> for </a:t>
            </a:r>
            <a:r>
              <a:rPr lang="fi-FI" err="1"/>
              <a:t>all</a:t>
            </a:r>
            <a:r>
              <a:rPr lang="fi-FI"/>
              <a:t> </a:t>
            </a:r>
            <a:r>
              <a:rPr lang="fi-FI" err="1"/>
              <a:t>BSDFs</a:t>
            </a:r>
            <a:r>
              <a:rPr lang="fi-FI"/>
              <a:t>).</a:t>
            </a:r>
          </a:p>
          <a:p>
            <a:pPr marL="0" indent="0">
              <a:buNone/>
            </a:pPr>
            <a:r>
              <a:rPr lang="fi-FI" err="1"/>
              <a:t>Example</a:t>
            </a:r>
            <a:r>
              <a:rPr lang="fi-FI"/>
              <a:t>: </a:t>
            </a:r>
            <a:r>
              <a:rPr lang="fi-FI" err="1"/>
              <a:t>Assume</a:t>
            </a:r>
            <a:r>
              <a:rPr lang="fi-FI"/>
              <a:t> </a:t>
            </a:r>
            <a:r>
              <a:rPr lang="fi-FI" err="1"/>
              <a:t>complicated</a:t>
            </a:r>
            <a:r>
              <a:rPr lang="fi-FI"/>
              <a:t> BSDF </a:t>
            </a:r>
            <a:r>
              <a:rPr lang="fi-FI" err="1"/>
              <a:t>with</a:t>
            </a:r>
            <a:r>
              <a:rPr lang="fi-FI"/>
              <a:t> no </a:t>
            </a:r>
            <a:r>
              <a:rPr lang="fi-FI" err="1"/>
              <a:t>importance</a:t>
            </a:r>
            <a:r>
              <a:rPr lang="fi-FI"/>
              <a:t> </a:t>
            </a:r>
            <a:r>
              <a:rPr lang="fi-FI" err="1"/>
              <a:t>sampler</a:t>
            </a:r>
            <a:r>
              <a:rPr lang="fi-FI"/>
              <a:t>.</a:t>
            </a:r>
            <a:br>
              <a:rPr lang="fi-FI"/>
            </a:br>
            <a:r>
              <a:rPr lang="fi-FI" b="1" err="1"/>
              <a:t>We</a:t>
            </a:r>
            <a:r>
              <a:rPr lang="fi-FI" b="1"/>
              <a:t> </a:t>
            </a:r>
            <a:r>
              <a:rPr lang="fi-FI" b="1" i="1" err="1"/>
              <a:t>can</a:t>
            </a:r>
            <a:r>
              <a:rPr lang="fi-FI" b="1" i="1"/>
              <a:t> </a:t>
            </a:r>
            <a:r>
              <a:rPr lang="fi-FI" b="1" i="1" err="1"/>
              <a:t>easily</a:t>
            </a:r>
            <a:r>
              <a:rPr lang="fi-FI" b="1"/>
              <a:t> </a:t>
            </a:r>
            <a:r>
              <a:rPr lang="fi-FI" b="1" err="1"/>
              <a:t>importance</a:t>
            </a:r>
            <a:r>
              <a:rPr lang="fi-FI" b="1"/>
              <a:t> </a:t>
            </a:r>
            <a:r>
              <a:rPr lang="fi-FI" b="1" err="1"/>
              <a:t>sample</a:t>
            </a:r>
            <a:r>
              <a:rPr lang="fi-FI" b="1"/>
              <a:t> </a:t>
            </a:r>
            <a:r>
              <a:rPr lang="fi-FI" b="1" err="1"/>
              <a:t>with</a:t>
            </a:r>
            <a:r>
              <a:rPr lang="fi-FI" b="1"/>
              <a:t> RIS.   </a:t>
            </a:r>
            <a:r>
              <a:rPr lang="fi-FI" i="1"/>
              <a:t>(</a:t>
            </a:r>
            <a:r>
              <a:rPr lang="fi-FI" i="1" err="1"/>
              <a:t>may</a:t>
            </a:r>
            <a:r>
              <a:rPr lang="fi-FI" i="1"/>
              <a:t> </a:t>
            </a:r>
            <a:r>
              <a:rPr lang="fi-FI" i="1" err="1"/>
              <a:t>be</a:t>
            </a:r>
            <a:r>
              <a:rPr lang="fi-FI" i="1"/>
              <a:t> </a:t>
            </a:r>
            <a:r>
              <a:rPr lang="fi-FI" i="1" err="1"/>
              <a:t>inefficient</a:t>
            </a:r>
            <a:r>
              <a:rPr lang="fi-FI" i="1"/>
              <a:t>)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501153-A74B-D24D-9E24-029947F888B3}"/>
                  </a:ext>
                </a:extLst>
              </p:cNvPr>
              <p:cNvSpPr txBox="1"/>
              <p:nvPr/>
            </p:nvSpPr>
            <p:spPr>
              <a:xfrm>
                <a:off x="5186330" y="3297774"/>
                <a:ext cx="5249309" cy="414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fontAlgn="auto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SzTx/>
                  <a:tabLst/>
                  <a:defRPr/>
                </a:pPr>
                <a:r>
                  <a:rPr lang="en-US"/>
                  <a:t>1. Generate many directions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 with known PDF </a:t>
                </a:r>
                <a14:m>
                  <m:oMath xmlns:m="http://schemas.openxmlformats.org/officeDocument/2006/math">
                    <m:r>
                      <a:rPr lang="fi-FI" b="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501153-A74B-D24D-9E24-029947F88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330" y="3297774"/>
                <a:ext cx="5249309" cy="414985"/>
              </a:xfrm>
              <a:prstGeom prst="rect">
                <a:avLst/>
              </a:prstGeom>
              <a:blipFill>
                <a:blip r:embed="rId3"/>
                <a:stretch>
                  <a:fillRect l="-1045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6CF8A6-D332-FF3D-B87E-A0E487FC6DD6}"/>
                  </a:ext>
                </a:extLst>
              </p:cNvPr>
              <p:cNvSpPr txBox="1"/>
              <p:nvPr/>
            </p:nvSpPr>
            <p:spPr>
              <a:xfrm>
                <a:off x="5186330" y="3959769"/>
                <a:ext cx="5249309" cy="6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fontAlgn="auto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SzTx/>
                  <a:tabLst/>
                  <a:defRPr/>
                </a:pPr>
                <a:r>
                  <a:rPr lang="en-US"/>
                  <a:t>2. Resample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/>
                  <a:t> proportionally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fi-FI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fi-FI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b="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fi-FI" b="0" dirty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i-FI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i-FI" b="0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i-FI" b="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i-FI" b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i-FI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i-FI" b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6CF8A6-D332-FF3D-B87E-A0E487FC6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330" y="3959769"/>
                <a:ext cx="5249309" cy="669927"/>
              </a:xfrm>
              <a:prstGeom prst="rect">
                <a:avLst/>
              </a:prstGeom>
              <a:blipFill>
                <a:blip r:embed="rId4"/>
                <a:stretch>
                  <a:fillRect l="-1045" b="-5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0F5D5B-E25B-EDBD-4100-9C6C71E9C37F}"/>
                  </a:ext>
                </a:extLst>
              </p:cNvPr>
              <p:cNvSpPr txBox="1"/>
              <p:nvPr/>
            </p:nvSpPr>
            <p:spPr>
              <a:xfrm>
                <a:off x="9500567" y="3693848"/>
                <a:ext cx="2099883" cy="41498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e.g.,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fi-FI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i-FI" b="0" i="0" dirty="0" smtClean="0">
                        <a:latin typeface="Cambria Math" panose="02040503050406030204" pitchFamily="18" charset="0"/>
                      </a:rPr>
                      <m:t>BSDF</m:t>
                    </m:r>
                    <m:r>
                      <a:rPr lang="fi-FI" b="0" i="1" dirty="0" smtClean="0">
                        <a:latin typeface="Cambria Math" panose="02040503050406030204" pitchFamily="18" charset="0"/>
                      </a:rPr>
                      <m:t>·</m:t>
                    </m:r>
                    <m:r>
                      <m:rPr>
                        <m:sty m:val="p"/>
                      </m:rPr>
                      <a:rPr lang="fi-FI" b="0" i="0" dirty="0" smtClean="0">
                        <a:latin typeface="Cambria Math" panose="02040503050406030204" pitchFamily="18" charset="0"/>
                      </a:rPr>
                      <m:t>cos</m:t>
                    </m:r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0F5D5B-E25B-EDBD-4100-9C6C71E9C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567" y="3693848"/>
                <a:ext cx="2099883" cy="414985"/>
              </a:xfrm>
              <a:prstGeom prst="rect">
                <a:avLst/>
              </a:prstGeom>
              <a:blipFill>
                <a:blip r:embed="rId5"/>
                <a:stretch>
                  <a:fillRect l="-6667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9D3762C7-1DCE-72C3-F209-B9925D4D247D}"/>
              </a:ext>
            </a:extLst>
          </p:cNvPr>
          <p:cNvSpPr/>
          <p:nvPr/>
        </p:nvSpPr>
        <p:spPr>
          <a:xfrm rot="5400000">
            <a:off x="9211031" y="3878410"/>
            <a:ext cx="295298" cy="16764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AA96E0-2885-6CA5-CD13-B9D44CF8EA17}"/>
              </a:ext>
            </a:extLst>
          </p:cNvPr>
          <p:cNvSpPr/>
          <p:nvPr/>
        </p:nvSpPr>
        <p:spPr>
          <a:xfrm>
            <a:off x="4373677" y="3655424"/>
            <a:ext cx="114670" cy="114670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8646BE-5101-5CF1-FA73-59DFDEF41F9B}"/>
                  </a:ext>
                </a:extLst>
              </p:cNvPr>
              <p:cNvSpPr txBox="1"/>
              <p:nvPr/>
            </p:nvSpPr>
            <p:spPr>
              <a:xfrm>
                <a:off x="5186330" y="4815417"/>
                <a:ext cx="5639251" cy="659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3. </a:t>
                </a:r>
                <a:r>
                  <a:rPr lang="fi-FI" err="1"/>
                  <a:t>Use</a:t>
                </a:r>
                <a:r>
                  <a:rPr lang="fi-FI"/>
                  <a:t>                                  </a:t>
                </a:r>
                <a:r>
                  <a:rPr lang="en-US"/>
                  <a:t>in place of unknown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8646BE-5101-5CF1-FA73-59DFDEF41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330" y="4815417"/>
                <a:ext cx="5639251" cy="659091"/>
              </a:xfrm>
              <a:prstGeom prst="rect">
                <a:avLst/>
              </a:prstGeom>
              <a:blipFill>
                <a:blip r:embed="rId6"/>
                <a:stretch>
                  <a:fillRect l="-973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2C7C4F-CA72-E7EF-17A3-497C33FBE247}"/>
                  </a:ext>
                </a:extLst>
              </p:cNvPr>
              <p:cNvSpPr txBox="1"/>
              <p:nvPr/>
            </p:nvSpPr>
            <p:spPr>
              <a:xfrm>
                <a:off x="6018282" y="4741253"/>
                <a:ext cx="2039298" cy="871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i-FI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fi-FI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fi-FI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fi-FI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dirty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ctrlPr>
                            <a:rPr lang="fi-FI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i-FI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i-FI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i-FI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fi-FI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i-FI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2C7C4F-CA72-E7EF-17A3-497C33FBE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282" y="4741253"/>
                <a:ext cx="2039298" cy="8712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D30F41-FFAE-DDE2-5673-A495BA6D88F1}"/>
              </a:ext>
            </a:extLst>
          </p:cNvPr>
          <p:cNvSpPr txBox="1"/>
          <p:nvPr/>
        </p:nvSpPr>
        <p:spPr>
          <a:xfrm>
            <a:off x="5858285" y="1323005"/>
            <a:ext cx="6334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1400"/>
              <a:t>[Talbot 2005]: </a:t>
            </a:r>
            <a:r>
              <a:rPr lang="en-FI" sz="1400"/>
              <a:t>Importance Resampling for Global Illumination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FD1A17-27A5-93A4-9D0E-F071016A7CA3}"/>
              </a:ext>
            </a:extLst>
          </p:cNvPr>
          <p:cNvSpPr/>
          <p:nvPr/>
        </p:nvSpPr>
        <p:spPr>
          <a:xfrm>
            <a:off x="257535" y="1323005"/>
            <a:ext cx="11888745" cy="47780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E43FA4-B464-9FE3-A138-9A40FD29C6DF}"/>
              </a:ext>
            </a:extLst>
          </p:cNvPr>
          <p:cNvGrpSpPr/>
          <p:nvPr/>
        </p:nvGrpSpPr>
        <p:grpSpPr>
          <a:xfrm>
            <a:off x="4469775" y="2885154"/>
            <a:ext cx="3252450" cy="1432188"/>
            <a:chOff x="1328317" y="1849232"/>
            <a:chExt cx="3252450" cy="14321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821A61-AB80-BE58-B290-FD2380B40358}"/>
                </a:ext>
              </a:extLst>
            </p:cNvPr>
            <p:cNvSpPr/>
            <p:nvPr/>
          </p:nvSpPr>
          <p:spPr>
            <a:xfrm>
              <a:off x="1328317" y="1849232"/>
              <a:ext cx="3252450" cy="143218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9A49561-7A4C-6A1D-1ECF-1936147D818F}"/>
                    </a:ext>
                  </a:extLst>
                </p:cNvPr>
                <p:cNvSpPr txBox="1"/>
                <p:nvPr/>
              </p:nvSpPr>
              <p:spPr>
                <a:xfrm>
                  <a:off x="1572696" y="1999121"/>
                  <a:ext cx="2763692" cy="12003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 algn="ctr">
                    <a:buNone/>
                  </a:pPr>
                  <a:r>
                    <a:rPr lang="fi-FI" b="1"/>
                    <a:t>Efficient RIS requires cost amortization</a:t>
                  </a:r>
                  <a:br>
                    <a:rPr lang="fi-FI" b="1"/>
                  </a:br>
                  <a:br>
                    <a:rPr lang="fi-FI" b="1"/>
                  </a:br>
                  <a:r>
                    <a:rPr lang="fi-FI"/>
                    <a:t>(or cheap proxy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fi-FI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i-FI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9A49561-7A4C-6A1D-1ECF-1936147D8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2696" y="1999121"/>
                  <a:ext cx="2763692" cy="1200329"/>
                </a:xfrm>
                <a:prstGeom prst="rect">
                  <a:avLst/>
                </a:prstGeom>
                <a:blipFill>
                  <a:blip r:embed="rId8"/>
                  <a:stretch>
                    <a:fillRect t="-3046" b="-71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01357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D905532-F2F9-AF97-76CD-BB9FB450B1B3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4AFC0C0-EBE0-3382-D05A-B405840D1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C0AB78-5756-A31E-F49A-92A72229A391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128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05CAF3-E2CF-DAFC-5CDD-D2A510BD9FE7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CC0BE65-6301-98C0-F2D2-CFD2BD5FC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8171F7-7ED9-5EFC-7150-51D2D097A0FD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64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BF745D-0754-1B69-D8CC-05088B758144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BBF1BA5-5CB3-2124-C2F8-5F9C892E5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D8B9A4-552F-57A6-ADB3-2F5568C0ED05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32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F2401D-58EF-1DD6-0B5F-6B2C72E5FE17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DD92B1E-5080-8489-E0D9-128022E2E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F7E93D-1247-AEF5-36A7-89ED8105B609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16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3798D0-9BA0-C612-14D4-DFADB32214A0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45292A9-1DF4-B90B-BE79-31BC33816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E0769A-B395-9AF4-2CED-22B4FB0AE33A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8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B6EB22-3CE7-DFE8-E7F6-AB6BCB24F518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E8669EB-B45F-5E6B-A6EC-2655E5B0C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A84E173-C54B-CE7A-45B9-AFF17B56D843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4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93C1FC-53DC-4300-E014-F2DFCC738DD5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C56D44B-FF9B-0F0F-6795-F17DF34DE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52E73F-8DB5-E727-7C54-804E19B298E2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2</a:t>
              </a:r>
              <a:endParaRPr lang="fi-FI" b="0"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Pdf converges to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4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882A54-D802-05F5-DB66-67CCF8F48238}"/>
              </a:ext>
            </a:extLst>
          </p:cNvPr>
          <p:cNvSpPr txBox="1"/>
          <p:nvPr/>
        </p:nvSpPr>
        <p:spPr>
          <a:xfrm>
            <a:off x="7065758" y="4689253"/>
            <a:ext cx="1329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err="1">
                <a:latin typeface="+mj-lt"/>
              </a:rPr>
              <a:t>candidates</a:t>
            </a:r>
            <a:endParaRPr lang="fi-FI" b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45F0C58-7079-592F-04F0-69B7284E9228}"/>
                  </a:ext>
                </a:extLst>
              </p:cNvPr>
              <p:cNvSpPr txBox="1"/>
              <p:nvPr/>
            </p:nvSpPr>
            <p:spPr>
              <a:xfrm>
                <a:off x="6345469" y="3487543"/>
                <a:ext cx="304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45F0C58-7079-592F-04F0-69B7284E9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469" y="3487543"/>
                <a:ext cx="304800" cy="369332"/>
              </a:xfrm>
              <a:prstGeom prst="rect">
                <a:avLst/>
              </a:prstGeom>
              <a:blipFill>
                <a:blip r:embed="rId17"/>
                <a:stretch>
                  <a:fillRect r="-2000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D9C92A5-89B1-804A-9971-0993EAE722FD}"/>
                  </a:ext>
                </a:extLst>
              </p:cNvPr>
              <p:cNvSpPr txBox="1"/>
              <p:nvPr/>
            </p:nvSpPr>
            <p:spPr>
              <a:xfrm>
                <a:off x="5017180" y="4680747"/>
                <a:ext cx="304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D9C92A5-89B1-804A-9971-0993EAE72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180" y="4680747"/>
                <a:ext cx="304800" cy="369332"/>
              </a:xfrm>
              <a:prstGeom prst="rect">
                <a:avLst/>
              </a:prstGeom>
              <a:blipFill>
                <a:blip r:embed="rId1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7607F487-3225-92B7-D9EB-7E76D6F42565}"/>
              </a:ext>
            </a:extLst>
          </p:cNvPr>
          <p:cNvSpPr txBox="1"/>
          <p:nvPr/>
        </p:nvSpPr>
        <p:spPr>
          <a:xfrm>
            <a:off x="762095" y="3856875"/>
            <a:ext cx="2983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more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8A7E4-E8A9-D5FD-0FE6-5D8C5350097E}"/>
              </a:ext>
            </a:extLst>
          </p:cNvPr>
          <p:cNvSpPr txBox="1"/>
          <p:nvPr/>
        </p:nvSpPr>
        <p:spPr>
          <a:xfrm>
            <a:off x="3863340" y="1506810"/>
            <a:ext cx="4532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 b="1" err="1"/>
              <a:t>Result</a:t>
            </a:r>
            <a:r>
              <a:rPr lang="fi-FI" b="1"/>
              <a:t> </a:t>
            </a:r>
            <a:r>
              <a:rPr lang="fi-FI" b="1" err="1"/>
              <a:t>distribution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14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CF8A827D-EBF9-0237-825E-2A98C9ABB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err="1"/>
              <a:t>mis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 and </a:t>
            </a:r>
            <a:r>
              <a:rPr lang="fi-FI" err="1"/>
              <a:t>Convergence</a:t>
            </a:r>
            <a:r>
              <a:rPr lang="fi-FI"/>
              <a:t> </a:t>
            </a:r>
            <a:endParaRPr lang="en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D51254-607D-4BE4-6CC7-75BD806DC2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Ris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9DB99-AD93-EC30-CBE0-FCA40D4169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8900" y="6369050"/>
            <a:ext cx="673100" cy="303213"/>
          </a:xfrm>
        </p:spPr>
        <p:txBody>
          <a:bodyPr/>
          <a:lstStyle/>
          <a:p>
            <a:fld id="{897AE9FA-3F8D-0D45-ABEA-B1C7A7244A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19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Recap: Pdf converges to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41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548DF8-E0DB-A263-E697-87DA9AF4A070}"/>
              </a:ext>
            </a:extLst>
          </p:cNvPr>
          <p:cNvGrpSpPr/>
          <p:nvPr/>
        </p:nvGrpSpPr>
        <p:grpSpPr>
          <a:xfrm>
            <a:off x="3714750" y="1850886"/>
            <a:ext cx="4762500" cy="3733800"/>
            <a:chOff x="6471695" y="1677526"/>
            <a:chExt cx="4762500" cy="3733800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5040E436-69AE-9427-688B-7AF90EC82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E024A06-51EC-A325-2EAB-990059631D95}"/>
                </a:ext>
              </a:extLst>
            </p:cNvPr>
            <p:cNvSpPr/>
            <p:nvPr/>
          </p:nvSpPr>
          <p:spPr>
            <a:xfrm>
              <a:off x="7459268" y="4862278"/>
              <a:ext cx="96707" cy="96707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4178998-285D-7FB3-6B3B-3C91AAD9C72B}"/>
                </a:ext>
              </a:extLst>
            </p:cNvPr>
            <p:cNvSpPr/>
            <p:nvPr/>
          </p:nvSpPr>
          <p:spPr>
            <a:xfrm>
              <a:off x="9522807" y="4862277"/>
              <a:ext cx="96707" cy="96707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EC5DE80-3F87-1861-6074-08DB6487A7CF}"/>
                    </a:ext>
                  </a:extLst>
                </p:cNvPr>
                <p:cNvSpPr txBox="1"/>
                <p:nvPr/>
              </p:nvSpPr>
              <p:spPr>
                <a:xfrm>
                  <a:off x="9101667" y="3314183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en-FI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EC5DE80-3F87-1861-6074-08DB6487A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1667" y="3314183"/>
                  <a:ext cx="304800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20000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070F85D-5F59-8B3E-472A-0FA7C1444520}"/>
                    </a:ext>
                  </a:extLst>
                </p:cNvPr>
                <p:cNvSpPr txBox="1"/>
                <p:nvPr/>
              </p:nvSpPr>
              <p:spPr>
                <a:xfrm>
                  <a:off x="7189075" y="4501212"/>
                  <a:ext cx="39709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FI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070F85D-5F59-8B3E-472A-0FA7C14445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9075" y="4501212"/>
                  <a:ext cx="397093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1198694-5C3F-76CA-2E7F-83CE3F6D3DA6}"/>
                    </a:ext>
                  </a:extLst>
                </p:cNvPr>
                <p:cNvSpPr txBox="1"/>
                <p:nvPr/>
              </p:nvSpPr>
              <p:spPr>
                <a:xfrm>
                  <a:off x="9254067" y="4492946"/>
                  <a:ext cx="39709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FI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1198694-5C3F-76CA-2E7F-83CE3F6D3D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4067" y="4492946"/>
                  <a:ext cx="397093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77CE7C7-DBD1-61EE-906A-E5061E580A99}"/>
              </a:ext>
            </a:extLst>
          </p:cNvPr>
          <p:cNvSpPr txBox="1"/>
          <p:nvPr/>
        </p:nvSpPr>
        <p:spPr>
          <a:xfrm>
            <a:off x="768040" y="3739756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/>
              <a:t>Let’s see it again...</a:t>
            </a:r>
          </a:p>
        </p:txBody>
      </p:sp>
    </p:spTree>
    <p:extLst>
      <p:ext uri="{BB962C8B-B14F-4D97-AF65-F5344CB8AC3E}">
        <p14:creationId xmlns:p14="http://schemas.microsoft.com/office/powerpoint/2010/main" val="3443904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D905532-F2F9-AF97-76CD-BB9FB450B1B3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4AFC0C0-EBE0-3382-D05A-B405840D1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C0AB78-5756-A31E-F49A-92A72229A391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128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05CAF3-E2CF-DAFC-5CDD-D2A510BD9FE7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CC0BE65-6301-98C0-F2D2-CFD2BD5FC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8171F7-7ED9-5EFC-7150-51D2D097A0FD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64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BF745D-0754-1B69-D8CC-05088B758144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BBF1BA5-5CB3-2124-C2F8-5F9C892E5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D8B9A4-552F-57A6-ADB3-2F5568C0ED05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32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F2401D-58EF-1DD6-0B5F-6B2C72E5FE17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DD92B1E-5080-8489-E0D9-128022E2E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F7E93D-1247-AEF5-36A7-89ED8105B609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16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3798D0-9BA0-C612-14D4-DFADB32214A0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45292A9-1DF4-B90B-BE79-31BC33816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E0769A-B395-9AF4-2CED-22B4FB0AE33A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8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B6EB22-3CE7-DFE8-E7F6-AB6BCB24F518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E8669EB-B45F-5E6B-A6EC-2655E5B0C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A84E173-C54B-CE7A-45B9-AFF17B56D843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4</a:t>
              </a:r>
              <a:endParaRPr lang="fi-FI" b="0"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93C1FC-53DC-4300-E014-F2DFCC738DD5}"/>
              </a:ext>
            </a:extLst>
          </p:cNvPr>
          <p:cNvGrpSpPr/>
          <p:nvPr/>
        </p:nvGrpSpPr>
        <p:grpSpPr>
          <a:xfrm>
            <a:off x="3715497" y="1850886"/>
            <a:ext cx="4762500" cy="3733800"/>
            <a:chOff x="6471695" y="1677526"/>
            <a:chExt cx="4762500" cy="373380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C56D44B-FF9B-0F0F-6795-F17DF34DE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471695" y="1677526"/>
              <a:ext cx="4762500" cy="37338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52E73F-8DB5-E727-7C54-804E19B298E2}"/>
                </a:ext>
              </a:extLst>
            </p:cNvPr>
            <p:cNvSpPr txBox="1"/>
            <p:nvPr/>
          </p:nvSpPr>
          <p:spPr>
            <a:xfrm>
              <a:off x="9379860" y="4515893"/>
              <a:ext cx="5888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fi-FI">
                  <a:latin typeface="+mj-lt"/>
                </a:rPr>
                <a:t>2</a:t>
              </a:r>
              <a:endParaRPr lang="fi-FI" b="0"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Recap: Pdf converges to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42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882A54-D802-05F5-DB66-67CCF8F48238}"/>
              </a:ext>
            </a:extLst>
          </p:cNvPr>
          <p:cNvSpPr txBox="1"/>
          <p:nvPr/>
        </p:nvSpPr>
        <p:spPr>
          <a:xfrm>
            <a:off x="7065758" y="4689253"/>
            <a:ext cx="1329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err="1">
                <a:latin typeface="+mj-lt"/>
              </a:rPr>
              <a:t>candidates</a:t>
            </a:r>
            <a:endParaRPr lang="fi-FI" b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45F0C58-7079-592F-04F0-69B7284E9228}"/>
                  </a:ext>
                </a:extLst>
              </p:cNvPr>
              <p:cNvSpPr txBox="1"/>
              <p:nvPr/>
            </p:nvSpPr>
            <p:spPr>
              <a:xfrm>
                <a:off x="6345469" y="3487543"/>
                <a:ext cx="304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45F0C58-7079-592F-04F0-69B7284E9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469" y="3487543"/>
                <a:ext cx="304800" cy="369332"/>
              </a:xfrm>
              <a:prstGeom prst="rect">
                <a:avLst/>
              </a:prstGeom>
              <a:blipFill>
                <a:blip r:embed="rId17"/>
                <a:stretch>
                  <a:fillRect r="-2000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D9C92A5-89B1-804A-9971-0993EAE722FD}"/>
                  </a:ext>
                </a:extLst>
              </p:cNvPr>
              <p:cNvSpPr txBox="1"/>
              <p:nvPr/>
            </p:nvSpPr>
            <p:spPr>
              <a:xfrm>
                <a:off x="5017180" y="4680747"/>
                <a:ext cx="304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D9C92A5-89B1-804A-9971-0993EAE72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180" y="4680747"/>
                <a:ext cx="304800" cy="369332"/>
              </a:xfrm>
              <a:prstGeom prst="rect">
                <a:avLst/>
              </a:prstGeom>
              <a:blipFill>
                <a:blip r:embed="rId1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15D3202-D57D-C006-0ED8-E2429D4FA844}"/>
              </a:ext>
            </a:extLst>
          </p:cNvPr>
          <p:cNvSpPr txBox="1"/>
          <p:nvPr/>
        </p:nvSpPr>
        <p:spPr>
          <a:xfrm>
            <a:off x="768040" y="3739756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 err="1"/>
              <a:t>Let’s</a:t>
            </a:r>
            <a:r>
              <a:rPr lang="fi-FI"/>
              <a:t> </a:t>
            </a:r>
            <a:r>
              <a:rPr lang="fi-FI" err="1"/>
              <a:t>see</a:t>
            </a:r>
            <a:r>
              <a:rPr lang="fi-FI"/>
              <a:t> it </a:t>
            </a:r>
            <a:r>
              <a:rPr lang="fi-FI" err="1"/>
              <a:t>again</a:t>
            </a:r>
            <a:r>
              <a:rPr lang="fi-FI"/>
              <a:t>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FBBCB-E5AF-760B-0BC6-C8D04A1CCB59}"/>
              </a:ext>
            </a:extLst>
          </p:cNvPr>
          <p:cNvSpPr txBox="1"/>
          <p:nvPr/>
        </p:nvSpPr>
        <p:spPr>
          <a:xfrm>
            <a:off x="9000430" y="3672209"/>
            <a:ext cx="2107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i-FI"/>
              <a:t>It </a:t>
            </a:r>
            <a:r>
              <a:rPr lang="fi-FI" err="1"/>
              <a:t>converges</a:t>
            </a:r>
            <a:r>
              <a:rPr lang="fi-FI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424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EAB72E-373E-C62C-155C-20B46F5270F1}"/>
              </a:ext>
            </a:extLst>
          </p:cNvPr>
          <p:cNvSpPr/>
          <p:nvPr/>
        </p:nvSpPr>
        <p:spPr>
          <a:xfrm>
            <a:off x="10760451" y="5023104"/>
            <a:ext cx="1205997" cy="1146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Mis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required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9FE8809-B72C-F0F4-4702-4FDAF16F14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4012" y="2147774"/>
                <a:ext cx="10311741" cy="38971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i-FI" b="1"/>
                  <a:t>Assume candidates not identically distributed</a:t>
                </a:r>
              </a:p>
              <a:p>
                <a:r>
                  <a:rPr lang="fi-FI"/>
                  <a:t>Can not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fi-FI"/>
                  <a:t>.</a:t>
                </a:r>
              </a:p>
              <a:p>
                <a:r>
                  <a:rPr lang="fi-FI"/>
                  <a:t>Why?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9FE8809-B72C-F0F4-4702-4FDAF16F14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4012" y="2147774"/>
                <a:ext cx="10311741" cy="3897179"/>
              </a:xfrm>
              <a:blipFill>
                <a:blip r:embed="rId3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9DA0EA6-6964-795A-C81A-727851630D79}"/>
              </a:ext>
            </a:extLst>
          </p:cNvPr>
          <p:cNvSpPr txBox="1"/>
          <p:nvPr/>
        </p:nvSpPr>
        <p:spPr>
          <a:xfrm>
            <a:off x="7085987" y="1628144"/>
            <a:ext cx="3674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b="1"/>
              <a:t>RIS </a:t>
            </a:r>
            <a:r>
              <a:rPr lang="fi-FI" b="1" err="1"/>
              <a:t>with</a:t>
            </a:r>
            <a:r>
              <a:rPr lang="fi-FI" b="1"/>
              <a:t> </a:t>
            </a:r>
            <a:r>
              <a:rPr lang="fi-FI" b="1" err="1"/>
              <a:t>improper</a:t>
            </a:r>
            <a:r>
              <a:rPr lang="fi-FI" b="1"/>
              <a:t> MIS </a:t>
            </a:r>
            <a:r>
              <a:rPr lang="fi-FI" b="1" err="1"/>
              <a:t>weights</a:t>
            </a:r>
            <a:endParaRPr lang="fi-FI" b="1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6E4ACD7-2612-667B-199E-6E9ADB73C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89933" y="1997476"/>
            <a:ext cx="47625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03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3C94C3-2B0D-5A04-ED8C-6313134762AB}"/>
              </a:ext>
            </a:extLst>
          </p:cNvPr>
          <p:cNvSpPr/>
          <p:nvPr/>
        </p:nvSpPr>
        <p:spPr>
          <a:xfrm>
            <a:off x="10760451" y="5023104"/>
            <a:ext cx="1205997" cy="1146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F6A044-4417-CD31-313A-C3550F43AA5A}"/>
              </a:ext>
            </a:extLst>
          </p:cNvPr>
          <p:cNvGrpSpPr/>
          <p:nvPr/>
        </p:nvGrpSpPr>
        <p:grpSpPr>
          <a:xfrm>
            <a:off x="6689933" y="1997476"/>
            <a:ext cx="4762500" cy="3733800"/>
            <a:chOff x="7169468" y="2059150"/>
            <a:chExt cx="4762500" cy="37338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9C1E107-4D04-249F-4051-2818F928D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169468" y="2059150"/>
              <a:ext cx="4762500" cy="37338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D9D5AD7-1C31-43AE-9EEB-F7DDA72E0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35042" y="2460691"/>
              <a:ext cx="1878062" cy="105641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ECF9111-5E76-97D8-E1BC-3AD689006147}"/>
                </a:ext>
              </a:extLst>
            </p:cNvPr>
            <p:cNvCxnSpPr>
              <a:cxnSpLocks/>
            </p:cNvCxnSpPr>
            <p:nvPr/>
          </p:nvCxnSpPr>
          <p:spPr>
            <a:xfrm>
              <a:off x="9426089" y="3322528"/>
              <a:ext cx="226503" cy="3243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Mis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required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44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DA0EA6-6964-795A-C81A-727851630D79}"/>
              </a:ext>
            </a:extLst>
          </p:cNvPr>
          <p:cNvSpPr txBox="1"/>
          <p:nvPr/>
        </p:nvSpPr>
        <p:spPr>
          <a:xfrm>
            <a:off x="7085987" y="1628144"/>
            <a:ext cx="3674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b="1"/>
              <a:t>RIS </a:t>
            </a:r>
            <a:r>
              <a:rPr lang="fi-FI" b="1" err="1"/>
              <a:t>with</a:t>
            </a:r>
            <a:r>
              <a:rPr lang="fi-FI" b="1"/>
              <a:t> </a:t>
            </a:r>
            <a:r>
              <a:rPr lang="fi-FI" b="1" err="1"/>
              <a:t>improper</a:t>
            </a:r>
            <a:r>
              <a:rPr lang="fi-FI" b="1"/>
              <a:t> MIS </a:t>
            </a:r>
            <a:r>
              <a:rPr lang="fi-FI" b="1" err="1"/>
              <a:t>weights</a:t>
            </a:r>
            <a:endParaRPr lang="fi-FI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B9BEE-5AEC-049D-B98B-0A0ADDCE6483}"/>
              </a:ext>
            </a:extLst>
          </p:cNvPr>
          <p:cNvSpPr txBox="1"/>
          <p:nvPr/>
        </p:nvSpPr>
        <p:spPr>
          <a:xfrm>
            <a:off x="6873927" y="3592717"/>
            <a:ext cx="2229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b="1"/>
              <a:t>Non-</a:t>
            </a:r>
            <a:r>
              <a:rPr lang="fi-FI" b="1" err="1"/>
              <a:t>convergence</a:t>
            </a:r>
            <a:endParaRPr lang="fi-FI" b="1"/>
          </a:p>
          <a:p>
            <a:pPr marL="0" indent="0" algn="ctr">
              <a:buNone/>
            </a:pPr>
            <a:r>
              <a:rPr lang="fi-FI" b="1"/>
              <a:t>and </a:t>
            </a:r>
            <a:r>
              <a:rPr lang="fi-FI" b="1" err="1"/>
              <a:t>bias</a:t>
            </a:r>
            <a:r>
              <a:rPr lang="fi-FI" b="1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365C1ADF-B14D-8750-BF60-D8806F5234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012" y="2147774"/>
                <a:ext cx="10311741" cy="3897179"/>
              </a:xfrm>
              <a:prstGeom prst="rect">
                <a:avLst/>
              </a:prstGeom>
            </p:spPr>
            <p:txBody>
              <a:bodyPr vert="horz" lIns="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System Font Regular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System Font Regular"/>
                  <a:buChar char="−"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fi-FI" b="1"/>
                  <a:t>Assume candidates not identically distributed</a:t>
                </a:r>
              </a:p>
              <a:p>
                <a:r>
                  <a:rPr lang="fi-FI"/>
                  <a:t>Can not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i-FI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i-FI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fi-FI"/>
                  <a:t>.</a:t>
                </a:r>
              </a:p>
              <a:p>
                <a:r>
                  <a:rPr lang="fi-FI"/>
                  <a:t>Why?</a:t>
                </a:r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365C1ADF-B14D-8750-BF60-D8806F523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12" y="2147774"/>
                <a:ext cx="10311741" cy="3897179"/>
              </a:xfrm>
              <a:prstGeom prst="rect">
                <a:avLst/>
              </a:prstGeom>
              <a:blipFill>
                <a:blip r:embed="rId7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8759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D838-9906-4BEA-B80D-79429516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Mis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 </a:t>
            </a:r>
            <a:r>
              <a:rPr lang="fi-FI" err="1"/>
              <a:t>fix</a:t>
            </a:r>
            <a:r>
              <a:rPr lang="fi-FI"/>
              <a:t> </a:t>
            </a:r>
            <a:r>
              <a:rPr lang="fi-FI" err="1"/>
              <a:t>over</a:t>
            </a:r>
            <a:r>
              <a:rPr lang="fi-FI"/>
              <a:t> and </a:t>
            </a:r>
            <a:r>
              <a:rPr lang="fi-FI" err="1"/>
              <a:t>undercounting</a:t>
            </a:r>
            <a:endParaRPr lang="en-FI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92D7A15-23F4-426D-A590-FF4B5AEDA20E}"/>
              </a:ext>
            </a:extLst>
          </p:cNvPr>
          <p:cNvSpPr txBox="1"/>
          <p:nvPr/>
        </p:nvSpPr>
        <p:spPr>
          <a:xfrm>
            <a:off x="582982" y="2746458"/>
            <a:ext cx="331920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4300"/>
            <a:r>
              <a:rPr lang="fi-FI" sz="1600" err="1">
                <a:solidFill>
                  <a:srgbClr val="000000"/>
                </a:solidFill>
                <a:latin typeface="Trebuchet MS" panose="020B0603020202020204" pitchFamily="34" charset="0"/>
              </a:rPr>
              <a:t>Samples</a:t>
            </a:r>
            <a:r>
              <a:rPr lang="fi-FI" sz="1600">
                <a:solidFill>
                  <a:srgbClr val="000000"/>
                </a:solidFill>
                <a:latin typeface="Trebuchet MS" panose="020B0603020202020204" pitchFamily="34" charset="0"/>
              </a:rPr>
              <a:t> cover</a:t>
            </a:r>
            <a:br>
              <a:rPr lang="fi-FI" sz="160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lang="fi-FI" sz="1600" err="1">
                <a:solidFill>
                  <a:srgbClr val="000000"/>
                </a:solidFill>
                <a:latin typeface="Trebuchet MS" panose="020B0603020202020204" pitchFamily="34" charset="0"/>
              </a:rPr>
              <a:t>different</a:t>
            </a:r>
            <a:r>
              <a:rPr lang="fi-FI" sz="160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err="1">
                <a:solidFill>
                  <a:srgbClr val="000000"/>
                </a:solidFill>
                <a:latin typeface="Trebuchet MS" panose="020B0603020202020204" pitchFamily="34" charset="0"/>
              </a:rPr>
              <a:t>parts</a:t>
            </a:r>
            <a:r>
              <a:rPr lang="fi-FI" sz="1600">
                <a:solidFill>
                  <a:srgbClr val="000000"/>
                </a:solidFill>
                <a:latin typeface="Trebuchet MS" panose="020B0603020202020204" pitchFamily="34" charset="0"/>
              </a:rPr>
              <a:t> of Ω</a:t>
            </a:r>
            <a:endParaRPr lang="en-US" sz="16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F08F3745-1948-3CB1-F1C6-811B4C4A0FF3}"/>
              </a:ext>
            </a:extLst>
          </p:cNvPr>
          <p:cNvGrpSpPr/>
          <p:nvPr/>
        </p:nvGrpSpPr>
        <p:grpSpPr>
          <a:xfrm>
            <a:off x="620433" y="3537433"/>
            <a:ext cx="3079568" cy="831296"/>
            <a:chOff x="620433" y="3433798"/>
            <a:chExt cx="3079568" cy="831296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283BD7A-B801-4BFD-9FA4-48774251E218}"/>
                </a:ext>
              </a:extLst>
            </p:cNvPr>
            <p:cNvSpPr/>
            <p:nvPr/>
          </p:nvSpPr>
          <p:spPr>
            <a:xfrm>
              <a:off x="620433" y="3433798"/>
              <a:ext cx="3079568" cy="831296"/>
            </a:xfrm>
            <a:prstGeom prst="ellipse">
              <a:avLst/>
            </a:prstGeom>
            <a:solidFill>
              <a:srgbClr val="0071C5">
                <a:lumMod val="40000"/>
                <a:lumOff val="6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F1B9C17-0530-4AF9-A0FD-E04011E18849}"/>
                </a:ext>
              </a:extLst>
            </p:cNvPr>
            <p:cNvSpPr/>
            <p:nvPr/>
          </p:nvSpPr>
          <p:spPr>
            <a:xfrm>
              <a:off x="1208309" y="3837246"/>
              <a:ext cx="152893" cy="152893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A7C26CA2-1B37-43C4-8423-C74C4ADB0112}"/>
                </a:ext>
              </a:extLst>
            </p:cNvPr>
            <p:cNvSpPr/>
            <p:nvPr/>
          </p:nvSpPr>
          <p:spPr>
            <a:xfrm>
              <a:off x="1770586" y="3620682"/>
              <a:ext cx="152893" cy="152893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F94F71A-C7F0-43A9-9D15-ECFF2CE91580}"/>
                </a:ext>
              </a:extLst>
            </p:cNvPr>
            <p:cNvSpPr/>
            <p:nvPr/>
          </p:nvSpPr>
          <p:spPr>
            <a:xfrm>
              <a:off x="2269875" y="3851437"/>
              <a:ext cx="152893" cy="152893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A965623-8160-42FC-B5BC-484743ED6251}"/>
                </a:ext>
              </a:extLst>
            </p:cNvPr>
            <p:cNvSpPr/>
            <p:nvPr/>
          </p:nvSpPr>
          <p:spPr>
            <a:xfrm>
              <a:off x="2812598" y="3676922"/>
              <a:ext cx="152893" cy="152893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5D8D51B-C648-4C39-8EF0-C6979F838A4F}"/>
                </a:ext>
              </a:extLst>
            </p:cNvPr>
            <p:cNvSpPr/>
            <p:nvPr/>
          </p:nvSpPr>
          <p:spPr>
            <a:xfrm>
              <a:off x="850592" y="3605450"/>
              <a:ext cx="763307" cy="520404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19899D4-7A87-4C03-8B2D-21625F1D173F}"/>
                </a:ext>
              </a:extLst>
            </p:cNvPr>
            <p:cNvSpPr/>
            <p:nvPr/>
          </p:nvSpPr>
          <p:spPr>
            <a:xfrm>
              <a:off x="1488312" y="3513375"/>
              <a:ext cx="804079" cy="606846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F07C860-8C88-4A41-9A47-4C7A9C335C7D}"/>
                </a:ext>
              </a:extLst>
            </p:cNvPr>
            <p:cNvSpPr/>
            <p:nvPr/>
          </p:nvSpPr>
          <p:spPr>
            <a:xfrm>
              <a:off x="1944437" y="3605452"/>
              <a:ext cx="804079" cy="606846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03011305-C58B-490F-BC0E-2CA89AA22CCC}"/>
                </a:ext>
              </a:extLst>
            </p:cNvPr>
            <p:cNvSpPr/>
            <p:nvPr/>
          </p:nvSpPr>
          <p:spPr>
            <a:xfrm>
              <a:off x="2488088" y="3536145"/>
              <a:ext cx="804079" cy="606846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06F3CFF0-EBD6-4BD3-802B-D0A1B8C0A05F}"/>
              </a:ext>
            </a:extLst>
          </p:cNvPr>
          <p:cNvSpPr/>
          <p:nvPr/>
        </p:nvSpPr>
        <p:spPr>
          <a:xfrm>
            <a:off x="7624120" y="3504391"/>
            <a:ext cx="3079568" cy="831296"/>
          </a:xfrm>
          <a:prstGeom prst="ellipse">
            <a:avLst/>
          </a:prstGeom>
          <a:solidFill>
            <a:srgbClr val="0071C5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12EC53D-53CF-4BB8-ACDF-1A2430DFC58E}"/>
              </a:ext>
            </a:extLst>
          </p:cNvPr>
          <p:cNvSpPr/>
          <p:nvPr/>
        </p:nvSpPr>
        <p:spPr>
          <a:xfrm>
            <a:off x="8555387" y="3583968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ADDBB0F-6B87-46A7-AD5B-60666C288D09}"/>
              </a:ext>
            </a:extLst>
          </p:cNvPr>
          <p:cNvSpPr/>
          <p:nvPr/>
        </p:nvSpPr>
        <p:spPr>
          <a:xfrm>
            <a:off x="7917667" y="3676045"/>
            <a:ext cx="763307" cy="520404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BBC7DDF-8788-45BD-B71D-F18C7E11AB4B}"/>
              </a:ext>
            </a:extLst>
          </p:cNvPr>
          <p:cNvSpPr/>
          <p:nvPr/>
        </p:nvSpPr>
        <p:spPr>
          <a:xfrm>
            <a:off x="9011511" y="3676045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90F8F6F-67E7-4BCC-8F6D-84EFBA4D16A7}"/>
              </a:ext>
            </a:extLst>
          </p:cNvPr>
          <p:cNvSpPr/>
          <p:nvPr/>
        </p:nvSpPr>
        <p:spPr>
          <a:xfrm>
            <a:off x="9555162" y="3606740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244B10F-9AEB-475F-9198-A8C19C04850D}"/>
              </a:ext>
            </a:extLst>
          </p:cNvPr>
          <p:cNvSpPr/>
          <p:nvPr/>
        </p:nvSpPr>
        <p:spPr>
          <a:xfrm>
            <a:off x="8275383" y="3907841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B4FBA92-7A9F-4C84-B5F0-D5B463DD524A}"/>
              </a:ext>
            </a:extLst>
          </p:cNvPr>
          <p:cNvSpPr/>
          <p:nvPr/>
        </p:nvSpPr>
        <p:spPr>
          <a:xfrm>
            <a:off x="8837661" y="3691275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2545AF0-068C-49EC-BEF0-30BD92A25027}"/>
              </a:ext>
            </a:extLst>
          </p:cNvPr>
          <p:cNvSpPr/>
          <p:nvPr/>
        </p:nvSpPr>
        <p:spPr>
          <a:xfrm>
            <a:off x="9336948" y="3922032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B32F6C5-1CD8-4AFF-B149-1F73A1D03B49}"/>
              </a:ext>
            </a:extLst>
          </p:cNvPr>
          <p:cNvSpPr/>
          <p:nvPr/>
        </p:nvSpPr>
        <p:spPr>
          <a:xfrm>
            <a:off x="9879673" y="3747517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4B3E7BA9-7328-40A8-8BF1-E056AC2142F8}"/>
              </a:ext>
            </a:extLst>
          </p:cNvPr>
          <p:cNvSpPr/>
          <p:nvPr/>
        </p:nvSpPr>
        <p:spPr>
          <a:xfrm>
            <a:off x="8275383" y="3907841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C6068C4-336F-4318-A8EF-BF2165AC3D53}"/>
              </a:ext>
            </a:extLst>
          </p:cNvPr>
          <p:cNvSpPr/>
          <p:nvPr/>
        </p:nvSpPr>
        <p:spPr>
          <a:xfrm>
            <a:off x="8837661" y="3691275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0221CD1-DB89-4372-BFF9-74AEFC523E2C}"/>
              </a:ext>
            </a:extLst>
          </p:cNvPr>
          <p:cNvSpPr/>
          <p:nvPr/>
        </p:nvSpPr>
        <p:spPr>
          <a:xfrm>
            <a:off x="9336948" y="3922032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51F7487B-4230-4FCB-8C8D-5E22816D468F}"/>
              </a:ext>
            </a:extLst>
          </p:cNvPr>
          <p:cNvSpPr/>
          <p:nvPr/>
        </p:nvSpPr>
        <p:spPr>
          <a:xfrm>
            <a:off x="9879673" y="3747517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B22F410-6DAE-45E3-8C65-9B72C9879A6E}"/>
                  </a:ext>
                </a:extLst>
              </p:cNvPr>
              <p:cNvSpPr txBox="1"/>
              <p:nvPr/>
            </p:nvSpPr>
            <p:spPr>
              <a:xfrm>
                <a:off x="7147602" y="2579990"/>
                <a:ext cx="4129998" cy="516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14300"/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Need </a:t>
                </a:r>
                <a:r>
                  <a:rPr lang="fi-FI" sz="1600" i="1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resampling</a:t>
                </a:r>
                <a:r>
                  <a:rPr lang="fi-FI" sz="1600" i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 MIS </a:t>
                </a:r>
                <a:r>
                  <a:rPr lang="fi-FI" sz="1600" i="1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weights</a:t>
                </a:r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,</a:t>
                </a:r>
              </a:p>
              <a:p>
                <a:pPr algn="ctr" defTabSz="1143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i-FI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i-FI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i-FI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i-FI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sSub>
                            <m:sSubPr>
                              <m:ctrlP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fi-FI" sz="1600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B22F410-6DAE-45E3-8C65-9B72C9879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602" y="2579990"/>
                <a:ext cx="4129998" cy="516552"/>
              </a:xfrm>
              <a:prstGeom prst="rect">
                <a:avLst/>
              </a:prstGeom>
              <a:blipFill>
                <a:blip r:embed="rId4"/>
                <a:stretch>
                  <a:fillRect t="-12941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Oval 105">
            <a:extLst>
              <a:ext uri="{FF2B5EF4-FFF2-40B4-BE49-F238E27FC236}">
                <a16:creationId xmlns:a16="http://schemas.microsoft.com/office/drawing/2014/main" id="{C96C3CCE-4D5A-41D4-96C2-104048D81AAA}"/>
              </a:ext>
            </a:extLst>
          </p:cNvPr>
          <p:cNvSpPr/>
          <p:nvPr/>
        </p:nvSpPr>
        <p:spPr>
          <a:xfrm>
            <a:off x="4180437" y="3537433"/>
            <a:ext cx="3079568" cy="831296"/>
          </a:xfrm>
          <a:prstGeom prst="ellipse">
            <a:avLst/>
          </a:prstGeom>
          <a:solidFill>
            <a:srgbClr val="0071C5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251E0E4-A92C-43EF-8706-33694015D2AC}"/>
              </a:ext>
            </a:extLst>
          </p:cNvPr>
          <p:cNvSpPr/>
          <p:nvPr/>
        </p:nvSpPr>
        <p:spPr>
          <a:xfrm>
            <a:off x="5111704" y="3617010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08DE516-2602-4E9D-B837-FBAE6244911F}"/>
              </a:ext>
            </a:extLst>
          </p:cNvPr>
          <p:cNvSpPr/>
          <p:nvPr/>
        </p:nvSpPr>
        <p:spPr>
          <a:xfrm>
            <a:off x="4473984" y="3709087"/>
            <a:ext cx="763307" cy="520404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07DCC3DD-504D-414F-811E-5AB5BAB42170}"/>
              </a:ext>
            </a:extLst>
          </p:cNvPr>
          <p:cNvSpPr/>
          <p:nvPr/>
        </p:nvSpPr>
        <p:spPr>
          <a:xfrm>
            <a:off x="5567828" y="3709087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937C7B8-8E6F-46D5-95D4-0C6EB176FE07}"/>
              </a:ext>
            </a:extLst>
          </p:cNvPr>
          <p:cNvSpPr/>
          <p:nvPr/>
        </p:nvSpPr>
        <p:spPr>
          <a:xfrm>
            <a:off x="6111479" y="3639782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D7A81AB5-72F8-48D3-B2EF-C8065FFCEDD3}"/>
              </a:ext>
            </a:extLst>
          </p:cNvPr>
          <p:cNvSpPr/>
          <p:nvPr/>
        </p:nvSpPr>
        <p:spPr>
          <a:xfrm>
            <a:off x="5567828" y="3731748"/>
            <a:ext cx="347957" cy="469449"/>
          </a:xfrm>
          <a:custGeom>
            <a:avLst/>
            <a:gdLst>
              <a:gd name="connsiteX0" fmla="*/ 134553 w 184826"/>
              <a:gd name="connsiteY0" fmla="*/ 0 h 249359"/>
              <a:gd name="connsiteX1" fmla="*/ 168044 w 184826"/>
              <a:gd name="connsiteY1" fmla="*/ 37490 h 249359"/>
              <a:gd name="connsiteX2" fmla="*/ 184826 w 184826"/>
              <a:gd name="connsiteY2" fmla="*/ 100225 h 249359"/>
              <a:gd name="connsiteX3" fmla="*/ 54397 w 184826"/>
              <a:gd name="connsiteY3" fmla="*/ 248730 h 249359"/>
              <a:gd name="connsiteX4" fmla="*/ 50274 w 184826"/>
              <a:gd name="connsiteY4" fmla="*/ 249359 h 249359"/>
              <a:gd name="connsiteX5" fmla="*/ 16782 w 184826"/>
              <a:gd name="connsiteY5" fmla="*/ 211869 h 249359"/>
              <a:gd name="connsiteX6" fmla="*/ 0 w 184826"/>
              <a:gd name="connsiteY6" fmla="*/ 149134 h 249359"/>
              <a:gd name="connsiteX7" fmla="*/ 130429 w 184826"/>
              <a:gd name="connsiteY7" fmla="*/ 629 h 2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26" h="249359">
                <a:moveTo>
                  <a:pt x="134553" y="0"/>
                </a:moveTo>
                <a:lnTo>
                  <a:pt x="168044" y="37490"/>
                </a:lnTo>
                <a:cubicBezTo>
                  <a:pt x="178851" y="56772"/>
                  <a:pt x="184826" y="77972"/>
                  <a:pt x="184826" y="100225"/>
                </a:cubicBezTo>
                <a:cubicBezTo>
                  <a:pt x="184826" y="166984"/>
                  <a:pt x="131045" y="224263"/>
                  <a:pt x="54397" y="248730"/>
                </a:cubicBezTo>
                <a:lnTo>
                  <a:pt x="50274" y="249359"/>
                </a:lnTo>
                <a:lnTo>
                  <a:pt x="16782" y="211869"/>
                </a:lnTo>
                <a:cubicBezTo>
                  <a:pt x="5976" y="192587"/>
                  <a:pt x="0" y="171387"/>
                  <a:pt x="0" y="149134"/>
                </a:cubicBezTo>
                <a:cubicBezTo>
                  <a:pt x="0" y="82375"/>
                  <a:pt x="53781" y="25096"/>
                  <a:pt x="130429" y="629"/>
                </a:cubicBezTo>
                <a:close/>
              </a:path>
            </a:pathLst>
          </a:custGeom>
          <a:solidFill>
            <a:srgbClr val="AC770C"/>
          </a:solidFill>
          <a:ln w="76200" cap="flat" cmpd="sng" algn="ctr">
            <a:noFill/>
            <a:prstDash val="dash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5D1B0B4-D25C-4810-98C0-07997DC0F4BE}"/>
              </a:ext>
            </a:extLst>
          </p:cNvPr>
          <p:cNvSpPr/>
          <p:nvPr/>
        </p:nvSpPr>
        <p:spPr>
          <a:xfrm>
            <a:off x="4831700" y="3940883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692E973-4679-4784-93C3-6C7AC9FAA155}"/>
              </a:ext>
            </a:extLst>
          </p:cNvPr>
          <p:cNvSpPr/>
          <p:nvPr/>
        </p:nvSpPr>
        <p:spPr>
          <a:xfrm>
            <a:off x="5393978" y="3724317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C59155F-0EB0-4B17-BFD7-50FA92C729D8}"/>
              </a:ext>
            </a:extLst>
          </p:cNvPr>
          <p:cNvSpPr/>
          <p:nvPr/>
        </p:nvSpPr>
        <p:spPr>
          <a:xfrm>
            <a:off x="5893265" y="3955074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D9C19242-1A32-42EB-A1C4-0AF7EFD083F0}"/>
              </a:ext>
            </a:extLst>
          </p:cNvPr>
          <p:cNvSpPr/>
          <p:nvPr/>
        </p:nvSpPr>
        <p:spPr>
          <a:xfrm>
            <a:off x="6435990" y="3780559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F6591B24-0B63-46AA-8539-DE2248EF2FC4}"/>
              </a:ext>
            </a:extLst>
          </p:cNvPr>
          <p:cNvSpPr/>
          <p:nvPr/>
        </p:nvSpPr>
        <p:spPr>
          <a:xfrm>
            <a:off x="5111706" y="3803084"/>
            <a:ext cx="125588" cy="286288"/>
          </a:xfrm>
          <a:custGeom>
            <a:avLst/>
            <a:gdLst>
              <a:gd name="connsiteX0" fmla="*/ 16675 w 66709"/>
              <a:gd name="connsiteY0" fmla="*/ 0 h 152069"/>
              <a:gd name="connsiteX1" fmla="*/ 50778 w 66709"/>
              <a:gd name="connsiteY1" fmla="*/ 34485 h 152069"/>
              <a:gd name="connsiteX2" fmla="*/ 66709 w 66709"/>
              <a:gd name="connsiteY2" fmla="*/ 88284 h 152069"/>
              <a:gd name="connsiteX3" fmla="*/ 50778 w 66709"/>
              <a:gd name="connsiteY3" fmla="*/ 142083 h 152069"/>
              <a:gd name="connsiteX4" fmla="*/ 40903 w 66709"/>
              <a:gd name="connsiteY4" fmla="*/ 152069 h 152069"/>
              <a:gd name="connsiteX5" fmla="*/ 16782 w 66709"/>
              <a:gd name="connsiteY5" fmla="*/ 125068 h 152069"/>
              <a:gd name="connsiteX6" fmla="*/ 0 w 66709"/>
              <a:gd name="connsiteY6" fmla="*/ 62333 h 15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09" h="152069">
                <a:moveTo>
                  <a:pt x="16675" y="0"/>
                </a:moveTo>
                <a:lnTo>
                  <a:pt x="50778" y="34485"/>
                </a:lnTo>
                <a:cubicBezTo>
                  <a:pt x="61037" y="51021"/>
                  <a:pt x="66709" y="69201"/>
                  <a:pt x="66709" y="88284"/>
                </a:cubicBezTo>
                <a:cubicBezTo>
                  <a:pt x="66709" y="107367"/>
                  <a:pt x="61037" y="125547"/>
                  <a:pt x="50778" y="142083"/>
                </a:cubicBezTo>
                <a:lnTo>
                  <a:pt x="40903" y="152069"/>
                </a:lnTo>
                <a:lnTo>
                  <a:pt x="16782" y="125068"/>
                </a:lnTo>
                <a:cubicBezTo>
                  <a:pt x="5976" y="105786"/>
                  <a:pt x="0" y="84586"/>
                  <a:pt x="0" y="62333"/>
                </a:cubicBezTo>
                <a:close/>
              </a:path>
            </a:pathLst>
          </a:custGeom>
          <a:solidFill>
            <a:srgbClr val="AC770C"/>
          </a:solidFill>
          <a:ln w="76200" cap="flat" cmpd="sng" algn="ctr">
            <a:noFill/>
            <a:prstDash val="dash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F3ADB4FF-4775-4985-8A81-CDBD53E2C0DA}"/>
              </a:ext>
            </a:extLst>
          </p:cNvPr>
          <p:cNvSpPr/>
          <p:nvPr/>
        </p:nvSpPr>
        <p:spPr>
          <a:xfrm>
            <a:off x="6111479" y="3767582"/>
            <a:ext cx="260430" cy="420553"/>
          </a:xfrm>
          <a:custGeom>
            <a:avLst/>
            <a:gdLst>
              <a:gd name="connsiteX0" fmla="*/ 44076 w 138334"/>
              <a:gd name="connsiteY0" fmla="*/ 0 h 223387"/>
              <a:gd name="connsiteX1" fmla="*/ 75786 w 138334"/>
              <a:gd name="connsiteY1" fmla="*/ 16135 h 223387"/>
              <a:gd name="connsiteX2" fmla="*/ 138334 w 138334"/>
              <a:gd name="connsiteY2" fmla="*/ 130100 h 223387"/>
              <a:gd name="connsiteX3" fmla="*/ 121552 w 138334"/>
              <a:gd name="connsiteY3" fmla="*/ 192835 h 223387"/>
              <a:gd name="connsiteX4" fmla="*/ 94258 w 138334"/>
              <a:gd name="connsiteY4" fmla="*/ 223387 h 223387"/>
              <a:gd name="connsiteX5" fmla="*/ 62549 w 138334"/>
              <a:gd name="connsiteY5" fmla="*/ 207252 h 223387"/>
              <a:gd name="connsiteX6" fmla="*/ 0 w 138334"/>
              <a:gd name="connsiteY6" fmla="*/ 93287 h 223387"/>
              <a:gd name="connsiteX7" fmla="*/ 16782 w 138334"/>
              <a:gd name="connsiteY7" fmla="*/ 30552 h 22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334" h="223387">
                <a:moveTo>
                  <a:pt x="44076" y="0"/>
                </a:moveTo>
                <a:lnTo>
                  <a:pt x="75786" y="16135"/>
                </a:lnTo>
                <a:cubicBezTo>
                  <a:pt x="114432" y="45301"/>
                  <a:pt x="138334" y="85594"/>
                  <a:pt x="138334" y="130100"/>
                </a:cubicBezTo>
                <a:cubicBezTo>
                  <a:pt x="138334" y="152353"/>
                  <a:pt x="132359" y="173553"/>
                  <a:pt x="121552" y="192835"/>
                </a:cubicBezTo>
                <a:lnTo>
                  <a:pt x="94258" y="223387"/>
                </a:lnTo>
                <a:lnTo>
                  <a:pt x="62549" y="207252"/>
                </a:lnTo>
                <a:cubicBezTo>
                  <a:pt x="23903" y="178086"/>
                  <a:pt x="0" y="137793"/>
                  <a:pt x="0" y="93287"/>
                </a:cubicBezTo>
                <a:cubicBezTo>
                  <a:pt x="0" y="71034"/>
                  <a:pt x="5976" y="49834"/>
                  <a:pt x="16782" y="30552"/>
                </a:cubicBezTo>
                <a:close/>
              </a:path>
            </a:pathLst>
          </a:custGeom>
          <a:solidFill>
            <a:srgbClr val="AC770C"/>
          </a:solidFill>
          <a:ln w="76200" cap="flat" cmpd="sng" algn="ctr">
            <a:noFill/>
            <a:prstDash val="dash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772D627-8689-41B2-92F2-C4F59BDA4E1F}"/>
              </a:ext>
            </a:extLst>
          </p:cNvPr>
          <p:cNvSpPr/>
          <p:nvPr/>
        </p:nvSpPr>
        <p:spPr>
          <a:xfrm>
            <a:off x="4831700" y="3940883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B9BABAEB-920B-49A5-BB56-8AE0AA32D6AA}"/>
              </a:ext>
            </a:extLst>
          </p:cNvPr>
          <p:cNvSpPr/>
          <p:nvPr/>
        </p:nvSpPr>
        <p:spPr>
          <a:xfrm>
            <a:off x="5393978" y="3724317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7E979E6-409E-4D09-8390-D8A3ADC99F05}"/>
              </a:ext>
            </a:extLst>
          </p:cNvPr>
          <p:cNvSpPr/>
          <p:nvPr/>
        </p:nvSpPr>
        <p:spPr>
          <a:xfrm>
            <a:off x="5893265" y="3955074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4E185BF-2E27-4FCD-8023-9D9D29F10321}"/>
              </a:ext>
            </a:extLst>
          </p:cNvPr>
          <p:cNvSpPr/>
          <p:nvPr/>
        </p:nvSpPr>
        <p:spPr>
          <a:xfrm>
            <a:off x="6435990" y="3780559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68BEDD9-74C1-4EAA-AC0B-A0572B98FF85}"/>
                  </a:ext>
                </a:extLst>
              </p:cNvPr>
              <p:cNvSpPr txBox="1"/>
              <p:nvPr/>
            </p:nvSpPr>
            <p:spPr>
              <a:xfrm>
                <a:off x="4399005" y="2546948"/>
                <a:ext cx="2739824" cy="8413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14300"/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Overlaps </a:t>
                </a:r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  <a:sym typeface="Wingdings" panose="05000000000000000000" pitchFamily="2" charset="2"/>
                  </a:rPr>
                  <a:t></a:t>
                </a:r>
              </a:p>
              <a:p>
                <a:pPr algn="ctr" defTabSz="114300"/>
                <a:r>
                  <a:rPr lang="fi-FI" sz="1600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weights</a:t>
                </a:r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acc>
                      <m:accPr>
                        <m:chr m:val="̂"/>
                        <m:ctrlP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fi-FI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i-FI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fi-FI" sz="1600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lead</a:t>
                </a:r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 to </a:t>
                </a:r>
                <a:r>
                  <a:rPr lang="fi-FI" sz="1600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double-counting</a:t>
                </a:r>
                <a:endParaRPr lang="fi-FI" sz="1600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68BEDD9-74C1-4EAA-AC0B-A0572B98F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005" y="2546948"/>
                <a:ext cx="2739824" cy="841321"/>
              </a:xfrm>
              <a:prstGeom prst="rect">
                <a:avLst/>
              </a:prstGeom>
              <a:blipFill>
                <a:blip r:embed="rId5"/>
                <a:stretch>
                  <a:fillRect t="-8696" r="-8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DB37FB3-F7DF-4682-B631-101D78325CC4}"/>
              </a:ext>
            </a:extLst>
          </p:cNvPr>
          <p:cNvSpPr/>
          <p:nvPr/>
        </p:nvSpPr>
        <p:spPr>
          <a:xfrm>
            <a:off x="4023360" y="2260600"/>
            <a:ext cx="3405064" cy="227584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256D55D-A2AE-4DFE-A38C-8BE766FBA1D3}"/>
              </a:ext>
            </a:extLst>
          </p:cNvPr>
          <p:cNvSpPr/>
          <p:nvPr/>
        </p:nvSpPr>
        <p:spPr>
          <a:xfrm>
            <a:off x="7492505" y="2207729"/>
            <a:ext cx="3405064" cy="227584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409F169-D8F7-46BB-A92F-A52DDA37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45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27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D838-9906-4BEA-B80D-79429516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Mis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 </a:t>
            </a:r>
            <a:r>
              <a:rPr lang="fi-FI" err="1"/>
              <a:t>fix</a:t>
            </a:r>
            <a:r>
              <a:rPr lang="fi-FI"/>
              <a:t> </a:t>
            </a:r>
            <a:r>
              <a:rPr lang="fi-FI" err="1"/>
              <a:t>over</a:t>
            </a:r>
            <a:r>
              <a:rPr lang="fi-FI"/>
              <a:t> and </a:t>
            </a:r>
            <a:r>
              <a:rPr lang="fi-FI" err="1"/>
              <a:t>undercounting</a:t>
            </a:r>
            <a:endParaRPr lang="en-FI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92D7A15-23F4-426D-A590-FF4B5AEDA20E}"/>
              </a:ext>
            </a:extLst>
          </p:cNvPr>
          <p:cNvSpPr txBox="1"/>
          <p:nvPr/>
        </p:nvSpPr>
        <p:spPr>
          <a:xfrm>
            <a:off x="582982" y="2746458"/>
            <a:ext cx="331920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14300"/>
            <a:r>
              <a:rPr lang="fi-FI" sz="1600" err="1">
                <a:solidFill>
                  <a:srgbClr val="000000"/>
                </a:solidFill>
                <a:latin typeface="Trebuchet MS" panose="020B0603020202020204" pitchFamily="34" charset="0"/>
              </a:rPr>
              <a:t>Samples</a:t>
            </a:r>
            <a:r>
              <a:rPr lang="fi-FI" sz="1600">
                <a:solidFill>
                  <a:srgbClr val="000000"/>
                </a:solidFill>
                <a:latin typeface="Trebuchet MS" panose="020B0603020202020204" pitchFamily="34" charset="0"/>
              </a:rPr>
              <a:t> cover</a:t>
            </a:r>
            <a:br>
              <a:rPr lang="fi-FI" sz="1600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lang="fi-FI" sz="1600" err="1">
                <a:solidFill>
                  <a:srgbClr val="000000"/>
                </a:solidFill>
                <a:latin typeface="Trebuchet MS" panose="020B0603020202020204" pitchFamily="34" charset="0"/>
              </a:rPr>
              <a:t>different</a:t>
            </a:r>
            <a:r>
              <a:rPr lang="fi-FI" sz="160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fi-FI" sz="1600" err="1">
                <a:solidFill>
                  <a:srgbClr val="000000"/>
                </a:solidFill>
                <a:latin typeface="Trebuchet MS" panose="020B0603020202020204" pitchFamily="34" charset="0"/>
              </a:rPr>
              <a:t>parts</a:t>
            </a:r>
            <a:r>
              <a:rPr lang="fi-FI" sz="1600">
                <a:solidFill>
                  <a:srgbClr val="000000"/>
                </a:solidFill>
                <a:latin typeface="Trebuchet MS" panose="020B0603020202020204" pitchFamily="34" charset="0"/>
              </a:rPr>
              <a:t> of Ω</a:t>
            </a:r>
            <a:endParaRPr lang="en-US" sz="16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F08F3745-1948-3CB1-F1C6-811B4C4A0FF3}"/>
              </a:ext>
            </a:extLst>
          </p:cNvPr>
          <p:cNvGrpSpPr/>
          <p:nvPr/>
        </p:nvGrpSpPr>
        <p:grpSpPr>
          <a:xfrm>
            <a:off x="620433" y="3537433"/>
            <a:ext cx="3079568" cy="831296"/>
            <a:chOff x="620433" y="3433798"/>
            <a:chExt cx="3079568" cy="831296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283BD7A-B801-4BFD-9FA4-48774251E218}"/>
                </a:ext>
              </a:extLst>
            </p:cNvPr>
            <p:cNvSpPr/>
            <p:nvPr/>
          </p:nvSpPr>
          <p:spPr>
            <a:xfrm>
              <a:off x="620433" y="3433798"/>
              <a:ext cx="3079568" cy="831296"/>
            </a:xfrm>
            <a:prstGeom prst="ellipse">
              <a:avLst/>
            </a:prstGeom>
            <a:solidFill>
              <a:srgbClr val="0071C5">
                <a:lumMod val="40000"/>
                <a:lumOff val="60000"/>
              </a:srgb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F1B9C17-0530-4AF9-A0FD-E04011E18849}"/>
                </a:ext>
              </a:extLst>
            </p:cNvPr>
            <p:cNvSpPr/>
            <p:nvPr/>
          </p:nvSpPr>
          <p:spPr>
            <a:xfrm>
              <a:off x="1208309" y="3837246"/>
              <a:ext cx="152893" cy="152893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A7C26CA2-1B37-43C4-8423-C74C4ADB0112}"/>
                </a:ext>
              </a:extLst>
            </p:cNvPr>
            <p:cNvSpPr/>
            <p:nvPr/>
          </p:nvSpPr>
          <p:spPr>
            <a:xfrm>
              <a:off x="1770586" y="3620682"/>
              <a:ext cx="152893" cy="152893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F94F71A-C7F0-43A9-9D15-ECFF2CE91580}"/>
                </a:ext>
              </a:extLst>
            </p:cNvPr>
            <p:cNvSpPr/>
            <p:nvPr/>
          </p:nvSpPr>
          <p:spPr>
            <a:xfrm>
              <a:off x="2269875" y="3851437"/>
              <a:ext cx="152893" cy="152893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A965623-8160-42FC-B5BC-484743ED6251}"/>
                </a:ext>
              </a:extLst>
            </p:cNvPr>
            <p:cNvSpPr/>
            <p:nvPr/>
          </p:nvSpPr>
          <p:spPr>
            <a:xfrm>
              <a:off x="2812598" y="3676922"/>
              <a:ext cx="152893" cy="152893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5D8D51B-C648-4C39-8EF0-C6979F838A4F}"/>
                </a:ext>
              </a:extLst>
            </p:cNvPr>
            <p:cNvSpPr/>
            <p:nvPr/>
          </p:nvSpPr>
          <p:spPr>
            <a:xfrm>
              <a:off x="850592" y="3605450"/>
              <a:ext cx="763307" cy="520404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19899D4-7A87-4C03-8B2D-21625F1D173F}"/>
                </a:ext>
              </a:extLst>
            </p:cNvPr>
            <p:cNvSpPr/>
            <p:nvPr/>
          </p:nvSpPr>
          <p:spPr>
            <a:xfrm>
              <a:off x="1488312" y="3513375"/>
              <a:ext cx="804079" cy="606846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8F07C860-8C88-4A41-9A47-4C7A9C335C7D}"/>
                </a:ext>
              </a:extLst>
            </p:cNvPr>
            <p:cNvSpPr/>
            <p:nvPr/>
          </p:nvSpPr>
          <p:spPr>
            <a:xfrm>
              <a:off x="1944437" y="3605452"/>
              <a:ext cx="804079" cy="606846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03011305-C58B-490F-BC0E-2CA89AA22CCC}"/>
                </a:ext>
              </a:extLst>
            </p:cNvPr>
            <p:cNvSpPr/>
            <p:nvPr/>
          </p:nvSpPr>
          <p:spPr>
            <a:xfrm>
              <a:off x="2488088" y="3536145"/>
              <a:ext cx="804079" cy="606846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14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06F3CFF0-EBD6-4BD3-802B-D0A1B8C0A05F}"/>
              </a:ext>
            </a:extLst>
          </p:cNvPr>
          <p:cNvSpPr/>
          <p:nvPr/>
        </p:nvSpPr>
        <p:spPr>
          <a:xfrm>
            <a:off x="7624120" y="3504391"/>
            <a:ext cx="3079568" cy="831296"/>
          </a:xfrm>
          <a:prstGeom prst="ellipse">
            <a:avLst/>
          </a:prstGeom>
          <a:solidFill>
            <a:srgbClr val="0071C5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12EC53D-53CF-4BB8-ACDF-1A2430DFC58E}"/>
              </a:ext>
            </a:extLst>
          </p:cNvPr>
          <p:cNvSpPr/>
          <p:nvPr/>
        </p:nvSpPr>
        <p:spPr>
          <a:xfrm>
            <a:off x="8555387" y="3583968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ADDBB0F-6B87-46A7-AD5B-60666C288D09}"/>
              </a:ext>
            </a:extLst>
          </p:cNvPr>
          <p:cNvSpPr/>
          <p:nvPr/>
        </p:nvSpPr>
        <p:spPr>
          <a:xfrm>
            <a:off x="7917667" y="3676045"/>
            <a:ext cx="763307" cy="520404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BBC7DDF-8788-45BD-B71D-F18C7E11AB4B}"/>
              </a:ext>
            </a:extLst>
          </p:cNvPr>
          <p:cNvSpPr/>
          <p:nvPr/>
        </p:nvSpPr>
        <p:spPr>
          <a:xfrm>
            <a:off x="9011511" y="3676045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90F8F6F-67E7-4BCC-8F6D-84EFBA4D16A7}"/>
              </a:ext>
            </a:extLst>
          </p:cNvPr>
          <p:cNvSpPr/>
          <p:nvPr/>
        </p:nvSpPr>
        <p:spPr>
          <a:xfrm>
            <a:off x="9555162" y="3606740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244B10F-9AEB-475F-9198-A8C19C04850D}"/>
              </a:ext>
            </a:extLst>
          </p:cNvPr>
          <p:cNvSpPr/>
          <p:nvPr/>
        </p:nvSpPr>
        <p:spPr>
          <a:xfrm>
            <a:off x="8275383" y="3907841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B4FBA92-7A9F-4C84-B5F0-D5B463DD524A}"/>
              </a:ext>
            </a:extLst>
          </p:cNvPr>
          <p:cNvSpPr/>
          <p:nvPr/>
        </p:nvSpPr>
        <p:spPr>
          <a:xfrm>
            <a:off x="8837661" y="3691275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2545AF0-068C-49EC-BEF0-30BD92A25027}"/>
              </a:ext>
            </a:extLst>
          </p:cNvPr>
          <p:cNvSpPr/>
          <p:nvPr/>
        </p:nvSpPr>
        <p:spPr>
          <a:xfrm>
            <a:off x="9336948" y="3922032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B32F6C5-1CD8-4AFF-B149-1F73A1D03B49}"/>
              </a:ext>
            </a:extLst>
          </p:cNvPr>
          <p:cNvSpPr/>
          <p:nvPr/>
        </p:nvSpPr>
        <p:spPr>
          <a:xfrm>
            <a:off x="9879673" y="3747517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4B3E7BA9-7328-40A8-8BF1-E056AC2142F8}"/>
              </a:ext>
            </a:extLst>
          </p:cNvPr>
          <p:cNvSpPr/>
          <p:nvPr/>
        </p:nvSpPr>
        <p:spPr>
          <a:xfrm>
            <a:off x="8275383" y="3907841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C6068C4-336F-4318-A8EF-BF2165AC3D53}"/>
              </a:ext>
            </a:extLst>
          </p:cNvPr>
          <p:cNvSpPr/>
          <p:nvPr/>
        </p:nvSpPr>
        <p:spPr>
          <a:xfrm>
            <a:off x="8837661" y="3691275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0221CD1-DB89-4372-BFF9-74AEFC523E2C}"/>
              </a:ext>
            </a:extLst>
          </p:cNvPr>
          <p:cNvSpPr/>
          <p:nvPr/>
        </p:nvSpPr>
        <p:spPr>
          <a:xfrm>
            <a:off x="9336948" y="3922032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51F7487B-4230-4FCB-8C8D-5E22816D468F}"/>
              </a:ext>
            </a:extLst>
          </p:cNvPr>
          <p:cNvSpPr/>
          <p:nvPr/>
        </p:nvSpPr>
        <p:spPr>
          <a:xfrm>
            <a:off x="9879673" y="3747517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B22F410-6DAE-45E3-8C65-9B72C9879A6E}"/>
                  </a:ext>
                </a:extLst>
              </p:cNvPr>
              <p:cNvSpPr txBox="1"/>
              <p:nvPr/>
            </p:nvSpPr>
            <p:spPr>
              <a:xfrm>
                <a:off x="7147602" y="2579990"/>
                <a:ext cx="4129998" cy="516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14300"/>
                <a:r>
                  <a:rPr lang="fi-FI" sz="1600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Need</a:t>
                </a:r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fi-FI" sz="1600" i="1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resampling</a:t>
                </a:r>
                <a:r>
                  <a:rPr lang="fi-FI" sz="1600" i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 MIS </a:t>
                </a:r>
                <a:r>
                  <a:rPr lang="fi-FI" sz="1600" i="1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weights</a:t>
                </a:r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,</a:t>
                </a:r>
              </a:p>
              <a:p>
                <a:pPr algn="ctr" defTabSz="1143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i-FI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sSub>
                            <m:sSubPr>
                              <m:ctrlP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i-FI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fi-FI" sz="1600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B22F410-6DAE-45E3-8C65-9B72C9879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602" y="2579990"/>
                <a:ext cx="4129998" cy="516552"/>
              </a:xfrm>
              <a:prstGeom prst="rect">
                <a:avLst/>
              </a:prstGeom>
              <a:blipFill>
                <a:blip r:embed="rId4"/>
                <a:stretch>
                  <a:fillRect t="-12941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Oval 105">
            <a:extLst>
              <a:ext uri="{FF2B5EF4-FFF2-40B4-BE49-F238E27FC236}">
                <a16:creationId xmlns:a16="http://schemas.microsoft.com/office/drawing/2014/main" id="{C96C3CCE-4D5A-41D4-96C2-104048D81AAA}"/>
              </a:ext>
            </a:extLst>
          </p:cNvPr>
          <p:cNvSpPr/>
          <p:nvPr/>
        </p:nvSpPr>
        <p:spPr>
          <a:xfrm>
            <a:off x="4180437" y="3537433"/>
            <a:ext cx="3079568" cy="831296"/>
          </a:xfrm>
          <a:prstGeom prst="ellipse">
            <a:avLst/>
          </a:prstGeom>
          <a:solidFill>
            <a:srgbClr val="0071C5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251E0E4-A92C-43EF-8706-33694015D2AC}"/>
              </a:ext>
            </a:extLst>
          </p:cNvPr>
          <p:cNvSpPr/>
          <p:nvPr/>
        </p:nvSpPr>
        <p:spPr>
          <a:xfrm>
            <a:off x="5111704" y="3617010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08DE516-2602-4E9D-B837-FBAE6244911F}"/>
              </a:ext>
            </a:extLst>
          </p:cNvPr>
          <p:cNvSpPr/>
          <p:nvPr/>
        </p:nvSpPr>
        <p:spPr>
          <a:xfrm>
            <a:off x="4473984" y="3709087"/>
            <a:ext cx="763307" cy="520404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07DCC3DD-504D-414F-811E-5AB5BAB42170}"/>
              </a:ext>
            </a:extLst>
          </p:cNvPr>
          <p:cNvSpPr/>
          <p:nvPr/>
        </p:nvSpPr>
        <p:spPr>
          <a:xfrm>
            <a:off x="5567828" y="3709087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937C7B8-8E6F-46D5-95D4-0C6EB176FE07}"/>
              </a:ext>
            </a:extLst>
          </p:cNvPr>
          <p:cNvSpPr/>
          <p:nvPr/>
        </p:nvSpPr>
        <p:spPr>
          <a:xfrm>
            <a:off x="6111479" y="3639782"/>
            <a:ext cx="804079" cy="606846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D7A81AB5-72F8-48D3-B2EF-C8065FFCEDD3}"/>
              </a:ext>
            </a:extLst>
          </p:cNvPr>
          <p:cNvSpPr/>
          <p:nvPr/>
        </p:nvSpPr>
        <p:spPr>
          <a:xfrm>
            <a:off x="5567828" y="3731748"/>
            <a:ext cx="347957" cy="469449"/>
          </a:xfrm>
          <a:custGeom>
            <a:avLst/>
            <a:gdLst>
              <a:gd name="connsiteX0" fmla="*/ 134553 w 184826"/>
              <a:gd name="connsiteY0" fmla="*/ 0 h 249359"/>
              <a:gd name="connsiteX1" fmla="*/ 168044 w 184826"/>
              <a:gd name="connsiteY1" fmla="*/ 37490 h 249359"/>
              <a:gd name="connsiteX2" fmla="*/ 184826 w 184826"/>
              <a:gd name="connsiteY2" fmla="*/ 100225 h 249359"/>
              <a:gd name="connsiteX3" fmla="*/ 54397 w 184826"/>
              <a:gd name="connsiteY3" fmla="*/ 248730 h 249359"/>
              <a:gd name="connsiteX4" fmla="*/ 50274 w 184826"/>
              <a:gd name="connsiteY4" fmla="*/ 249359 h 249359"/>
              <a:gd name="connsiteX5" fmla="*/ 16782 w 184826"/>
              <a:gd name="connsiteY5" fmla="*/ 211869 h 249359"/>
              <a:gd name="connsiteX6" fmla="*/ 0 w 184826"/>
              <a:gd name="connsiteY6" fmla="*/ 149134 h 249359"/>
              <a:gd name="connsiteX7" fmla="*/ 130429 w 184826"/>
              <a:gd name="connsiteY7" fmla="*/ 629 h 2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26" h="249359">
                <a:moveTo>
                  <a:pt x="134553" y="0"/>
                </a:moveTo>
                <a:lnTo>
                  <a:pt x="168044" y="37490"/>
                </a:lnTo>
                <a:cubicBezTo>
                  <a:pt x="178851" y="56772"/>
                  <a:pt x="184826" y="77972"/>
                  <a:pt x="184826" y="100225"/>
                </a:cubicBezTo>
                <a:cubicBezTo>
                  <a:pt x="184826" y="166984"/>
                  <a:pt x="131045" y="224263"/>
                  <a:pt x="54397" y="248730"/>
                </a:cubicBezTo>
                <a:lnTo>
                  <a:pt x="50274" y="249359"/>
                </a:lnTo>
                <a:lnTo>
                  <a:pt x="16782" y="211869"/>
                </a:lnTo>
                <a:cubicBezTo>
                  <a:pt x="5976" y="192587"/>
                  <a:pt x="0" y="171387"/>
                  <a:pt x="0" y="149134"/>
                </a:cubicBezTo>
                <a:cubicBezTo>
                  <a:pt x="0" y="82375"/>
                  <a:pt x="53781" y="25096"/>
                  <a:pt x="130429" y="629"/>
                </a:cubicBezTo>
                <a:close/>
              </a:path>
            </a:pathLst>
          </a:custGeom>
          <a:solidFill>
            <a:srgbClr val="AC770C"/>
          </a:solidFill>
          <a:ln w="76200" cap="flat" cmpd="sng" algn="ctr">
            <a:noFill/>
            <a:prstDash val="dash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5D1B0B4-D25C-4810-98C0-07997DC0F4BE}"/>
              </a:ext>
            </a:extLst>
          </p:cNvPr>
          <p:cNvSpPr/>
          <p:nvPr/>
        </p:nvSpPr>
        <p:spPr>
          <a:xfrm>
            <a:off x="4831700" y="3940883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692E973-4679-4784-93C3-6C7AC9FAA155}"/>
              </a:ext>
            </a:extLst>
          </p:cNvPr>
          <p:cNvSpPr/>
          <p:nvPr/>
        </p:nvSpPr>
        <p:spPr>
          <a:xfrm>
            <a:off x="5393978" y="3724317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C59155F-0EB0-4B17-BFD7-50FA92C729D8}"/>
              </a:ext>
            </a:extLst>
          </p:cNvPr>
          <p:cNvSpPr/>
          <p:nvPr/>
        </p:nvSpPr>
        <p:spPr>
          <a:xfrm>
            <a:off x="5893265" y="3955074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D9C19242-1A32-42EB-A1C4-0AF7EFD083F0}"/>
              </a:ext>
            </a:extLst>
          </p:cNvPr>
          <p:cNvSpPr/>
          <p:nvPr/>
        </p:nvSpPr>
        <p:spPr>
          <a:xfrm>
            <a:off x="6435990" y="3780559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127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F6591B24-0B63-46AA-8539-DE2248EF2FC4}"/>
              </a:ext>
            </a:extLst>
          </p:cNvPr>
          <p:cNvSpPr/>
          <p:nvPr/>
        </p:nvSpPr>
        <p:spPr>
          <a:xfrm>
            <a:off x="5111706" y="3803084"/>
            <a:ext cx="125588" cy="286288"/>
          </a:xfrm>
          <a:custGeom>
            <a:avLst/>
            <a:gdLst>
              <a:gd name="connsiteX0" fmla="*/ 16675 w 66709"/>
              <a:gd name="connsiteY0" fmla="*/ 0 h 152069"/>
              <a:gd name="connsiteX1" fmla="*/ 50778 w 66709"/>
              <a:gd name="connsiteY1" fmla="*/ 34485 h 152069"/>
              <a:gd name="connsiteX2" fmla="*/ 66709 w 66709"/>
              <a:gd name="connsiteY2" fmla="*/ 88284 h 152069"/>
              <a:gd name="connsiteX3" fmla="*/ 50778 w 66709"/>
              <a:gd name="connsiteY3" fmla="*/ 142083 h 152069"/>
              <a:gd name="connsiteX4" fmla="*/ 40903 w 66709"/>
              <a:gd name="connsiteY4" fmla="*/ 152069 h 152069"/>
              <a:gd name="connsiteX5" fmla="*/ 16782 w 66709"/>
              <a:gd name="connsiteY5" fmla="*/ 125068 h 152069"/>
              <a:gd name="connsiteX6" fmla="*/ 0 w 66709"/>
              <a:gd name="connsiteY6" fmla="*/ 62333 h 15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09" h="152069">
                <a:moveTo>
                  <a:pt x="16675" y="0"/>
                </a:moveTo>
                <a:lnTo>
                  <a:pt x="50778" y="34485"/>
                </a:lnTo>
                <a:cubicBezTo>
                  <a:pt x="61037" y="51021"/>
                  <a:pt x="66709" y="69201"/>
                  <a:pt x="66709" y="88284"/>
                </a:cubicBezTo>
                <a:cubicBezTo>
                  <a:pt x="66709" y="107367"/>
                  <a:pt x="61037" y="125547"/>
                  <a:pt x="50778" y="142083"/>
                </a:cubicBezTo>
                <a:lnTo>
                  <a:pt x="40903" y="152069"/>
                </a:lnTo>
                <a:lnTo>
                  <a:pt x="16782" y="125068"/>
                </a:lnTo>
                <a:cubicBezTo>
                  <a:pt x="5976" y="105786"/>
                  <a:pt x="0" y="84586"/>
                  <a:pt x="0" y="62333"/>
                </a:cubicBezTo>
                <a:close/>
              </a:path>
            </a:pathLst>
          </a:custGeom>
          <a:solidFill>
            <a:srgbClr val="AC770C"/>
          </a:solidFill>
          <a:ln w="76200" cap="flat" cmpd="sng" algn="ctr">
            <a:noFill/>
            <a:prstDash val="dash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F3ADB4FF-4775-4985-8A81-CDBD53E2C0DA}"/>
              </a:ext>
            </a:extLst>
          </p:cNvPr>
          <p:cNvSpPr/>
          <p:nvPr/>
        </p:nvSpPr>
        <p:spPr>
          <a:xfrm>
            <a:off x="6111479" y="3767582"/>
            <a:ext cx="260430" cy="420553"/>
          </a:xfrm>
          <a:custGeom>
            <a:avLst/>
            <a:gdLst>
              <a:gd name="connsiteX0" fmla="*/ 44076 w 138334"/>
              <a:gd name="connsiteY0" fmla="*/ 0 h 223387"/>
              <a:gd name="connsiteX1" fmla="*/ 75786 w 138334"/>
              <a:gd name="connsiteY1" fmla="*/ 16135 h 223387"/>
              <a:gd name="connsiteX2" fmla="*/ 138334 w 138334"/>
              <a:gd name="connsiteY2" fmla="*/ 130100 h 223387"/>
              <a:gd name="connsiteX3" fmla="*/ 121552 w 138334"/>
              <a:gd name="connsiteY3" fmla="*/ 192835 h 223387"/>
              <a:gd name="connsiteX4" fmla="*/ 94258 w 138334"/>
              <a:gd name="connsiteY4" fmla="*/ 223387 h 223387"/>
              <a:gd name="connsiteX5" fmla="*/ 62549 w 138334"/>
              <a:gd name="connsiteY5" fmla="*/ 207252 h 223387"/>
              <a:gd name="connsiteX6" fmla="*/ 0 w 138334"/>
              <a:gd name="connsiteY6" fmla="*/ 93287 h 223387"/>
              <a:gd name="connsiteX7" fmla="*/ 16782 w 138334"/>
              <a:gd name="connsiteY7" fmla="*/ 30552 h 22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334" h="223387">
                <a:moveTo>
                  <a:pt x="44076" y="0"/>
                </a:moveTo>
                <a:lnTo>
                  <a:pt x="75786" y="16135"/>
                </a:lnTo>
                <a:cubicBezTo>
                  <a:pt x="114432" y="45301"/>
                  <a:pt x="138334" y="85594"/>
                  <a:pt x="138334" y="130100"/>
                </a:cubicBezTo>
                <a:cubicBezTo>
                  <a:pt x="138334" y="152353"/>
                  <a:pt x="132359" y="173553"/>
                  <a:pt x="121552" y="192835"/>
                </a:cubicBezTo>
                <a:lnTo>
                  <a:pt x="94258" y="223387"/>
                </a:lnTo>
                <a:lnTo>
                  <a:pt x="62549" y="207252"/>
                </a:lnTo>
                <a:cubicBezTo>
                  <a:pt x="23903" y="178086"/>
                  <a:pt x="0" y="137793"/>
                  <a:pt x="0" y="93287"/>
                </a:cubicBezTo>
                <a:cubicBezTo>
                  <a:pt x="0" y="71034"/>
                  <a:pt x="5976" y="49834"/>
                  <a:pt x="16782" y="30552"/>
                </a:cubicBezTo>
                <a:close/>
              </a:path>
            </a:pathLst>
          </a:custGeom>
          <a:solidFill>
            <a:srgbClr val="AC770C"/>
          </a:solidFill>
          <a:ln w="76200" cap="flat" cmpd="sng" algn="ctr">
            <a:noFill/>
            <a:prstDash val="dash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772D627-8689-41B2-92F2-C4F59BDA4E1F}"/>
              </a:ext>
            </a:extLst>
          </p:cNvPr>
          <p:cNvSpPr/>
          <p:nvPr/>
        </p:nvSpPr>
        <p:spPr>
          <a:xfrm>
            <a:off x="4831700" y="3940883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B9BABAEB-920B-49A5-BB56-8AE0AA32D6AA}"/>
              </a:ext>
            </a:extLst>
          </p:cNvPr>
          <p:cNvSpPr/>
          <p:nvPr/>
        </p:nvSpPr>
        <p:spPr>
          <a:xfrm>
            <a:off x="5393978" y="3724317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7E979E6-409E-4D09-8390-D8A3ADC99F05}"/>
              </a:ext>
            </a:extLst>
          </p:cNvPr>
          <p:cNvSpPr/>
          <p:nvPr/>
        </p:nvSpPr>
        <p:spPr>
          <a:xfrm>
            <a:off x="5893265" y="3955074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4E185BF-2E27-4FCD-8023-9D9D29F10321}"/>
              </a:ext>
            </a:extLst>
          </p:cNvPr>
          <p:cNvSpPr/>
          <p:nvPr/>
        </p:nvSpPr>
        <p:spPr>
          <a:xfrm>
            <a:off x="6435990" y="3780559"/>
            <a:ext cx="152893" cy="152893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14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68BEDD9-74C1-4EAA-AC0B-A0572B98FF85}"/>
                  </a:ext>
                </a:extLst>
              </p:cNvPr>
              <p:cNvSpPr txBox="1"/>
              <p:nvPr/>
            </p:nvSpPr>
            <p:spPr>
              <a:xfrm>
                <a:off x="4399005" y="2546948"/>
                <a:ext cx="2739824" cy="8401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14300"/>
                <a:r>
                  <a:rPr lang="fi-FI" sz="1600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Overlaps</a:t>
                </a:r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  <a:sym typeface="Wingdings" panose="05000000000000000000" pitchFamily="2" charset="2"/>
                  </a:rPr>
                  <a:t></a:t>
                </a:r>
              </a:p>
              <a:p>
                <a:pPr algn="ctr" defTabSz="114300"/>
                <a:r>
                  <a:rPr lang="fi-FI" sz="1600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weights</a:t>
                </a:r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acc>
                      <m:accPr>
                        <m:chr m:val="̂"/>
                        <m:ctrlP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i-FI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fi-FI" sz="1600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lead</a:t>
                </a:r>
                <a:r>
                  <a:rPr lang="fi-FI" sz="1600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 to </a:t>
                </a:r>
                <a:r>
                  <a:rPr lang="fi-FI" sz="1600" err="1">
                    <a:solidFill>
                      <a:srgbClr val="000000"/>
                    </a:solidFill>
                    <a:latin typeface="Trebuchet MS" panose="020B0603020202020204" pitchFamily="34" charset="0"/>
                  </a:rPr>
                  <a:t>double-counting</a:t>
                </a:r>
                <a:endParaRPr lang="fi-FI" sz="1600">
                  <a:solidFill>
                    <a:srgbClr val="000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68BEDD9-74C1-4EAA-AC0B-A0572B98F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005" y="2546948"/>
                <a:ext cx="2739824" cy="840102"/>
              </a:xfrm>
              <a:prstGeom prst="rect">
                <a:avLst/>
              </a:prstGeom>
              <a:blipFill>
                <a:blip r:embed="rId5"/>
                <a:stretch>
                  <a:fillRect t="-8696" r="-89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409F169-D8F7-46BB-A92F-A52DDA37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46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AE8D6A-9B6C-5F72-A736-F3E50BABEC1F}"/>
              </a:ext>
            </a:extLst>
          </p:cNvPr>
          <p:cNvGrpSpPr/>
          <p:nvPr/>
        </p:nvGrpSpPr>
        <p:grpSpPr>
          <a:xfrm>
            <a:off x="4151417" y="4554803"/>
            <a:ext cx="3252450" cy="1432188"/>
            <a:chOff x="4469775" y="3020555"/>
            <a:chExt cx="3252450" cy="14321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8700DC-E376-B96A-79FC-E25BB84E7C04}"/>
                </a:ext>
              </a:extLst>
            </p:cNvPr>
            <p:cNvSpPr/>
            <p:nvPr/>
          </p:nvSpPr>
          <p:spPr>
            <a:xfrm>
              <a:off x="4469775" y="3020555"/>
              <a:ext cx="3252450" cy="1432188"/>
            </a:xfrm>
            <a:prstGeom prst="rect">
              <a:avLst/>
            </a:prstGeom>
            <a:solidFill>
              <a:srgbClr val="F2DBA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EA18DE5-3D3F-743E-3143-FB593012B766}"/>
                    </a:ext>
                  </a:extLst>
                </p:cNvPr>
                <p:cNvSpPr txBox="1"/>
                <p:nvPr/>
              </p:nvSpPr>
              <p:spPr>
                <a:xfrm>
                  <a:off x="4686819" y="3638890"/>
                  <a:ext cx="2818362" cy="7149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143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i-FI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i-FI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i-FI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i-FI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fi-FI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i-FI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fi-FI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fi-FI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i-FI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i-FI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fi-FI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fi-FI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fi-FI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i-FI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i-FI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fi-FI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i-FI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i-FI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lang="fi-FI" i="1">
                    <a:solidFill>
                      <a:srgbClr val="000000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EA18DE5-3D3F-743E-3143-FB593012B7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6819" y="3638890"/>
                  <a:ext cx="2818362" cy="71493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CDA627-54A0-2A0D-010A-B9A0516E0E26}"/>
                </a:ext>
              </a:extLst>
            </p:cNvPr>
            <p:cNvSpPr txBox="1"/>
            <p:nvPr/>
          </p:nvSpPr>
          <p:spPr>
            <a:xfrm>
              <a:off x="4801683" y="3219110"/>
              <a:ext cx="2588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fi-FI" b="1"/>
                <a:t>Balance Heuristic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324207-9530-C9A5-BC3B-DCFF494F9F0E}"/>
              </a:ext>
            </a:extLst>
          </p:cNvPr>
          <p:cNvSpPr txBox="1"/>
          <p:nvPr/>
        </p:nvSpPr>
        <p:spPr>
          <a:xfrm>
            <a:off x="6684481" y="4681489"/>
            <a:ext cx="2818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4300"/>
            <a:r>
              <a:rPr lang="fi-FI" sz="1400">
                <a:solidFill>
                  <a:srgbClr val="000000"/>
                </a:solidFill>
                <a:latin typeface="Cambria Math" panose="02040503050406030204" pitchFamily="18" charset="0"/>
              </a:rPr>
              <a:t>[ Talbot 2005]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624D9-96A7-4B02-7336-0076FFE5FA2E}"/>
              </a:ext>
            </a:extLst>
          </p:cNvPr>
          <p:cNvSpPr txBox="1"/>
          <p:nvPr/>
        </p:nvSpPr>
        <p:spPr>
          <a:xfrm>
            <a:off x="6671479" y="4466662"/>
            <a:ext cx="2818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4300"/>
            <a:r>
              <a:rPr lang="fi-FI" sz="1400">
                <a:solidFill>
                  <a:srgbClr val="000000"/>
                </a:solidFill>
                <a:latin typeface="Cambria Math" panose="02040503050406030204" pitchFamily="18" charset="0"/>
              </a:rPr>
              <a:t>[ </a:t>
            </a:r>
            <a:r>
              <a:rPr lang="fi-FI" sz="1400" err="1">
                <a:solidFill>
                  <a:srgbClr val="000000"/>
                </a:solidFill>
                <a:latin typeface="Cambria Math" panose="02040503050406030204" pitchFamily="18" charset="0"/>
              </a:rPr>
              <a:t>Veach</a:t>
            </a:r>
            <a:r>
              <a:rPr lang="fi-FI" sz="1400">
                <a:solidFill>
                  <a:srgbClr val="000000"/>
                </a:solidFill>
                <a:latin typeface="Cambria Math" panose="02040503050406030204" pitchFamily="18" charset="0"/>
              </a:rPr>
              <a:t> 1995]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78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Iterative</a:t>
            </a:r>
            <a:r>
              <a:rPr lang="fi-FI"/>
              <a:t> </a:t>
            </a:r>
            <a:r>
              <a:rPr lang="fi-FI" err="1"/>
              <a:t>ris</a:t>
            </a:r>
            <a:r>
              <a:rPr lang="fi-FI"/>
              <a:t>: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don’t</a:t>
            </a:r>
            <a:r>
              <a:rPr lang="fi-FI"/>
              <a:t> </a:t>
            </a:r>
            <a:r>
              <a:rPr lang="fi-FI" err="1"/>
              <a:t>know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pdfs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47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49E35B-7949-4440-BAF7-5B9FB1C6806A}"/>
              </a:ext>
            </a:extLst>
          </p:cNvPr>
          <p:cNvGrpSpPr/>
          <p:nvPr/>
        </p:nvGrpSpPr>
        <p:grpSpPr>
          <a:xfrm>
            <a:off x="4469775" y="3835487"/>
            <a:ext cx="3252450" cy="1432188"/>
            <a:chOff x="836687" y="1849232"/>
            <a:chExt cx="3252450" cy="143218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FD7A9E-128E-0336-6901-43E26BCE7554}"/>
                </a:ext>
              </a:extLst>
            </p:cNvPr>
            <p:cNvSpPr/>
            <p:nvPr/>
          </p:nvSpPr>
          <p:spPr>
            <a:xfrm>
              <a:off x="836687" y="1849232"/>
              <a:ext cx="3252450" cy="143218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231468-9941-E6CC-DE55-BE81B9237D13}"/>
                </a:ext>
              </a:extLst>
            </p:cNvPr>
            <p:cNvGrpSpPr/>
            <p:nvPr/>
          </p:nvGrpSpPr>
          <p:grpSpPr>
            <a:xfrm>
              <a:off x="1097067" y="1999121"/>
              <a:ext cx="2818362" cy="1134719"/>
              <a:chOff x="4686819" y="3219110"/>
              <a:chExt cx="2818362" cy="113471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75CAF3A-9078-E6F9-1DB8-3CB52090BE1A}"/>
                      </a:ext>
                    </a:extLst>
                  </p:cNvPr>
                  <p:cNvSpPr txBox="1"/>
                  <p:nvPr/>
                </p:nvSpPr>
                <p:spPr>
                  <a:xfrm>
                    <a:off x="4686819" y="3638890"/>
                    <a:ext cx="2818362" cy="7149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143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i-FI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i-FI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fi-FI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</m:oMath>
                      </m:oMathPara>
                    </a14:m>
                    <a:endParaRPr lang="fi-FI" i="1">
                      <a:solidFill>
                        <a:srgbClr val="000000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75CAF3A-9078-E6F9-1DB8-3CB52090BE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86819" y="3638890"/>
                    <a:ext cx="2818362" cy="71493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536A44-2689-E892-6607-6E97B023F057}"/>
                  </a:ext>
                </a:extLst>
              </p:cNvPr>
              <p:cNvSpPr txBox="1"/>
              <p:nvPr/>
            </p:nvSpPr>
            <p:spPr>
              <a:xfrm>
                <a:off x="4801683" y="3219110"/>
                <a:ext cx="25886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fi-FI" b="1" err="1"/>
                  <a:t>Balance</a:t>
                </a:r>
                <a:r>
                  <a:rPr lang="fi-FI" b="1"/>
                  <a:t> </a:t>
                </a:r>
                <a:r>
                  <a:rPr lang="fi-FI" b="1" err="1"/>
                  <a:t>Heuristic</a:t>
                </a:r>
                <a:endParaRPr lang="fi-FI" b="1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476AEAA-4BE8-59F2-6766-5B3FF66F6D0B}"/>
              </a:ext>
            </a:extLst>
          </p:cNvPr>
          <p:cNvSpPr txBox="1"/>
          <p:nvPr/>
        </p:nvSpPr>
        <p:spPr>
          <a:xfrm>
            <a:off x="3789545" y="5318123"/>
            <a:ext cx="4612911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err="1"/>
              <a:t>PDFs</a:t>
            </a:r>
            <a:r>
              <a:rPr lang="fi-FI"/>
              <a:t> of RIS </a:t>
            </a:r>
            <a:r>
              <a:rPr lang="fi-FI" err="1"/>
              <a:t>outputs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not</a:t>
            </a:r>
            <a:r>
              <a:rPr lang="fi-FI"/>
              <a:t> </a:t>
            </a:r>
            <a:r>
              <a:rPr lang="fi-FI" err="1"/>
              <a:t>known</a:t>
            </a:r>
            <a:r>
              <a:rPr lang="fi-FI"/>
              <a:t>…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8C860F-8EC8-111A-09F1-50DDBEAFB04D}"/>
                  </a:ext>
                </a:extLst>
              </p:cNvPr>
              <p:cNvSpPr txBox="1"/>
              <p:nvPr/>
            </p:nvSpPr>
            <p:spPr>
              <a:xfrm>
                <a:off x="3234208" y="2604061"/>
                <a:ext cx="5723584" cy="92480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b="1"/>
                  <a:t>Resampling </a:t>
                </a:r>
                <a:r>
                  <a:rPr lang="fi-FI" b="1" err="1"/>
                  <a:t>weights</a:t>
                </a:r>
                <a:r>
                  <a:rPr lang="fi-FI" b="1"/>
                  <a:t> </a:t>
                </a:r>
                <a:r>
                  <a:rPr lang="fi-FI" b="1" err="1"/>
                  <a:t>are</a:t>
                </a:r>
                <a:r>
                  <a:rPr lang="fi-FI" b="1"/>
                  <a:t> </a:t>
                </a:r>
                <a:r>
                  <a:rPr lang="fi-FI" b="1" err="1"/>
                  <a:t>easy</a:t>
                </a:r>
                <a:r>
                  <a:rPr lang="fi-FI" b="1"/>
                  <a:t>:</a:t>
                </a:r>
                <a:br>
                  <a:rPr lang="fi-FI" b="1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8C860F-8EC8-111A-09F1-50DDBEAFB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208" y="2604061"/>
                <a:ext cx="5723584" cy="9248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DA97D5-3C47-011F-BAF6-98CCE6AEA5ED}"/>
                  </a:ext>
                </a:extLst>
              </p:cNvPr>
              <p:cNvSpPr txBox="1"/>
              <p:nvPr/>
            </p:nvSpPr>
            <p:spPr>
              <a:xfrm>
                <a:off x="3755365" y="1590325"/>
                <a:ext cx="4612911" cy="72327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>
                  <a:spcBef>
                    <a:spcPts val="600"/>
                  </a:spcBef>
                  <a:buClr>
                    <a:schemeClr val="accent2"/>
                  </a:buClr>
                </a:pPr>
                <a:r>
                  <a:rPr lang="fi-FI" b="1"/>
                  <a:t>In ReSTIR, we </a:t>
                </a:r>
                <a:r>
                  <a:rPr lang="fi-FI" b="1" i="1"/>
                  <a:t>chain </a:t>
                </a:r>
                <a:r>
                  <a:rPr lang="fi-FI" b="1"/>
                  <a:t>RIS:</a:t>
                </a:r>
              </a:p>
              <a:p>
                <a:pPr algn="ctr">
                  <a:spcBef>
                    <a:spcPts val="600"/>
                  </a:spcBef>
                  <a:buClr>
                    <a:schemeClr val="accent2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i-FI"/>
                  <a:t> come from RIS</a:t>
                </a:r>
                <a:endParaRPr lang="en-FI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DA97D5-3C47-011F-BAF6-98CCE6AEA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365" y="1590325"/>
                <a:ext cx="4612911" cy="723275"/>
              </a:xfrm>
              <a:prstGeom prst="rect">
                <a:avLst/>
              </a:prstGeom>
              <a:blipFill>
                <a:blip r:embed="rId5"/>
                <a:stretch>
                  <a:fillRect t="-5042" b="-12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254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BBA6C06-C0D0-34DC-BAA3-4849F3E9F4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i-FI"/>
                  <a:t>Generalized balance heuristic:</a:t>
                </a:r>
                <a:br>
                  <a:rPr lang="fi-FI"/>
                </a:br>
                <a:r>
                  <a:rPr lang="fi-FI"/>
                  <a:t>Replace PDF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endParaRPr lang="en-FI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BBA6C06-C0D0-34DC-BAA3-4849F3E9F4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48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49E35B-7949-4440-BAF7-5B9FB1C6806A}"/>
              </a:ext>
            </a:extLst>
          </p:cNvPr>
          <p:cNvGrpSpPr/>
          <p:nvPr/>
        </p:nvGrpSpPr>
        <p:grpSpPr>
          <a:xfrm>
            <a:off x="6955800" y="1799939"/>
            <a:ext cx="3252450" cy="1432188"/>
            <a:chOff x="836687" y="1849232"/>
            <a:chExt cx="3252450" cy="143218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FD7A9E-128E-0336-6901-43E26BCE7554}"/>
                </a:ext>
              </a:extLst>
            </p:cNvPr>
            <p:cNvSpPr/>
            <p:nvPr/>
          </p:nvSpPr>
          <p:spPr>
            <a:xfrm>
              <a:off x="836687" y="1849232"/>
              <a:ext cx="3252450" cy="143218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231468-9941-E6CC-DE55-BE81B9237D13}"/>
                </a:ext>
              </a:extLst>
            </p:cNvPr>
            <p:cNvGrpSpPr/>
            <p:nvPr/>
          </p:nvGrpSpPr>
          <p:grpSpPr>
            <a:xfrm>
              <a:off x="1053731" y="1999121"/>
              <a:ext cx="2818362" cy="1134719"/>
              <a:chOff x="4643483" y="3219110"/>
              <a:chExt cx="2818362" cy="113471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75CAF3A-9078-E6F9-1DB8-3CB52090BE1A}"/>
                      </a:ext>
                    </a:extLst>
                  </p:cNvPr>
                  <p:cNvSpPr txBox="1"/>
                  <p:nvPr/>
                </p:nvSpPr>
                <p:spPr>
                  <a:xfrm>
                    <a:off x="4643483" y="3638890"/>
                    <a:ext cx="2818362" cy="7149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143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i-FI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i-FI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fi-FI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</m:oMath>
                      </m:oMathPara>
                    </a14:m>
                    <a:endParaRPr lang="fi-FI" i="1">
                      <a:solidFill>
                        <a:srgbClr val="000000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75CAF3A-9078-E6F9-1DB8-3CB52090BE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3483" y="3638890"/>
                    <a:ext cx="2818362" cy="71493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536A44-2689-E892-6607-6E97B023F057}"/>
                  </a:ext>
                </a:extLst>
              </p:cNvPr>
              <p:cNvSpPr txBox="1"/>
              <p:nvPr/>
            </p:nvSpPr>
            <p:spPr>
              <a:xfrm>
                <a:off x="4758347" y="3219110"/>
                <a:ext cx="25886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fi-FI" b="1" err="1"/>
                  <a:t>Balance</a:t>
                </a:r>
                <a:r>
                  <a:rPr lang="fi-FI" b="1"/>
                  <a:t> </a:t>
                </a:r>
                <a:r>
                  <a:rPr lang="fi-FI" b="1" err="1"/>
                  <a:t>Heuristic</a:t>
                </a:r>
                <a:endParaRPr lang="fi-FI" b="1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D3C1F8D-1A94-33D0-708F-03E9EBF1A354}"/>
              </a:ext>
            </a:extLst>
          </p:cNvPr>
          <p:cNvGrpSpPr/>
          <p:nvPr/>
        </p:nvGrpSpPr>
        <p:grpSpPr>
          <a:xfrm>
            <a:off x="6955800" y="3777590"/>
            <a:ext cx="3252450" cy="1605020"/>
            <a:chOff x="836687" y="3783276"/>
            <a:chExt cx="3252450" cy="16050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955641-3956-18AA-CD90-42DC8D18443D}"/>
                </a:ext>
              </a:extLst>
            </p:cNvPr>
            <p:cNvSpPr/>
            <p:nvPr/>
          </p:nvSpPr>
          <p:spPr>
            <a:xfrm>
              <a:off x="836687" y="3783276"/>
              <a:ext cx="3252450" cy="16050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6080B6-DA38-48F7-F085-21A4173C01A3}"/>
                </a:ext>
              </a:extLst>
            </p:cNvPr>
            <p:cNvGrpSpPr/>
            <p:nvPr/>
          </p:nvGrpSpPr>
          <p:grpSpPr>
            <a:xfrm>
              <a:off x="1053731" y="3879446"/>
              <a:ext cx="2818362" cy="1361270"/>
              <a:chOff x="4643483" y="2992559"/>
              <a:chExt cx="2818362" cy="13612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EB28E7C2-7345-3469-B1A2-A736F8ACC79A}"/>
                      </a:ext>
                    </a:extLst>
                  </p:cNvPr>
                  <p:cNvSpPr txBox="1"/>
                  <p:nvPr/>
                </p:nvSpPr>
                <p:spPr>
                  <a:xfrm>
                    <a:off x="4643483" y="3638890"/>
                    <a:ext cx="2818362" cy="7149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1430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i-FI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i-FI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i-FI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i-FI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i-FI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fi-FI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i-FI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i-FI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i-FI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</m:oMath>
                      </m:oMathPara>
                    </a14:m>
                    <a:endParaRPr lang="fi-FI" i="1">
                      <a:solidFill>
                        <a:srgbClr val="000000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EB28E7C2-7345-3469-B1A2-A736F8ACC7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3483" y="3638890"/>
                    <a:ext cx="2818362" cy="71493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7ADB9F-415F-EA6A-0CE7-241DD42BDDA1}"/>
                  </a:ext>
                </a:extLst>
              </p:cNvPr>
              <p:cNvSpPr txBox="1"/>
              <p:nvPr/>
            </p:nvSpPr>
            <p:spPr>
              <a:xfrm>
                <a:off x="4758347" y="2992559"/>
                <a:ext cx="258863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fi-FI" b="1" err="1"/>
                  <a:t>Generalized</a:t>
                </a:r>
                <a:br>
                  <a:rPr lang="fi-FI" b="1"/>
                </a:br>
                <a:r>
                  <a:rPr lang="fi-FI" b="1" err="1"/>
                  <a:t>Balance</a:t>
                </a:r>
                <a:r>
                  <a:rPr lang="fi-FI" b="1"/>
                  <a:t> </a:t>
                </a:r>
                <a:r>
                  <a:rPr lang="fi-FI" b="1" err="1"/>
                  <a:t>Heuristic</a:t>
                </a:r>
                <a:endParaRPr lang="fi-FI" b="1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53D051D-1F38-BA9F-944D-4E822B0CF1F6}"/>
                  </a:ext>
                </a:extLst>
              </p:cNvPr>
              <p:cNvSpPr txBox="1"/>
              <p:nvPr/>
            </p:nvSpPr>
            <p:spPr>
              <a:xfrm>
                <a:off x="968829" y="3022493"/>
                <a:ext cx="5307999" cy="1289071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b="0"/>
                  <a:t>They have: </a:t>
                </a:r>
              </a:p>
              <a:p>
                <a:pPr marL="285750" indent="-285750"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fi-FI"/>
                  <a:t>target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 b="0" i="1">
                  <a:latin typeface="Cambria Math" panose="02040503050406030204" pitchFamily="18" charset="0"/>
                </a:endParaRPr>
              </a:p>
              <a:p>
                <a:pPr marL="285750" indent="-285750"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i-FI"/>
                  <a:t> approx. proportional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fi-FI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i-FI"/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53D051D-1F38-BA9F-944D-4E822B0CF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829" y="3022493"/>
                <a:ext cx="5307999" cy="1289071"/>
              </a:xfrm>
              <a:prstGeom prst="rect">
                <a:avLst/>
              </a:prstGeom>
              <a:blipFill>
                <a:blip r:embed="rId6"/>
                <a:stretch>
                  <a:fillRect l="-2755" b="-7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E19620C-E9A1-EA61-454D-55D017FC103E}"/>
              </a:ext>
            </a:extLst>
          </p:cNvPr>
          <p:cNvSpPr txBox="1"/>
          <p:nvPr/>
        </p:nvSpPr>
        <p:spPr>
          <a:xfrm>
            <a:off x="968829" y="2263000"/>
            <a:ext cx="5723584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b="1"/>
              <a:t>If </a:t>
            </a:r>
            <a:r>
              <a:rPr lang="fi-FI" b="1" err="1"/>
              <a:t>candidates</a:t>
            </a:r>
            <a:r>
              <a:rPr lang="fi-FI" b="1"/>
              <a:t> </a:t>
            </a:r>
            <a:r>
              <a:rPr lang="fi-FI" b="1" err="1"/>
              <a:t>come</a:t>
            </a:r>
            <a:r>
              <a:rPr lang="fi-FI" b="1"/>
              <a:t> </a:t>
            </a:r>
            <a:r>
              <a:rPr lang="fi-FI" b="1" err="1"/>
              <a:t>from</a:t>
            </a:r>
            <a:r>
              <a:rPr lang="fi-FI" b="1"/>
              <a:t> RIS,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4FBC3A3-C389-DB36-FDC6-49E5599DE052}"/>
                  </a:ext>
                </a:extLst>
              </p:cNvPr>
              <p:cNvSpPr txBox="1"/>
              <p:nvPr/>
            </p:nvSpPr>
            <p:spPr>
              <a:xfrm>
                <a:off x="832332" y="4656072"/>
                <a:ext cx="6095276" cy="415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l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à"/>
                </a:pPr>
                <a:r>
                  <a:rPr lang="fi-FI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fi-FI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i-FI"/>
                  <a:t> as proxy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 b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4FBC3A3-C389-DB36-FDC6-49E5599DE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32" y="4656072"/>
                <a:ext cx="6095276" cy="415050"/>
              </a:xfrm>
              <a:prstGeom prst="rect">
                <a:avLst/>
              </a:prstGeom>
              <a:blipFill>
                <a:blip r:embed="rId7"/>
                <a:stretch>
                  <a:fillRect l="-701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A9B4814-BFB3-8AEF-835D-F50640C23D35}"/>
              </a:ext>
            </a:extLst>
          </p:cNvPr>
          <p:cNvSpPr txBox="1"/>
          <p:nvPr/>
        </p:nvSpPr>
        <p:spPr>
          <a:xfrm>
            <a:off x="6992966" y="5392973"/>
            <a:ext cx="3090834" cy="41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/>
              <a:t>Not ideal, but removes bias!</a:t>
            </a:r>
          </a:p>
        </p:txBody>
      </p:sp>
    </p:spTree>
    <p:extLst>
      <p:ext uri="{BB962C8B-B14F-4D97-AF65-F5344CB8AC3E}">
        <p14:creationId xmlns:p14="http://schemas.microsoft.com/office/powerpoint/2010/main" val="2854592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8296D2-594A-2EE3-A635-A36E75188247}"/>
              </a:ext>
            </a:extLst>
          </p:cNvPr>
          <p:cNvSpPr/>
          <p:nvPr/>
        </p:nvSpPr>
        <p:spPr>
          <a:xfrm>
            <a:off x="10720908" y="4932680"/>
            <a:ext cx="1217092" cy="119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What</a:t>
            </a:r>
            <a:r>
              <a:rPr lang="fi-FI"/>
              <a:t> </a:t>
            </a:r>
            <a:r>
              <a:rPr lang="fi-FI" err="1"/>
              <a:t>mis</a:t>
            </a:r>
            <a:r>
              <a:rPr lang="fi-FI"/>
              <a:t> </a:t>
            </a:r>
            <a:r>
              <a:rPr lang="fi-FI" err="1"/>
              <a:t>weights</a:t>
            </a:r>
            <a:r>
              <a:rPr lang="fi-FI"/>
              <a:t> to </a:t>
            </a:r>
            <a:r>
              <a:rPr lang="fi-FI" err="1"/>
              <a:t>use</a:t>
            </a:r>
            <a:r>
              <a:rPr lang="fi-FI"/>
              <a:t>?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49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BDEA52-CA3A-A69D-8776-1372EA53E0A6}"/>
              </a:ext>
            </a:extLst>
          </p:cNvPr>
          <p:cNvGrpSpPr/>
          <p:nvPr/>
        </p:nvGrpSpPr>
        <p:grpSpPr>
          <a:xfrm>
            <a:off x="6502426" y="1728416"/>
            <a:ext cx="4762500" cy="4058134"/>
            <a:chOff x="777676" y="1728416"/>
            <a:chExt cx="4762500" cy="405813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16B253-7770-9A47-718A-29A8DBBA98FA}"/>
                </a:ext>
              </a:extLst>
            </p:cNvPr>
            <p:cNvGrpSpPr/>
            <p:nvPr/>
          </p:nvGrpSpPr>
          <p:grpSpPr>
            <a:xfrm>
              <a:off x="777676" y="2052750"/>
              <a:ext cx="4762500" cy="3733800"/>
              <a:chOff x="7169468" y="2059150"/>
              <a:chExt cx="4762500" cy="3733800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60A5B1BE-BEB7-0B72-134E-84D2F499C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169468" y="2059150"/>
                <a:ext cx="4762500" cy="3733800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139650BE-FE24-AFD9-4C7D-31525D409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35042" y="2460691"/>
                <a:ext cx="1878062" cy="1056410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156B6026-9498-7A2B-3EE8-63A3058F0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6089" y="3322528"/>
                <a:ext cx="226503" cy="32432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4AFC8E-3285-6CDB-E3F0-AA04A493512A}"/>
                </a:ext>
              </a:extLst>
            </p:cNvPr>
            <p:cNvSpPr txBox="1"/>
            <p:nvPr/>
          </p:nvSpPr>
          <p:spPr>
            <a:xfrm>
              <a:off x="1321694" y="1728416"/>
              <a:ext cx="36744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fi-FI" b="1"/>
                <a:t>RIS </a:t>
              </a:r>
              <a:r>
                <a:rPr lang="fi-FI" b="1" err="1"/>
                <a:t>with</a:t>
              </a:r>
              <a:r>
                <a:rPr lang="fi-FI" b="1"/>
                <a:t> 1/M </a:t>
              </a:r>
              <a:r>
                <a:rPr lang="fi-FI" b="1" err="1"/>
                <a:t>weights</a:t>
              </a:r>
              <a:endParaRPr lang="fi-FI" b="1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B514FA-3EE6-B98D-DC93-7AABEA48E552}"/>
                  </a:ext>
                </a:extLst>
              </p:cNvPr>
              <p:cNvSpPr txBox="1"/>
              <p:nvPr/>
            </p:nvSpPr>
            <p:spPr>
              <a:xfrm>
                <a:off x="493823" y="1678149"/>
                <a:ext cx="5315053" cy="72327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If </a:t>
                </a:r>
                <a:r>
                  <a:rPr lang="fi-FI" err="1"/>
                  <a:t>candidates</a:t>
                </a:r>
                <a:r>
                  <a:rPr lang="fi-FI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fi-F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fi-FI"/>
                  <a:t> have</a:t>
                </a:r>
                <a:endParaRPr lang="fi-FI" b="1"/>
              </a:p>
              <a:p>
                <a:pPr>
                  <a:spcAft>
                    <a:spcPts val="600"/>
                  </a:spcAft>
                  <a:buClr>
                    <a:schemeClr val="accent2"/>
                  </a:buClr>
                </a:pPr>
                <a:endParaRPr lang="fi-FI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B514FA-3EE6-B98D-DC93-7AABEA48E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23" y="1678149"/>
                <a:ext cx="5315053" cy="723275"/>
              </a:xfrm>
              <a:prstGeom prst="rect">
                <a:avLst/>
              </a:prstGeom>
              <a:blipFill>
                <a:blip r:embed="rId7"/>
                <a:stretch>
                  <a:fillRect l="-2638" t="-4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5BC42A-4B2D-4261-653E-9F4708076B45}"/>
                  </a:ext>
                </a:extLst>
              </p:cNvPr>
              <p:cNvSpPr txBox="1"/>
              <p:nvPr/>
            </p:nvSpPr>
            <p:spPr>
              <a:xfrm>
                <a:off x="407150" y="3312239"/>
                <a:ext cx="6095276" cy="1037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buClr>
                    <a:schemeClr val="accent2"/>
                  </a:buClr>
                </a:pPr>
                <a:r>
                  <a:rPr lang="fi-FI" b="1" err="1"/>
                  <a:t>Same</a:t>
                </a:r>
                <a:r>
                  <a:rPr lang="fi-FI" b="1"/>
                  <a:t> </a:t>
                </a:r>
                <a:r>
                  <a:rPr lang="fi-FI" b="1" err="1"/>
                  <a:t>supports</a:t>
                </a:r>
                <a:r>
                  <a:rPr lang="fi-FI" b="1"/>
                  <a:t>:</a:t>
                </a:r>
              </a:p>
              <a:p>
                <a:pPr>
                  <a:buClr>
                    <a:schemeClr val="accent2"/>
                  </a:buClr>
                </a:pPr>
                <a:r>
                  <a:rPr lang="fi-FI" b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fi-FI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fi-FI"/>
                  <a:t> 	is </a:t>
                </a:r>
                <a:r>
                  <a:rPr lang="fi-FI" err="1"/>
                  <a:t>correct</a:t>
                </a:r>
                <a:r>
                  <a:rPr lang="fi-FI"/>
                  <a:t> </a:t>
                </a:r>
                <a:r>
                  <a:rPr lang="fi-FI" err="1"/>
                  <a:t>but</a:t>
                </a:r>
                <a:r>
                  <a:rPr lang="fi-FI"/>
                  <a:t>: </a:t>
                </a:r>
                <a:r>
                  <a:rPr lang="fi-FI" i="1" err="1"/>
                  <a:t>singular</a:t>
                </a:r>
                <a:r>
                  <a:rPr lang="fi-FI" i="1"/>
                  <a:t> </a:t>
                </a:r>
                <a:r>
                  <a:rPr lang="fi-FI" i="1" err="1"/>
                  <a:t>outliers</a:t>
                </a:r>
                <a:br>
                  <a:rPr lang="fi-FI" i="1"/>
                </a:br>
                <a:r>
                  <a:rPr lang="fi-FI" i="1"/>
                  <a:t>		(</a:t>
                </a:r>
                <a:r>
                  <a:rPr lang="fi-FI" i="1" err="1"/>
                  <a:t>if</a:t>
                </a:r>
                <a:r>
                  <a:rPr lang="fi-FI" i="1"/>
                  <a:t> </a:t>
                </a:r>
                <a:r>
                  <a:rPr lang="fi-FI" i="1" err="1"/>
                  <a:t>any</a:t>
                </a:r>
                <a:r>
                  <a:rPr lang="fi-FI" i="1"/>
                  <a:t> PDF </a:t>
                </a:r>
                <a:r>
                  <a:rPr lang="fi-FI" i="1" err="1"/>
                  <a:t>can</a:t>
                </a:r>
                <a:r>
                  <a:rPr lang="fi-FI" i="1"/>
                  <a:t> </a:t>
                </a:r>
                <a:r>
                  <a:rPr lang="fi-FI" i="1" err="1"/>
                  <a:t>be</a:t>
                </a:r>
                <a:r>
                  <a:rPr lang="fi-FI" i="1"/>
                  <a:t> </a:t>
                </a:r>
                <a:r>
                  <a:rPr lang="fi-FI" i="1" err="1"/>
                  <a:t>low</a:t>
                </a:r>
                <a:r>
                  <a:rPr lang="fi-FI" i="1"/>
                  <a:t>)</a:t>
                </a:r>
                <a:endParaRPr lang="en-FI" i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5BC42A-4B2D-4261-653E-9F4708076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50" y="3312239"/>
                <a:ext cx="6095276" cy="1037463"/>
              </a:xfrm>
              <a:prstGeom prst="rect">
                <a:avLst/>
              </a:prstGeom>
              <a:blipFill>
                <a:blip r:embed="rId8"/>
                <a:stretch>
                  <a:fillRect l="-900" t="-2924" b="-8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6CFE89-974A-3BE7-E4B5-988EA9628A6A}"/>
                  </a:ext>
                </a:extLst>
              </p:cNvPr>
              <p:cNvSpPr txBox="1"/>
              <p:nvPr/>
            </p:nvSpPr>
            <p:spPr>
              <a:xfrm>
                <a:off x="407150" y="4771137"/>
                <a:ext cx="6095276" cy="894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b="1" err="1"/>
                  <a:t>Same</a:t>
                </a:r>
                <a:r>
                  <a:rPr lang="fi-FI" b="1"/>
                  <a:t> as in </a:t>
                </a:r>
                <a:r>
                  <a:rPr lang="fi-FI" b="1" err="1"/>
                  <a:t>integration</a:t>
                </a:r>
                <a:r>
                  <a:rPr lang="fi-FI" b="1"/>
                  <a:t>:</a:t>
                </a:r>
              </a:p>
              <a:p>
                <a:pPr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b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i-FI" b="0" i="1" smtClean="0">
                        <a:latin typeface="Cambria Math" panose="02040503050406030204" pitchFamily="18" charset="0"/>
                      </a:rPr>
                      <m:t>·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fi-FI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i-FI" b="0" i="1" smtClean="0">
                        <a:latin typeface="Cambria Math" panose="02040503050406030204" pitchFamily="18" charset="0"/>
                      </a:rPr>
                      <m:t>·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fi-FI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6CFE89-974A-3BE7-E4B5-988EA9628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50" y="4771137"/>
                <a:ext cx="6095276" cy="894604"/>
              </a:xfrm>
              <a:prstGeom prst="rect">
                <a:avLst/>
              </a:prstGeom>
              <a:blipFill>
                <a:blip r:embed="rId9"/>
                <a:stretch>
                  <a:fillRect l="-900" t="-4110" b="-3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576AE4E-ED92-8F65-CE68-25664D4C4677}"/>
                  </a:ext>
                </a:extLst>
              </p:cNvPr>
              <p:cNvSpPr txBox="1"/>
              <p:nvPr/>
            </p:nvSpPr>
            <p:spPr>
              <a:xfrm>
                <a:off x="407150" y="2267998"/>
                <a:ext cx="6095276" cy="837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b="1"/>
                  <a:t>Same </a:t>
                </a:r>
                <a:r>
                  <a:rPr lang="fi-FI" b="1" err="1"/>
                  <a:t>distributions</a:t>
                </a:r>
                <a:r>
                  <a:rPr lang="fi-FI" b="1"/>
                  <a:t>:</a:t>
                </a:r>
              </a:p>
              <a:p>
                <a:pPr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b="1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i-FI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fi-FI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fi-FI"/>
                  <a:t> 	is </a:t>
                </a:r>
                <a:r>
                  <a:rPr lang="fi-FI" err="1"/>
                  <a:t>perfect</a:t>
                </a:r>
                <a:endParaRPr lang="fi-FI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576AE4E-ED92-8F65-CE68-25664D4C4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50" y="2267998"/>
                <a:ext cx="6095276" cy="837409"/>
              </a:xfrm>
              <a:prstGeom prst="rect">
                <a:avLst/>
              </a:prstGeom>
              <a:blipFill>
                <a:blip r:embed="rId10"/>
                <a:stretch>
                  <a:fillRect l="-900" t="-3650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2778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err="1"/>
              <a:t>Ris</a:t>
            </a:r>
            <a:r>
              <a:rPr lang="fi-FI"/>
              <a:t>: </a:t>
            </a:r>
            <a:r>
              <a:rPr lang="fi-FI" err="1"/>
              <a:t>Concepts</a:t>
            </a:r>
            <a:endParaRPr lang="fi-FI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AAB27E-B572-6D33-72FB-1056ACCC74C0}"/>
              </a:ext>
            </a:extLst>
          </p:cNvPr>
          <p:cNvGrpSpPr/>
          <p:nvPr/>
        </p:nvGrpSpPr>
        <p:grpSpPr>
          <a:xfrm>
            <a:off x="664793" y="2012274"/>
            <a:ext cx="5335373" cy="3580847"/>
            <a:chOff x="590295" y="2012274"/>
            <a:chExt cx="5335373" cy="358084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8D44B81-E127-E7EC-57C9-F4A5B396F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0295" y="2012274"/>
              <a:ext cx="4567407" cy="3580847"/>
            </a:xfrm>
            <a:prstGeom prst="rect">
              <a:avLst/>
            </a:prstGeom>
          </p:spPr>
        </p:pic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46D51D1B-268B-A611-8427-0522DED3B30C}"/>
                </a:ext>
              </a:extLst>
            </p:cNvPr>
            <p:cNvSpPr/>
            <p:nvPr/>
          </p:nvSpPr>
          <p:spPr>
            <a:xfrm rot="5400000">
              <a:off x="3373689" y="2528985"/>
              <a:ext cx="231820" cy="654903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27FFB353-6F57-C8DE-AD79-933D589C1601}"/>
                </a:ext>
              </a:extLst>
            </p:cNvPr>
            <p:cNvSpPr/>
            <p:nvPr/>
          </p:nvSpPr>
          <p:spPr>
            <a:xfrm rot="5400000">
              <a:off x="3392822" y="4118834"/>
              <a:ext cx="231820" cy="616635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6A00CB9-E23A-0CEE-EBFB-E3C35E738292}"/>
                </a:ext>
              </a:extLst>
            </p:cNvPr>
            <p:cNvSpPr/>
            <p:nvPr/>
          </p:nvSpPr>
          <p:spPr>
            <a:xfrm>
              <a:off x="5044440" y="2012274"/>
              <a:ext cx="53345" cy="3448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26E9455-29F5-F32B-746D-EBAEBF12B187}"/>
                    </a:ext>
                  </a:extLst>
                </p:cNvPr>
                <p:cNvSpPr txBox="1"/>
                <p:nvPr/>
              </p:nvSpPr>
              <p:spPr>
                <a:xfrm>
                  <a:off x="3949548" y="4224514"/>
                  <a:ext cx="1905000" cy="9233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tlCol="0">
                  <a:spAutoFit/>
                </a:bodyPr>
                <a:lstStyle/>
                <a:p>
                  <a:pPr algn="l">
                    <a:buClr>
                      <a:schemeClr val="accent2"/>
                    </a:buClr>
                  </a:pPr>
                  <a:r>
                    <a:rPr lang="fi-FI" b="1"/>
                    <a:t>Target PDF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i-FI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a14:m>
                  <a:endParaRPr lang="fi-FI" b="1"/>
                </a:p>
                <a:p>
                  <a:pPr marL="285750" indent="-285750" algn="l"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</a:pPr>
                  <a:r>
                    <a:rPr lang="fi-FI" err="1"/>
                    <a:t>Integrates</a:t>
                  </a:r>
                  <a:r>
                    <a:rPr lang="fi-FI"/>
                    <a:t> to 1</a:t>
                  </a:r>
                </a:p>
                <a:p>
                  <a:pPr marL="285750" indent="-285750" algn="l"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</a:pPr>
                  <a:r>
                    <a:rPr lang="fi-FI" err="1"/>
                    <a:t>Not</a:t>
                  </a:r>
                  <a:r>
                    <a:rPr lang="fi-FI"/>
                    <a:t> </a:t>
                  </a:r>
                  <a:r>
                    <a:rPr lang="fi-FI" err="1"/>
                    <a:t>known</a:t>
                  </a:r>
                  <a:endParaRPr lang="fi-FI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26E9455-29F5-F32B-746D-EBAEBF12B1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9548" y="4224514"/>
                  <a:ext cx="1905000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7348" t="-3974" b="-99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05DA9EF-2A5D-0CA4-4A22-05193FC4D7CD}"/>
                    </a:ext>
                  </a:extLst>
                </p:cNvPr>
                <p:cNvSpPr txBox="1"/>
                <p:nvPr/>
              </p:nvSpPr>
              <p:spPr>
                <a:xfrm>
                  <a:off x="3949548" y="2670591"/>
                  <a:ext cx="1976120" cy="9568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tlCol="0">
                  <a:spAutoFit/>
                </a:bodyPr>
                <a:lstStyle/>
                <a:p>
                  <a:pPr algn="l">
                    <a:buClr>
                      <a:schemeClr val="accent2"/>
                    </a:buClr>
                  </a:pPr>
                  <a:r>
                    <a:rPr lang="fi-FI" b="1"/>
                    <a:t>Target </a:t>
                  </a:r>
                  <a:r>
                    <a:rPr lang="fi-FI" b="1" err="1"/>
                    <a:t>function</a:t>
                  </a:r>
                  <a:r>
                    <a:rPr lang="fi-FI" b="1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i-FI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a14:m>
                  <a:endParaRPr lang="fi-FI" b="1"/>
                </a:p>
                <a:p>
                  <a:pPr marL="285750" indent="-285750" algn="l"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</a:pPr>
                  <a:r>
                    <a:rPr lang="fi-FI" err="1"/>
                    <a:t>Unnormalized</a:t>
                  </a:r>
                  <a:endParaRPr lang="fi-FI"/>
                </a:p>
                <a:p>
                  <a:pPr marL="285750" indent="-285750" algn="l">
                    <a:spcAft>
                      <a:spcPts val="60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</a:pPr>
                  <a:r>
                    <a:rPr lang="fi-FI"/>
                    <a:t>User-</a:t>
                  </a:r>
                  <a:r>
                    <a:rPr lang="fi-FI" err="1"/>
                    <a:t>given</a:t>
                  </a:r>
                  <a:endParaRPr lang="en-FI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05DA9EF-2A5D-0CA4-4A22-05193FC4D7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9548" y="2670591"/>
                  <a:ext cx="1976120" cy="956800"/>
                </a:xfrm>
                <a:prstGeom prst="rect">
                  <a:avLst/>
                </a:prstGeom>
                <a:blipFill>
                  <a:blip r:embed="rId6"/>
                  <a:stretch>
                    <a:fillRect l="-7099" t="-3185" r="-18827" b="-57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6455D89-A78F-AD93-6D0E-C799B9025308}"/>
                </a:ext>
              </a:extLst>
            </p:cNvPr>
            <p:cNvSpPr/>
            <p:nvPr/>
          </p:nvSpPr>
          <p:spPr>
            <a:xfrm>
              <a:off x="711200" y="2078334"/>
              <a:ext cx="53345" cy="3448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E50D396-1747-1259-4294-6FD5761E5A77}"/>
                </a:ext>
              </a:extLst>
            </p:cNvPr>
            <p:cNvSpPr/>
            <p:nvPr/>
          </p:nvSpPr>
          <p:spPr>
            <a:xfrm flipV="1">
              <a:off x="764544" y="2073469"/>
              <a:ext cx="439315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58DDDA-18FC-A18D-CE04-0688B19E413F}"/>
              </a:ext>
            </a:extLst>
          </p:cNvPr>
          <p:cNvSpPr txBox="1"/>
          <p:nvPr/>
        </p:nvSpPr>
        <p:spPr>
          <a:xfrm>
            <a:off x="6191836" y="2595146"/>
            <a:ext cx="4984091" cy="52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accent2"/>
              </a:buClr>
            </a:pPr>
            <a:r>
              <a:rPr lang="fi-FI" sz="2400" b="1">
                <a:sym typeface="Wingdings" panose="05000000000000000000" pitchFamily="2" charset="2"/>
              </a:rPr>
              <a:t></a:t>
            </a:r>
            <a:r>
              <a:rPr lang="fi-FI" sz="2400" b="1"/>
              <a:t> </a:t>
            </a:r>
            <a:r>
              <a:rPr lang="fi-FI" sz="2400" b="1" err="1"/>
              <a:t>Used</a:t>
            </a:r>
            <a:r>
              <a:rPr lang="fi-FI" sz="2400" b="1"/>
              <a:t> in </a:t>
            </a:r>
            <a:r>
              <a:rPr lang="fi-FI" sz="2400" b="1" err="1"/>
              <a:t>selection</a:t>
            </a:r>
            <a:r>
              <a:rPr lang="fi-FI" sz="2400" b="1"/>
              <a:t> </a:t>
            </a:r>
            <a:r>
              <a:rPr lang="fi-FI" sz="2400" b="1" err="1"/>
              <a:t>probabilities</a:t>
            </a:r>
            <a:endParaRPr lang="fi-FI" sz="2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317569-BB28-D0DB-D027-30589BF822E1}"/>
                  </a:ext>
                </a:extLst>
              </p:cNvPr>
              <p:cNvSpPr txBox="1"/>
              <p:nvPr/>
            </p:nvSpPr>
            <p:spPr>
              <a:xfrm>
                <a:off x="6191836" y="4162690"/>
                <a:ext cx="5485974" cy="522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buClr>
                    <a:schemeClr val="accent2"/>
                  </a:buClr>
                </a:pPr>
                <a:r>
                  <a:rPr lang="fi-FI" sz="2400" b="1">
                    <a:sym typeface="Wingdings" panose="05000000000000000000" pitchFamily="2" charset="2"/>
                  </a:rPr>
                  <a:t></a:t>
                </a:r>
                <a:r>
                  <a:rPr lang="fi-FI" sz="2400" b="1"/>
                  <a:t> </a:t>
                </a:r>
                <a:r>
                  <a:rPr lang="fi-FI" sz="2400" b="1" err="1"/>
                  <a:t>Result</a:t>
                </a:r>
                <a:r>
                  <a:rPr lang="fi-FI" sz="2400" b="1"/>
                  <a:t> PDF </a:t>
                </a:r>
                <a:r>
                  <a:rPr lang="fi-FI" sz="2400" b="1" err="1"/>
                  <a:t>approximately</a:t>
                </a:r>
                <a:r>
                  <a:rPr lang="fi-FI" sz="2400" b="1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i-FI" sz="24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fi-FI" sz="24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𝒑</m:t>
                        </m:r>
                      </m:e>
                    </m:acc>
                  </m:oMath>
                </a14:m>
                <a:endParaRPr lang="fi-FI" sz="2400" b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317569-BB28-D0DB-D027-30589BF82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836" y="4162690"/>
                <a:ext cx="5485974" cy="522579"/>
              </a:xfrm>
              <a:prstGeom prst="rect">
                <a:avLst/>
              </a:prstGeom>
              <a:blipFill>
                <a:blip r:embed="rId7"/>
                <a:stretch>
                  <a:fillRect l="-1778" b="-26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E8142-3BCD-944E-7A58-F302D26F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24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47FB5D7-A792-4582-D780-DD32017E6EB5}"/>
              </a:ext>
            </a:extLst>
          </p:cNvPr>
          <p:cNvSpPr/>
          <p:nvPr/>
        </p:nvSpPr>
        <p:spPr>
          <a:xfrm>
            <a:off x="10720908" y="4932680"/>
            <a:ext cx="1217092" cy="119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A6C06-C0D0-34DC-BAA3-4849F3E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Gen. </a:t>
            </a:r>
            <a:r>
              <a:rPr lang="fi-FI" err="1"/>
              <a:t>balance</a:t>
            </a:r>
            <a:r>
              <a:rPr lang="fi-FI"/>
              <a:t> </a:t>
            </a:r>
            <a:r>
              <a:rPr lang="fi-FI" err="1"/>
              <a:t>heuristic</a:t>
            </a:r>
            <a:r>
              <a:rPr lang="fi-FI"/>
              <a:t>:</a:t>
            </a:r>
            <a:br>
              <a:rPr lang="fi-FI"/>
            </a:br>
            <a:r>
              <a:rPr lang="fi-FI" err="1"/>
              <a:t>convergence</a:t>
            </a:r>
            <a:r>
              <a:rPr lang="fi-FI"/>
              <a:t>, no </a:t>
            </a:r>
            <a:r>
              <a:rPr lang="fi-FI" err="1"/>
              <a:t>bias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0798-053F-6F23-5774-BC3AB639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50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BDEA52-CA3A-A69D-8776-1372EA53E0A6}"/>
              </a:ext>
            </a:extLst>
          </p:cNvPr>
          <p:cNvGrpSpPr/>
          <p:nvPr/>
        </p:nvGrpSpPr>
        <p:grpSpPr>
          <a:xfrm>
            <a:off x="6502426" y="1728416"/>
            <a:ext cx="4762500" cy="4058134"/>
            <a:chOff x="777676" y="1728416"/>
            <a:chExt cx="4762500" cy="405813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16B253-7770-9A47-718A-29A8DBBA98FA}"/>
                </a:ext>
              </a:extLst>
            </p:cNvPr>
            <p:cNvGrpSpPr/>
            <p:nvPr/>
          </p:nvGrpSpPr>
          <p:grpSpPr>
            <a:xfrm>
              <a:off x="777676" y="2052750"/>
              <a:ext cx="4762500" cy="3733800"/>
              <a:chOff x="7169468" y="2059150"/>
              <a:chExt cx="4762500" cy="3733800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60A5B1BE-BEB7-0B72-134E-84D2F499C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169468" y="2059150"/>
                <a:ext cx="4762500" cy="3733800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139650BE-FE24-AFD9-4C7D-31525D409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35042" y="2460691"/>
                <a:ext cx="1878062" cy="1056410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156B6026-9498-7A2B-3EE8-63A3058F0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6089" y="3322528"/>
                <a:ext cx="226503" cy="32432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4AFC8E-3285-6CDB-E3F0-AA04A493512A}"/>
                </a:ext>
              </a:extLst>
            </p:cNvPr>
            <p:cNvSpPr txBox="1"/>
            <p:nvPr/>
          </p:nvSpPr>
          <p:spPr>
            <a:xfrm>
              <a:off x="1321694" y="1728416"/>
              <a:ext cx="36744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fi-FI" b="1"/>
                <a:t>RIS </a:t>
              </a:r>
              <a:r>
                <a:rPr lang="fi-FI" b="1" err="1"/>
                <a:t>with</a:t>
              </a:r>
              <a:r>
                <a:rPr lang="fi-FI" b="1"/>
                <a:t> 1/M </a:t>
              </a:r>
              <a:r>
                <a:rPr lang="fi-FI" b="1" err="1"/>
                <a:t>weights</a:t>
              </a:r>
              <a:endParaRPr lang="fi-FI" b="1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664ACF-E816-9F5B-C7F2-984F652CC05E}"/>
              </a:ext>
            </a:extLst>
          </p:cNvPr>
          <p:cNvGrpSpPr/>
          <p:nvPr/>
        </p:nvGrpSpPr>
        <p:grpSpPr>
          <a:xfrm>
            <a:off x="910708" y="1728416"/>
            <a:ext cx="4762500" cy="4058134"/>
            <a:chOff x="6996202" y="1728416"/>
            <a:chExt cx="4762500" cy="405813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7759690-CA4C-7BAD-86B6-D614B0638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996202" y="2052750"/>
              <a:ext cx="4762500" cy="3733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FC9D54-D5CC-67BD-2D9C-1968A1A62A8D}"/>
                </a:ext>
              </a:extLst>
            </p:cNvPr>
            <p:cNvSpPr txBox="1"/>
            <p:nvPr/>
          </p:nvSpPr>
          <p:spPr>
            <a:xfrm>
              <a:off x="7125860" y="1728416"/>
              <a:ext cx="45031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fi-FI" b="1"/>
                <a:t>gen. balance heuristic removes bias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0A2CACB-B74A-A3C9-0DE5-848EAB427996}"/>
              </a:ext>
            </a:extLst>
          </p:cNvPr>
          <p:cNvSpPr txBox="1"/>
          <p:nvPr/>
        </p:nvSpPr>
        <p:spPr>
          <a:xfrm>
            <a:off x="3947320" y="3691727"/>
            <a:ext cx="1760434" cy="7750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/>
              <a:t>Approaches target PDF</a:t>
            </a:r>
            <a:endParaRPr lang="en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5661D1-E7C1-236A-1AA0-02980F59ACE3}"/>
              </a:ext>
            </a:extLst>
          </p:cNvPr>
          <p:cNvSpPr txBox="1"/>
          <p:nvPr/>
        </p:nvSpPr>
        <p:spPr>
          <a:xfrm>
            <a:off x="9504492" y="3871777"/>
            <a:ext cx="1760434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/>
              <a:t>Stays like this</a:t>
            </a:r>
            <a:endParaRPr lang="en-FI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134F4A2-0B15-B9E4-0667-F7BB808CA472}"/>
              </a:ext>
            </a:extLst>
          </p:cNvPr>
          <p:cNvSpPr/>
          <p:nvPr/>
        </p:nvSpPr>
        <p:spPr>
          <a:xfrm rot="5400000">
            <a:off x="3772276" y="3913318"/>
            <a:ext cx="176571" cy="405925"/>
          </a:xfrm>
          <a:prstGeom prst="downArrow">
            <a:avLst/>
          </a:prstGeom>
          <a:solidFill>
            <a:srgbClr val="92D050"/>
          </a:solidFill>
          <a:ln w="15875">
            <a:solidFill>
              <a:srgbClr val="15161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07F27130-33C7-2B95-41E0-3E1FA0A142DF}"/>
              </a:ext>
            </a:extLst>
          </p:cNvPr>
          <p:cNvSpPr/>
          <p:nvPr/>
        </p:nvSpPr>
        <p:spPr>
          <a:xfrm rot="5400000">
            <a:off x="9343881" y="4000267"/>
            <a:ext cx="176571" cy="232030"/>
          </a:xfrm>
          <a:prstGeom prst="downArrow">
            <a:avLst/>
          </a:prstGeom>
          <a:solidFill>
            <a:srgbClr val="92D050"/>
          </a:solidFill>
          <a:ln w="15875">
            <a:solidFill>
              <a:srgbClr val="15161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09904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1622FFC-4878-414D-7300-5399D195C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err="1"/>
              <a:t>summary</a:t>
            </a:r>
            <a:endParaRPr lang="en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DCBCDA-D933-799A-507A-7F42DB731C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/>
              <a:t>Ris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CE24B-CBF1-CECF-29FE-7F334505AE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8900" y="6369050"/>
            <a:ext cx="673100" cy="303213"/>
          </a:xfrm>
        </p:spPr>
        <p:txBody>
          <a:bodyPr/>
          <a:lstStyle/>
          <a:p>
            <a:fld id="{897AE9FA-3F8D-0D45-ABEA-B1C7A7244A1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15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A0F8E-4D61-C3FA-A027-B423847F2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1"/>
            <a:ext cx="8241211" cy="1312023"/>
          </a:xfrm>
        </p:spPr>
        <p:txBody>
          <a:bodyPr/>
          <a:lstStyle/>
          <a:p>
            <a:r>
              <a:rPr lang="fi-FI" err="1"/>
              <a:t>Summary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25C2B-8C42-D1D9-15C8-0EF92919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0AF419-A3DB-AC67-E7DF-D6E720A51ADC}"/>
                  </a:ext>
                </a:extLst>
              </p:cNvPr>
              <p:cNvSpPr txBox="1"/>
              <p:nvPr/>
            </p:nvSpPr>
            <p:spPr>
              <a:xfrm>
                <a:off x="1563026" y="2374779"/>
                <a:ext cx="9292934" cy="234756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marL="285750" indent="-285750" algn="l">
                  <a:lnSpc>
                    <a:spcPct val="200000"/>
                  </a:lnSpc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fi-FI" sz="2400" b="1"/>
                  <a:t>RIS </a:t>
                </a:r>
                <a:r>
                  <a:rPr lang="fi-FI" sz="2400" b="1" err="1"/>
                  <a:t>aggregates</a:t>
                </a:r>
                <a:r>
                  <a:rPr lang="fi-FI" sz="2400" b="1"/>
                  <a:t> M </a:t>
                </a:r>
                <a:r>
                  <a:rPr lang="fi-FI" sz="2400" b="1" err="1"/>
                  <a:t>samples</a:t>
                </a:r>
                <a:r>
                  <a:rPr lang="fi-FI" sz="2400" b="1"/>
                  <a:t> into </a:t>
                </a:r>
                <a:r>
                  <a:rPr lang="fi-FI" sz="2400" b="1" err="1"/>
                  <a:t>one</a:t>
                </a:r>
                <a:endParaRPr lang="fi-FI" sz="2400" b="1"/>
              </a:p>
              <a:p>
                <a:pPr marL="285750" indent="-285750" algn="l">
                  <a:lnSpc>
                    <a:spcPct val="200000"/>
                  </a:lnSpc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fi-FI" sz="2400" b="1"/>
                  <a:t>PDF is </a:t>
                </a:r>
                <a:r>
                  <a:rPr lang="fi-FI" sz="2400" b="1" err="1"/>
                  <a:t>intractable</a:t>
                </a:r>
                <a:r>
                  <a:rPr lang="fi-FI" sz="2400" b="1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fi-FI" sz="2400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sub>
                    </m:sSub>
                  </m:oMath>
                </a14:m>
                <a:r>
                  <a:rPr lang="fi-FI" sz="2400" b="1"/>
                  <a:t> </a:t>
                </a:r>
                <a:r>
                  <a:rPr lang="fi-FI" sz="2400" b="1" err="1"/>
                  <a:t>replaces</a:t>
                </a:r>
                <a:r>
                  <a:rPr lang="fi-FI" sz="2400" b="1"/>
                  <a:t> </a:t>
                </a:r>
                <a14:m>
                  <m:oMath xmlns:m="http://schemas.openxmlformats.org/officeDocument/2006/math">
                    <m:r>
                      <a:rPr lang="fi-FI" sz="24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fi-FI" sz="2400" b="1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fi-FI" sz="2400" b="1" i="1" dirty="0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fi-FI" sz="2400" b="1"/>
                  <a:t> </a:t>
                </a:r>
              </a:p>
              <a:p>
                <a:pPr marL="285750" indent="-285750" algn="l">
                  <a:lnSpc>
                    <a:spcPct val="200000"/>
                  </a:lnSpc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fi-FI" sz="2400" b="1" err="1"/>
                  <a:t>Use</a:t>
                </a:r>
                <a:r>
                  <a:rPr lang="fi-FI" sz="2400" b="1"/>
                  <a:t> </a:t>
                </a:r>
                <a:r>
                  <a:rPr lang="fi-FI" sz="2400" b="1" err="1"/>
                  <a:t>balance</a:t>
                </a:r>
                <a:r>
                  <a:rPr lang="fi-FI" sz="2400" b="1"/>
                  <a:t> </a:t>
                </a:r>
                <a:r>
                  <a:rPr lang="fi-FI" sz="2400" b="1" err="1"/>
                  <a:t>heuristic</a:t>
                </a:r>
                <a:r>
                  <a:rPr lang="fi-FI" sz="2400" b="1"/>
                  <a:t> </a:t>
                </a:r>
                <a:r>
                  <a:rPr lang="fi-FI" sz="2400" b="1" err="1"/>
                  <a:t>if</a:t>
                </a:r>
                <a:r>
                  <a:rPr lang="fi-FI" sz="2400" b="1"/>
                  <a:t> </a:t>
                </a:r>
                <a:r>
                  <a:rPr lang="fi-FI" sz="2400" b="1" err="1"/>
                  <a:t>samples</a:t>
                </a:r>
                <a:r>
                  <a:rPr lang="fi-FI" sz="2400" b="1"/>
                  <a:t> </a:t>
                </a:r>
                <a:r>
                  <a:rPr lang="fi-FI" sz="2400" b="1" err="1"/>
                  <a:t>not</a:t>
                </a:r>
                <a:r>
                  <a:rPr lang="fi-FI" sz="2400" b="1"/>
                  <a:t> </a:t>
                </a:r>
                <a:r>
                  <a:rPr lang="fi-FI" sz="2400" b="1" err="1"/>
                  <a:t>identically</a:t>
                </a:r>
                <a:r>
                  <a:rPr lang="fi-FI" sz="2400" b="1"/>
                  <a:t> </a:t>
                </a:r>
                <a:r>
                  <a:rPr lang="fi-FI" sz="2400" b="1" err="1"/>
                  <a:t>distributed</a:t>
                </a:r>
                <a:endParaRPr lang="fi-FI" sz="2400" b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0AF419-A3DB-AC67-E7DF-D6E720A51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026" y="2374779"/>
                <a:ext cx="9292934" cy="2347566"/>
              </a:xfrm>
              <a:prstGeom prst="rect">
                <a:avLst/>
              </a:prstGeom>
              <a:blipFill>
                <a:blip r:embed="rId3"/>
                <a:stretch>
                  <a:fillRect l="-1836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56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EFDF564-7D10-60C9-65FB-95D73519A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9989" y="1428359"/>
            <a:ext cx="2456633" cy="192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Ris</a:t>
            </a:r>
            <a:r>
              <a:rPr lang="en-US"/>
              <a:t> On a high 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3CD62D-F62E-16CB-13C2-F88D471F36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6154" y="1928134"/>
                <a:ext cx="11342915" cy="4014537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/>
                  <a:t>User gives:</a:t>
                </a:r>
                <a:endParaRPr lang="fi-FI" b="1"/>
              </a:p>
              <a:p>
                <a:pPr>
                  <a:lnSpc>
                    <a:spcPct val="150000"/>
                  </a:lnSpc>
                </a:pPr>
                <a:r>
                  <a:rPr lang="en-US"/>
                  <a:t>target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/>
              </a:p>
              <a:p>
                <a:pPr>
                  <a:lnSpc>
                    <a:spcPct val="150000"/>
                  </a:lnSpc>
                </a:pPr>
                <a:r>
                  <a:rPr lang="en-US"/>
                  <a:t>candidate samples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r>
                  <a:rPr lang="en-US" b="1"/>
                  <a:t>RIS:</a:t>
                </a:r>
              </a:p>
              <a:p>
                <a:r>
                  <a:rPr lang="en-US"/>
                  <a:t>evaluates </a:t>
                </a:r>
                <a:r>
                  <a:rPr lang="en-US" i="1"/>
                  <a:t>resampling weights</a:t>
                </a:r>
                <a:r>
                  <a:rPr lang="en-US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i-FI" b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∼</m:t>
                    </m:r>
                    <m:acc>
                      <m:accPr>
                        <m:chr m:val="̂"/>
                        <m:ctrlPr>
                          <a:rPr lang="fi-FI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fi-FI"/>
                  <a:t> for all candidates</a:t>
                </a:r>
              </a:p>
              <a:p>
                <a:r>
                  <a:rPr lang="en-US"/>
                  <a:t>returns one randomly, proportionally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i-FI" b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3CD62D-F62E-16CB-13C2-F88D471F36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6154" y="1928134"/>
                <a:ext cx="11342915" cy="4014537"/>
              </a:xfrm>
              <a:blipFill>
                <a:blip r:embed="rId5"/>
                <a:stretch>
                  <a:fillRect l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6</a:t>
            </a:fld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1F2D6C07-D3F8-A545-F3B0-DCD44810BF3D}"/>
              </a:ext>
            </a:extLst>
          </p:cNvPr>
          <p:cNvSpPr/>
          <p:nvPr/>
        </p:nvSpPr>
        <p:spPr>
          <a:xfrm>
            <a:off x="8704739" y="3370405"/>
            <a:ext cx="347132" cy="700813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50444C-15F3-D896-1A61-17148A99D670}"/>
              </a:ext>
            </a:extLst>
          </p:cNvPr>
          <p:cNvSpPr txBox="1"/>
          <p:nvPr/>
        </p:nvSpPr>
        <p:spPr>
          <a:xfrm>
            <a:off x="8878662" y="3477060"/>
            <a:ext cx="2798819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2"/>
              </a:buClr>
            </a:pPr>
            <a:r>
              <a:rPr lang="fi-FI" err="1"/>
              <a:t>Clever</a:t>
            </a:r>
            <a:r>
              <a:rPr lang="fi-FI"/>
              <a:t> random </a:t>
            </a:r>
            <a:r>
              <a:rPr lang="fi-FI" err="1"/>
              <a:t>choice</a:t>
            </a:r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D90BC4-2EB7-30E4-104F-DEBA98DE0711}"/>
                  </a:ext>
                </a:extLst>
              </p:cNvPr>
              <p:cNvSpPr txBox="1"/>
              <p:nvPr/>
            </p:nvSpPr>
            <p:spPr>
              <a:xfrm>
                <a:off x="7795533" y="2704259"/>
                <a:ext cx="3471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D90BC4-2EB7-30E4-104F-DEBA98DE0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533" y="2704259"/>
                <a:ext cx="347132" cy="369332"/>
              </a:xfrm>
              <a:prstGeom prst="rect">
                <a:avLst/>
              </a:prstGeom>
              <a:blipFill>
                <a:blip r:embed="rId6"/>
                <a:stretch>
                  <a:fillRect r="-8772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BA6F83-AAFB-90ED-F3C5-6A1433848846}"/>
                  </a:ext>
                </a:extLst>
              </p:cNvPr>
              <p:cNvSpPr txBox="1"/>
              <p:nvPr/>
            </p:nvSpPr>
            <p:spPr>
              <a:xfrm>
                <a:off x="8066312" y="2704259"/>
                <a:ext cx="3471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BA6F83-AAFB-90ED-F3C5-6A1433848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312" y="2704259"/>
                <a:ext cx="347132" cy="369332"/>
              </a:xfrm>
              <a:prstGeom prst="rect">
                <a:avLst/>
              </a:prstGeom>
              <a:blipFill>
                <a:blip r:embed="rId7"/>
                <a:stretch>
                  <a:fillRect r="-12281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7FB89A-E57E-67E5-1C51-A159B0618DF0}"/>
                  </a:ext>
                </a:extLst>
              </p:cNvPr>
              <p:cNvSpPr txBox="1"/>
              <p:nvPr/>
            </p:nvSpPr>
            <p:spPr>
              <a:xfrm>
                <a:off x="8601121" y="2704259"/>
                <a:ext cx="3471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7FB89A-E57E-67E5-1C51-A159B0618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121" y="2704259"/>
                <a:ext cx="347132" cy="369332"/>
              </a:xfrm>
              <a:prstGeom prst="rect">
                <a:avLst/>
              </a:prstGeom>
              <a:blipFill>
                <a:blip r:embed="rId8"/>
                <a:stretch>
                  <a:fillRect r="-10526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8FFDDC-7E43-661A-4B64-CE70487B94C1}"/>
                  </a:ext>
                </a:extLst>
              </p:cNvPr>
              <p:cNvSpPr txBox="1"/>
              <p:nvPr/>
            </p:nvSpPr>
            <p:spPr>
              <a:xfrm>
                <a:off x="8942500" y="2704259"/>
                <a:ext cx="3471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8FFDDC-7E43-661A-4B64-CE70487B9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500" y="2704259"/>
                <a:ext cx="347132" cy="369332"/>
              </a:xfrm>
              <a:prstGeom prst="rect">
                <a:avLst/>
              </a:prstGeom>
              <a:blipFill>
                <a:blip r:embed="rId9"/>
                <a:stretch>
                  <a:fillRect r="-10526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4C64B3-B1B9-B950-2EFB-5AD0F74808CF}"/>
                  </a:ext>
                </a:extLst>
              </p:cNvPr>
              <p:cNvSpPr txBox="1"/>
              <p:nvPr/>
            </p:nvSpPr>
            <p:spPr>
              <a:xfrm>
                <a:off x="8670398" y="5028973"/>
                <a:ext cx="3471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4C64B3-B1B9-B950-2EFB-5AD0F7480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398" y="5028973"/>
                <a:ext cx="34713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phic 12">
            <a:extLst>
              <a:ext uri="{FF2B5EF4-FFF2-40B4-BE49-F238E27FC236}">
                <a16:creationId xmlns:a16="http://schemas.microsoft.com/office/drawing/2014/main" id="{EF827F67-F421-71E0-D88B-3ADFFC9817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49989" y="4102940"/>
            <a:ext cx="2456633" cy="19260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59F187A-0936-2288-F1C5-2CC5C9C89F34}"/>
              </a:ext>
            </a:extLst>
          </p:cNvPr>
          <p:cNvSpPr/>
          <p:nvPr/>
        </p:nvSpPr>
        <p:spPr>
          <a:xfrm>
            <a:off x="8855016" y="5521259"/>
            <a:ext cx="101302" cy="101302"/>
          </a:xfrm>
          <a:prstGeom prst="ellipse">
            <a:avLst/>
          </a:prstGeom>
          <a:solidFill>
            <a:srgbClr val="FF00FF"/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D9A0EF2-EEC0-47BF-D56A-8136458955DC}"/>
                  </a:ext>
                </a:extLst>
              </p:cNvPr>
              <p:cNvSpPr txBox="1"/>
              <p:nvPr/>
            </p:nvSpPr>
            <p:spPr>
              <a:xfrm>
                <a:off x="8992978" y="4855368"/>
                <a:ext cx="2632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D9A0EF2-EEC0-47BF-D56A-813645895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978" y="4855368"/>
                <a:ext cx="263206" cy="369332"/>
              </a:xfrm>
              <a:prstGeom prst="rect">
                <a:avLst/>
              </a:prstGeom>
              <a:blipFill>
                <a:blip r:embed="rId13"/>
                <a:stretch>
                  <a:fillRect r="-2558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98037FED-4D93-44BB-E4D4-9009B6CCEE71}"/>
              </a:ext>
            </a:extLst>
          </p:cNvPr>
          <p:cNvSpPr/>
          <p:nvPr/>
        </p:nvSpPr>
        <p:spPr>
          <a:xfrm>
            <a:off x="8010840" y="3028291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5390CB-D451-40A4-472F-92A2AED282E8}"/>
              </a:ext>
            </a:extLst>
          </p:cNvPr>
          <p:cNvSpPr/>
          <p:nvPr/>
        </p:nvSpPr>
        <p:spPr>
          <a:xfrm>
            <a:off x="8323135" y="3025849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DD6D755-90EF-E4FE-87A0-82E3E7A6310C}"/>
              </a:ext>
            </a:extLst>
          </p:cNvPr>
          <p:cNvSpPr/>
          <p:nvPr/>
        </p:nvSpPr>
        <p:spPr>
          <a:xfrm>
            <a:off x="8844984" y="3033652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07813D-8E60-0E7F-7C8F-BBD11AD46E01}"/>
              </a:ext>
            </a:extLst>
          </p:cNvPr>
          <p:cNvSpPr/>
          <p:nvPr/>
        </p:nvSpPr>
        <p:spPr>
          <a:xfrm>
            <a:off x="9232297" y="3033652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A07350-B62A-5619-928F-B122D8723C47}"/>
                  </a:ext>
                </a:extLst>
              </p:cNvPr>
              <p:cNvSpPr txBox="1"/>
              <p:nvPr/>
            </p:nvSpPr>
            <p:spPr>
              <a:xfrm>
                <a:off x="6103655" y="1709064"/>
                <a:ext cx="60953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A07350-B62A-5619-928F-B122D8723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655" y="1709064"/>
                <a:ext cx="6095342" cy="369332"/>
              </a:xfrm>
              <a:prstGeom prst="rect">
                <a:avLst/>
              </a:prstGeom>
              <a:blipFill>
                <a:blip r:embed="rId14"/>
                <a:stretch>
                  <a:fillRect t="-491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93150C-68D1-0956-207C-9BCAF40A04BE}"/>
                  </a:ext>
                </a:extLst>
              </p:cNvPr>
              <p:cNvSpPr txBox="1"/>
              <p:nvPr/>
            </p:nvSpPr>
            <p:spPr>
              <a:xfrm>
                <a:off x="8936204" y="4222776"/>
                <a:ext cx="4036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93150C-68D1-0956-207C-9BCAF40A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204" y="4222776"/>
                <a:ext cx="403658" cy="369332"/>
              </a:xfrm>
              <a:prstGeom prst="rect">
                <a:avLst/>
              </a:prstGeom>
              <a:blipFill>
                <a:blip r:embed="rId15"/>
                <a:stretch>
                  <a:fillRect t="-5000" r="-3787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479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Ris</a:t>
            </a:r>
            <a:r>
              <a:rPr lang="en-US"/>
              <a:t> is like path guiding – in a sense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395382-60D9-63C0-8B11-D2F24EBC3DF4}"/>
              </a:ext>
            </a:extLst>
          </p:cNvPr>
          <p:cNvGrpSpPr/>
          <p:nvPr/>
        </p:nvGrpSpPr>
        <p:grpSpPr>
          <a:xfrm>
            <a:off x="6160544" y="1410750"/>
            <a:ext cx="5815770" cy="4685022"/>
            <a:chOff x="444884" y="1391587"/>
            <a:chExt cx="5815770" cy="468502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B3B2DD-D739-99CD-9438-837B7E03223B}"/>
                </a:ext>
              </a:extLst>
            </p:cNvPr>
            <p:cNvSpPr/>
            <p:nvPr/>
          </p:nvSpPr>
          <p:spPr>
            <a:xfrm>
              <a:off x="1181875" y="2320465"/>
              <a:ext cx="2309676" cy="623472"/>
            </a:xfrm>
            <a:prstGeom prst="ellipse">
              <a:avLst/>
            </a:prstGeom>
            <a:solidFill>
              <a:srgbClr val="0071C5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26DB1F5-9B37-F9CA-2CF0-8F62318D606D}"/>
                </a:ext>
              </a:extLst>
            </p:cNvPr>
            <p:cNvSpPr/>
            <p:nvPr/>
          </p:nvSpPr>
          <p:spPr>
            <a:xfrm>
              <a:off x="1880326" y="2380148"/>
              <a:ext cx="603059" cy="455135"/>
            </a:xfrm>
            <a:prstGeom prst="ellipse">
              <a:avLst/>
            </a:prstGeom>
            <a:solidFill>
              <a:srgbClr val="F6DF7E"/>
            </a:solidFill>
            <a:ln w="762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367090-92D3-8634-4BB5-0FFB291828F7}"/>
                </a:ext>
              </a:extLst>
            </p:cNvPr>
            <p:cNvSpPr/>
            <p:nvPr/>
          </p:nvSpPr>
          <p:spPr>
            <a:xfrm>
              <a:off x="1402036" y="2449206"/>
              <a:ext cx="572480" cy="390303"/>
            </a:xfrm>
            <a:prstGeom prst="ellipse">
              <a:avLst/>
            </a:prstGeom>
            <a:solidFill>
              <a:srgbClr val="F6DF7E"/>
            </a:solidFill>
            <a:ln w="762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81B71DC-FCA6-A8F5-CAE5-C15A5D98F850}"/>
                </a:ext>
              </a:extLst>
            </p:cNvPr>
            <p:cNvSpPr/>
            <p:nvPr/>
          </p:nvSpPr>
          <p:spPr>
            <a:xfrm>
              <a:off x="2222419" y="2449206"/>
              <a:ext cx="603059" cy="455135"/>
            </a:xfrm>
            <a:prstGeom prst="ellipse">
              <a:avLst/>
            </a:prstGeom>
            <a:solidFill>
              <a:srgbClr val="F6DF7E"/>
            </a:solidFill>
            <a:ln w="762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43CD4E-3EB8-F76E-AEC7-C65E0B442663}"/>
                </a:ext>
              </a:extLst>
            </p:cNvPr>
            <p:cNvSpPr/>
            <p:nvPr/>
          </p:nvSpPr>
          <p:spPr>
            <a:xfrm>
              <a:off x="2630157" y="2397227"/>
              <a:ext cx="603059" cy="455135"/>
            </a:xfrm>
            <a:prstGeom prst="ellipse">
              <a:avLst/>
            </a:prstGeom>
            <a:solidFill>
              <a:srgbClr val="F6DF7E"/>
            </a:solidFill>
            <a:ln w="762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68452DC-EDC0-A4CB-2534-46E8ACF01174}"/>
                </a:ext>
              </a:extLst>
            </p:cNvPr>
            <p:cNvSpPr/>
            <p:nvPr/>
          </p:nvSpPr>
          <p:spPr>
            <a:xfrm>
              <a:off x="2391536" y="2501591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ADDB214-68DA-8098-E399-21F1B7BA1F04}"/>
                </a:ext>
              </a:extLst>
            </p:cNvPr>
            <p:cNvSpPr/>
            <p:nvPr/>
          </p:nvSpPr>
          <p:spPr>
            <a:xfrm>
              <a:off x="2068549" y="2479001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A9C16C9-ED12-E5EB-9B49-2FB0F010B171}"/>
                </a:ext>
              </a:extLst>
            </p:cNvPr>
            <p:cNvSpPr/>
            <p:nvPr/>
          </p:nvSpPr>
          <p:spPr>
            <a:xfrm>
              <a:off x="2092836" y="2623466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C592D46-1AA9-CE77-1621-197C50A4F3AD}"/>
                </a:ext>
              </a:extLst>
            </p:cNvPr>
            <p:cNvSpPr/>
            <p:nvPr/>
          </p:nvSpPr>
          <p:spPr>
            <a:xfrm>
              <a:off x="2223665" y="2493173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31CF539-FEEB-4B27-F346-50FFB64EC1CC}"/>
                </a:ext>
              </a:extLst>
            </p:cNvPr>
            <p:cNvSpPr/>
            <p:nvPr/>
          </p:nvSpPr>
          <p:spPr>
            <a:xfrm>
              <a:off x="2294585" y="2702966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4DECCE9-71EC-081A-4B2E-E33498B5890D}"/>
                </a:ext>
              </a:extLst>
            </p:cNvPr>
            <p:cNvSpPr/>
            <p:nvPr/>
          </p:nvSpPr>
          <p:spPr>
            <a:xfrm>
              <a:off x="2455660" y="2755205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BD263F-F779-F12C-15BF-37872A30F977}"/>
                </a:ext>
              </a:extLst>
            </p:cNvPr>
            <p:cNvSpPr txBox="1"/>
            <p:nvPr/>
          </p:nvSpPr>
          <p:spPr>
            <a:xfrm>
              <a:off x="444884" y="1823705"/>
              <a:ext cx="4077002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/>
                <a:t>Input: </a:t>
              </a:r>
              <a:r>
                <a:rPr lang="fi-FI" err="1"/>
                <a:t>Continuous</a:t>
              </a:r>
              <a:r>
                <a:rPr lang="fi-FI"/>
                <a:t> random </a:t>
              </a:r>
              <a:r>
                <a:rPr lang="fi-FI" err="1"/>
                <a:t>variables</a:t>
              </a:r>
              <a:endParaRPr lang="en-FI"/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D0AD4AA3-49FD-15A1-5C85-D9B3BFA749F9}"/>
                </a:ext>
              </a:extLst>
            </p:cNvPr>
            <p:cNvSpPr/>
            <p:nvPr/>
          </p:nvSpPr>
          <p:spPr>
            <a:xfrm>
              <a:off x="2149367" y="3019773"/>
              <a:ext cx="347132" cy="414985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D165CD7-9EF2-432E-FD0B-C76AD1FA8C1F}"/>
                </a:ext>
              </a:extLst>
            </p:cNvPr>
            <p:cNvSpPr txBox="1"/>
            <p:nvPr/>
          </p:nvSpPr>
          <p:spPr>
            <a:xfrm>
              <a:off x="2577584" y="2979976"/>
              <a:ext cx="3683070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/>
                <a:t>Fit a PDF</a:t>
              </a:r>
              <a:endParaRPr lang="en-FI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9607A5-9916-FDDC-FB4D-C85469E30E2B}"/>
                </a:ext>
              </a:extLst>
            </p:cNvPr>
            <p:cNvSpPr txBox="1"/>
            <p:nvPr/>
          </p:nvSpPr>
          <p:spPr>
            <a:xfrm>
              <a:off x="444884" y="5301525"/>
              <a:ext cx="4200096" cy="77508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/>
                <a:t>Output: </a:t>
              </a:r>
              <a:r>
                <a:rPr lang="fi-FI" err="1"/>
                <a:t>Continuous</a:t>
              </a:r>
              <a:r>
                <a:rPr lang="fi-FI"/>
                <a:t> random </a:t>
              </a:r>
              <a:r>
                <a:rPr lang="fi-FI" err="1"/>
                <a:t>variable</a:t>
              </a:r>
              <a:br>
                <a:rPr lang="fi-FI"/>
              </a:br>
              <a:r>
                <a:rPr lang="fi-FI" err="1"/>
                <a:t>with</a:t>
              </a:r>
              <a:r>
                <a:rPr lang="fi-FI"/>
                <a:t> </a:t>
              </a:r>
              <a:r>
                <a:rPr lang="fi-FI" err="1"/>
                <a:t>improved</a:t>
              </a:r>
              <a:r>
                <a:rPr lang="fi-FI"/>
                <a:t> PDF</a:t>
              </a:r>
              <a:endParaRPr lang="en-FI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04732CA-3B6D-F26B-764A-5E093E2ED8F9}"/>
                </a:ext>
              </a:extLst>
            </p:cNvPr>
            <p:cNvSpPr txBox="1"/>
            <p:nvPr/>
          </p:nvSpPr>
          <p:spPr>
            <a:xfrm>
              <a:off x="597284" y="1391587"/>
              <a:ext cx="4077002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 b="1" err="1"/>
                <a:t>Path</a:t>
              </a:r>
              <a:r>
                <a:rPr lang="fi-FI" b="1"/>
                <a:t> </a:t>
              </a:r>
              <a:r>
                <a:rPr lang="fi-FI" b="1" err="1"/>
                <a:t>Guiding</a:t>
              </a:r>
              <a:endParaRPr lang="en-FI" b="1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7896C04-60C2-8DFF-D0C7-C124F81262D1}"/>
                </a:ext>
              </a:extLst>
            </p:cNvPr>
            <p:cNvGrpSpPr/>
            <p:nvPr/>
          </p:nvGrpSpPr>
          <p:grpSpPr>
            <a:xfrm>
              <a:off x="1250676" y="4678053"/>
              <a:ext cx="2309676" cy="623472"/>
              <a:chOff x="3195092" y="4180897"/>
              <a:chExt cx="2309676" cy="623472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B2565D9-A1CC-3AE9-DEC7-F709B8524A37}"/>
                  </a:ext>
                </a:extLst>
              </p:cNvPr>
              <p:cNvSpPr/>
              <p:nvPr/>
            </p:nvSpPr>
            <p:spPr>
              <a:xfrm>
                <a:off x="3195092" y="4180897"/>
                <a:ext cx="2309676" cy="623472"/>
              </a:xfrm>
              <a:prstGeom prst="ellipse">
                <a:avLst/>
              </a:prstGeom>
              <a:solidFill>
                <a:srgbClr val="0071C5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EF2132F5-78FD-8F72-C80C-B448F6E01F3E}"/>
                  </a:ext>
                </a:extLst>
              </p:cNvPr>
              <p:cNvSpPr/>
              <p:nvPr/>
            </p:nvSpPr>
            <p:spPr>
              <a:xfrm>
                <a:off x="3893543" y="4240580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6598060-D023-6534-86E8-F4598459BD33}"/>
                  </a:ext>
                </a:extLst>
              </p:cNvPr>
              <p:cNvSpPr/>
              <p:nvPr/>
            </p:nvSpPr>
            <p:spPr>
              <a:xfrm>
                <a:off x="3415253" y="4309638"/>
                <a:ext cx="572480" cy="390303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B5F138BC-AD5C-E29A-47C8-9327E9C4B4A1}"/>
                  </a:ext>
                </a:extLst>
              </p:cNvPr>
              <p:cNvSpPr/>
              <p:nvPr/>
            </p:nvSpPr>
            <p:spPr>
              <a:xfrm>
                <a:off x="4235636" y="4309638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0611541-A97B-5674-B59C-36803DEB02BD}"/>
                  </a:ext>
                </a:extLst>
              </p:cNvPr>
              <p:cNvSpPr/>
              <p:nvPr/>
            </p:nvSpPr>
            <p:spPr>
              <a:xfrm>
                <a:off x="4643374" y="4257659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EE988B5-B632-5D0A-ED89-2BD849C9FB36}"/>
                  </a:ext>
                </a:extLst>
              </p:cNvPr>
              <p:cNvSpPr/>
              <p:nvPr/>
            </p:nvSpPr>
            <p:spPr>
              <a:xfrm>
                <a:off x="4105248" y="4321061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FA9C768-21BE-2AF4-2B11-5614F33BFB06}"/>
                  </a:ext>
                </a:extLst>
              </p:cNvPr>
              <p:cNvSpPr/>
              <p:nvPr/>
            </p:nvSpPr>
            <p:spPr>
              <a:xfrm>
                <a:off x="4105248" y="4321061"/>
                <a:ext cx="114670" cy="114670"/>
              </a:xfrm>
              <a:prstGeom prst="ellipse">
                <a:avLst/>
              </a:prstGeom>
              <a:solidFill>
                <a:srgbClr val="FF00FF"/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4CEF454-E70F-010C-D34C-A1CBB3222095}"/>
                </a:ext>
              </a:extLst>
            </p:cNvPr>
            <p:cNvSpPr/>
            <p:nvPr/>
          </p:nvSpPr>
          <p:spPr>
            <a:xfrm>
              <a:off x="2506090" y="2606070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922C70F-5BEE-7C43-D5D4-2C037EE60E48}"/>
                </a:ext>
              </a:extLst>
            </p:cNvPr>
            <p:cNvSpPr/>
            <p:nvPr/>
          </p:nvSpPr>
          <p:spPr>
            <a:xfrm>
              <a:off x="1932371" y="2565363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259D2282-7C38-4B11-7DA5-35B0FD2700F1}"/>
                </a:ext>
              </a:extLst>
            </p:cNvPr>
            <p:cNvSpPr/>
            <p:nvPr/>
          </p:nvSpPr>
          <p:spPr>
            <a:xfrm>
              <a:off x="2367428" y="2599905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AA95274-1136-C396-4864-BF48F44AE031}"/>
                </a:ext>
              </a:extLst>
            </p:cNvPr>
            <p:cNvSpPr/>
            <p:nvPr/>
          </p:nvSpPr>
          <p:spPr>
            <a:xfrm>
              <a:off x="2610593" y="2681705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4CDE0D2-462A-47F0-08DD-D3117D953804}"/>
                </a:ext>
              </a:extLst>
            </p:cNvPr>
            <p:cNvSpPr/>
            <p:nvPr/>
          </p:nvSpPr>
          <p:spPr>
            <a:xfrm>
              <a:off x="2191442" y="2593671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257E49F-5BB3-541C-6827-AE863D96FE01}"/>
                </a:ext>
              </a:extLst>
            </p:cNvPr>
            <p:cNvSpPr/>
            <p:nvPr/>
          </p:nvSpPr>
          <p:spPr>
            <a:xfrm>
              <a:off x="1189129" y="3431994"/>
              <a:ext cx="2309676" cy="623472"/>
            </a:xfrm>
            <a:prstGeom prst="ellipse">
              <a:avLst/>
            </a:prstGeom>
            <a:solidFill>
              <a:srgbClr val="0071C5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9FCD0CB-61CE-B504-5D95-80654483B577}"/>
                </a:ext>
              </a:extLst>
            </p:cNvPr>
            <p:cNvSpPr/>
            <p:nvPr/>
          </p:nvSpPr>
          <p:spPr>
            <a:xfrm>
              <a:off x="1887580" y="3491677"/>
              <a:ext cx="603059" cy="455135"/>
            </a:xfrm>
            <a:prstGeom prst="ellipse">
              <a:avLst/>
            </a:prstGeom>
            <a:solidFill>
              <a:srgbClr val="F6DF7E"/>
            </a:solidFill>
            <a:ln w="762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9F0A51A-0434-1242-CC93-82952A21D4E3}"/>
                </a:ext>
              </a:extLst>
            </p:cNvPr>
            <p:cNvSpPr/>
            <p:nvPr/>
          </p:nvSpPr>
          <p:spPr>
            <a:xfrm>
              <a:off x="1409290" y="3560735"/>
              <a:ext cx="572480" cy="390303"/>
            </a:xfrm>
            <a:prstGeom prst="ellipse">
              <a:avLst/>
            </a:prstGeom>
            <a:solidFill>
              <a:srgbClr val="F6DF7E"/>
            </a:solidFill>
            <a:ln w="762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D600431-F17D-F43A-37FD-19AF03114C7E}"/>
                </a:ext>
              </a:extLst>
            </p:cNvPr>
            <p:cNvSpPr/>
            <p:nvPr/>
          </p:nvSpPr>
          <p:spPr>
            <a:xfrm>
              <a:off x="2229673" y="3560735"/>
              <a:ext cx="603059" cy="455135"/>
            </a:xfrm>
            <a:prstGeom prst="ellipse">
              <a:avLst/>
            </a:prstGeom>
            <a:solidFill>
              <a:srgbClr val="F6DF7E"/>
            </a:solidFill>
            <a:ln w="762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A5ACB392-D898-742A-2BA7-839CE352FA49}"/>
                </a:ext>
              </a:extLst>
            </p:cNvPr>
            <p:cNvSpPr/>
            <p:nvPr/>
          </p:nvSpPr>
          <p:spPr>
            <a:xfrm>
              <a:off x="2637411" y="3508756"/>
              <a:ext cx="603059" cy="455135"/>
            </a:xfrm>
            <a:prstGeom prst="ellipse">
              <a:avLst/>
            </a:prstGeom>
            <a:solidFill>
              <a:srgbClr val="F6DF7E"/>
            </a:solidFill>
            <a:ln w="76200" cap="flat" cmpd="sng" algn="ctr">
              <a:noFill/>
              <a:prstDash val="dash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A2C0924-959D-DFD0-237B-452ED3C378B2}"/>
                </a:ext>
              </a:extLst>
            </p:cNvPr>
            <p:cNvSpPr/>
            <p:nvPr/>
          </p:nvSpPr>
          <p:spPr>
            <a:xfrm>
              <a:off x="2398790" y="3613120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C6BF803-F45A-AEDD-D83E-0959F4731CAD}"/>
                </a:ext>
              </a:extLst>
            </p:cNvPr>
            <p:cNvSpPr/>
            <p:nvPr/>
          </p:nvSpPr>
          <p:spPr>
            <a:xfrm>
              <a:off x="2075803" y="3590530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674B6F66-CFF3-CDA7-1923-F5F70B1CDB6D}"/>
                </a:ext>
              </a:extLst>
            </p:cNvPr>
            <p:cNvSpPr/>
            <p:nvPr/>
          </p:nvSpPr>
          <p:spPr>
            <a:xfrm>
              <a:off x="2100090" y="3734995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480CEF8-D4C4-99D5-565E-AC887DA6771E}"/>
                </a:ext>
              </a:extLst>
            </p:cNvPr>
            <p:cNvSpPr/>
            <p:nvPr/>
          </p:nvSpPr>
          <p:spPr>
            <a:xfrm>
              <a:off x="2230919" y="3604702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01DB76F5-6250-5FB1-E2AD-852461B3F3E9}"/>
                </a:ext>
              </a:extLst>
            </p:cNvPr>
            <p:cNvSpPr/>
            <p:nvPr/>
          </p:nvSpPr>
          <p:spPr>
            <a:xfrm>
              <a:off x="2301839" y="3814495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337BC64-20C6-B4D6-207E-CB3512A9C4BE}"/>
                </a:ext>
              </a:extLst>
            </p:cNvPr>
            <p:cNvSpPr/>
            <p:nvPr/>
          </p:nvSpPr>
          <p:spPr>
            <a:xfrm>
              <a:off x="2462914" y="3866734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7F72EFB-C948-AE9D-65CD-FFDBDA32A888}"/>
                </a:ext>
              </a:extLst>
            </p:cNvPr>
            <p:cNvSpPr/>
            <p:nvPr/>
          </p:nvSpPr>
          <p:spPr>
            <a:xfrm>
              <a:off x="2513344" y="3717599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2CCE022-AA71-253B-1AA6-E04F7F728ED9}"/>
                </a:ext>
              </a:extLst>
            </p:cNvPr>
            <p:cNvSpPr/>
            <p:nvPr/>
          </p:nvSpPr>
          <p:spPr>
            <a:xfrm>
              <a:off x="1939625" y="3676892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DE27F88-30FA-386A-0E43-EAF69BCFEB45}"/>
                </a:ext>
              </a:extLst>
            </p:cNvPr>
            <p:cNvSpPr/>
            <p:nvPr/>
          </p:nvSpPr>
          <p:spPr>
            <a:xfrm>
              <a:off x="2374682" y="3711434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333B8483-A64A-6A38-EFB6-E255C0795D0E}"/>
                </a:ext>
              </a:extLst>
            </p:cNvPr>
            <p:cNvSpPr/>
            <p:nvPr/>
          </p:nvSpPr>
          <p:spPr>
            <a:xfrm>
              <a:off x="2617847" y="3793234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F7682C2-EF1C-5391-EE22-6923C9446111}"/>
                </a:ext>
              </a:extLst>
            </p:cNvPr>
            <p:cNvSpPr/>
            <p:nvPr/>
          </p:nvSpPr>
          <p:spPr>
            <a:xfrm>
              <a:off x="2198696" y="3705200"/>
              <a:ext cx="114670" cy="114670"/>
            </a:xfrm>
            <a:prstGeom prst="ellipse">
              <a:avLst/>
            </a:prstGeom>
            <a:solidFill>
              <a:srgbClr val="8C8C8C">
                <a:lumMod val="20000"/>
                <a:lumOff val="80000"/>
              </a:srgbClr>
            </a:solidFill>
            <a:ln w="25400" cap="flat" cmpd="sng" algn="ctr">
              <a:solidFill>
                <a:srgbClr val="15161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725">
                <a:lnSpc>
                  <a:spcPct val="90000"/>
                </a:lnSpc>
                <a:defRPr/>
              </a:pPr>
              <a:endParaRPr lang="en-US" sz="750" kern="0" err="1">
                <a:solidFill>
                  <a:srgbClr val="FFFF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CED8A4A-C59D-C9F8-E91B-FA1F32DA6F66}"/>
                </a:ext>
              </a:extLst>
            </p:cNvPr>
            <p:cNvSpPr/>
            <p:nvPr/>
          </p:nvSpPr>
          <p:spPr>
            <a:xfrm rot="520953">
              <a:off x="1866722" y="3576968"/>
              <a:ext cx="955387" cy="403641"/>
            </a:xfrm>
            <a:prstGeom prst="ellipse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48" name="Arrow: Down 147">
              <a:extLst>
                <a:ext uri="{FF2B5EF4-FFF2-40B4-BE49-F238E27FC236}">
                  <a16:creationId xmlns:a16="http://schemas.microsoft.com/office/drawing/2014/main" id="{F5C69987-B600-F79C-7F93-7D9B36B1BA6D}"/>
                </a:ext>
              </a:extLst>
            </p:cNvPr>
            <p:cNvSpPr/>
            <p:nvPr/>
          </p:nvSpPr>
          <p:spPr>
            <a:xfrm>
              <a:off x="2149367" y="4151229"/>
              <a:ext cx="347132" cy="414985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E419315-81F5-C083-79B4-E8075A4503FE}"/>
                </a:ext>
              </a:extLst>
            </p:cNvPr>
            <p:cNvSpPr txBox="1"/>
            <p:nvPr/>
          </p:nvSpPr>
          <p:spPr>
            <a:xfrm>
              <a:off x="2610593" y="4115732"/>
              <a:ext cx="2988560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 err="1"/>
                <a:t>Sample</a:t>
              </a:r>
              <a:r>
                <a:rPr lang="fi-FI"/>
                <a:t> </a:t>
              </a:r>
              <a:r>
                <a:rPr lang="fi-FI" err="1"/>
                <a:t>with</a:t>
              </a:r>
              <a:r>
                <a:rPr lang="fi-FI"/>
                <a:t> </a:t>
              </a:r>
              <a:r>
                <a:rPr lang="fi-FI" err="1"/>
                <a:t>improved</a:t>
              </a:r>
              <a:r>
                <a:rPr lang="fi-FI"/>
                <a:t> PDF</a:t>
              </a:r>
              <a:endParaRPr lang="en-FI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5F164F-A68D-0FD4-2C96-5CE33D46D59E}"/>
              </a:ext>
            </a:extLst>
          </p:cNvPr>
          <p:cNvGrpSpPr/>
          <p:nvPr/>
        </p:nvGrpSpPr>
        <p:grpSpPr>
          <a:xfrm>
            <a:off x="749486" y="1536132"/>
            <a:ext cx="4794636" cy="3875194"/>
            <a:chOff x="6702367" y="1536132"/>
            <a:chExt cx="4794636" cy="387519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8582684-8CB3-BBE5-7A8E-C3BE01D72DA5}"/>
                </a:ext>
              </a:extLst>
            </p:cNvPr>
            <p:cNvGrpSpPr/>
            <p:nvPr/>
          </p:nvGrpSpPr>
          <p:grpSpPr>
            <a:xfrm>
              <a:off x="7500905" y="2474533"/>
              <a:ext cx="2309676" cy="623472"/>
              <a:chOff x="6280683" y="3725319"/>
              <a:chExt cx="2309676" cy="62347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AF6DE3E-5AF6-01F9-B778-DF4AA318B4DE}"/>
                  </a:ext>
                </a:extLst>
              </p:cNvPr>
              <p:cNvSpPr/>
              <p:nvPr/>
            </p:nvSpPr>
            <p:spPr>
              <a:xfrm>
                <a:off x="6280683" y="3725319"/>
                <a:ext cx="2309676" cy="623472"/>
              </a:xfrm>
              <a:prstGeom prst="ellipse">
                <a:avLst/>
              </a:prstGeom>
              <a:solidFill>
                <a:srgbClr val="0071C5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8C36E12-F39C-6B6B-7DB4-037F06D029D1}"/>
                  </a:ext>
                </a:extLst>
              </p:cNvPr>
              <p:cNvSpPr/>
              <p:nvPr/>
            </p:nvSpPr>
            <p:spPr>
              <a:xfrm>
                <a:off x="6979134" y="3785002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7A3864A-FEC0-F554-7144-20FCA7FEDC33}"/>
                  </a:ext>
                </a:extLst>
              </p:cNvPr>
              <p:cNvSpPr/>
              <p:nvPr/>
            </p:nvSpPr>
            <p:spPr>
              <a:xfrm>
                <a:off x="6500844" y="3854060"/>
                <a:ext cx="572480" cy="390303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A916891-36DF-AD82-A0FB-82EB40E6679D}"/>
                  </a:ext>
                </a:extLst>
              </p:cNvPr>
              <p:cNvSpPr/>
              <p:nvPr/>
            </p:nvSpPr>
            <p:spPr>
              <a:xfrm>
                <a:off x="7321227" y="3854060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E051060-D206-6ED2-38DA-5D4A4344C09A}"/>
                  </a:ext>
                </a:extLst>
              </p:cNvPr>
              <p:cNvSpPr/>
              <p:nvPr/>
            </p:nvSpPr>
            <p:spPr>
              <a:xfrm>
                <a:off x="7728965" y="3802081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9D5EA35-5EB0-EDB2-582B-2EB236324C7B}"/>
                  </a:ext>
                </a:extLst>
              </p:cNvPr>
              <p:cNvSpPr/>
              <p:nvPr/>
            </p:nvSpPr>
            <p:spPr>
              <a:xfrm>
                <a:off x="6769131" y="4027907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CD536C2-F301-80D9-0977-06E3A9490CA2}"/>
                  </a:ext>
                </a:extLst>
              </p:cNvPr>
              <p:cNvSpPr/>
              <p:nvPr/>
            </p:nvSpPr>
            <p:spPr>
              <a:xfrm>
                <a:off x="7190839" y="3865483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C11F3E5-CC28-7C85-8500-5FDDBDD18CF6}"/>
                  </a:ext>
                </a:extLst>
              </p:cNvPr>
              <p:cNvSpPr/>
              <p:nvPr/>
            </p:nvSpPr>
            <p:spPr>
              <a:xfrm>
                <a:off x="7565304" y="4038550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53DCC91-11CB-E51A-D82F-8649656F3552}"/>
                  </a:ext>
                </a:extLst>
              </p:cNvPr>
              <p:cNvSpPr/>
              <p:nvPr/>
            </p:nvSpPr>
            <p:spPr>
              <a:xfrm>
                <a:off x="7972348" y="3907664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E6AA5BA-D249-5403-CEFE-924C5EAA98E5}"/>
                  </a:ext>
                </a:extLst>
              </p:cNvPr>
              <p:cNvSpPr/>
              <p:nvPr/>
            </p:nvSpPr>
            <p:spPr>
              <a:xfrm>
                <a:off x="6769131" y="4027907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D4D8591-EF06-58A1-9B3B-8AA3271DF180}"/>
                  </a:ext>
                </a:extLst>
              </p:cNvPr>
              <p:cNvSpPr/>
              <p:nvPr/>
            </p:nvSpPr>
            <p:spPr>
              <a:xfrm>
                <a:off x="7190839" y="3865483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80159D3-A191-5E64-E81A-76DCB2033EB7}"/>
                  </a:ext>
                </a:extLst>
              </p:cNvPr>
              <p:cNvSpPr/>
              <p:nvPr/>
            </p:nvSpPr>
            <p:spPr>
              <a:xfrm>
                <a:off x="7565304" y="4038550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A81D5A-28B7-F353-30FD-93C6D295B253}"/>
                  </a:ext>
                </a:extLst>
              </p:cNvPr>
              <p:cNvSpPr/>
              <p:nvPr/>
            </p:nvSpPr>
            <p:spPr>
              <a:xfrm>
                <a:off x="7972348" y="3907664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6A7A4F5-B5F0-C06B-E385-60D2F7DF3A12}"/>
                </a:ext>
              </a:extLst>
            </p:cNvPr>
            <p:cNvGrpSpPr/>
            <p:nvPr/>
          </p:nvGrpSpPr>
          <p:grpSpPr>
            <a:xfrm>
              <a:off x="7500905" y="3923625"/>
              <a:ext cx="2309676" cy="623472"/>
              <a:chOff x="3195092" y="4180897"/>
              <a:chExt cx="2309676" cy="62347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A102A8B-A51D-6120-E697-C3A2EF41B343}"/>
                  </a:ext>
                </a:extLst>
              </p:cNvPr>
              <p:cNvSpPr/>
              <p:nvPr/>
            </p:nvSpPr>
            <p:spPr>
              <a:xfrm>
                <a:off x="3195092" y="4180897"/>
                <a:ext cx="2309676" cy="623472"/>
              </a:xfrm>
              <a:prstGeom prst="ellipse">
                <a:avLst/>
              </a:prstGeom>
              <a:solidFill>
                <a:srgbClr val="0071C5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85F28F8-2DBC-FC54-0467-311A6CA7BA63}"/>
                  </a:ext>
                </a:extLst>
              </p:cNvPr>
              <p:cNvSpPr/>
              <p:nvPr/>
            </p:nvSpPr>
            <p:spPr>
              <a:xfrm>
                <a:off x="3893543" y="4240580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C8AA33A-85D4-78F5-5221-A77DECDE50D3}"/>
                  </a:ext>
                </a:extLst>
              </p:cNvPr>
              <p:cNvSpPr/>
              <p:nvPr/>
            </p:nvSpPr>
            <p:spPr>
              <a:xfrm>
                <a:off x="3415253" y="4309638"/>
                <a:ext cx="572480" cy="390303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A69A6CB-CE5A-58E5-405F-40344C61BD34}"/>
                  </a:ext>
                </a:extLst>
              </p:cNvPr>
              <p:cNvSpPr/>
              <p:nvPr/>
            </p:nvSpPr>
            <p:spPr>
              <a:xfrm>
                <a:off x="4235636" y="4309638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05571D3-988C-B341-64C2-667750745E08}"/>
                  </a:ext>
                </a:extLst>
              </p:cNvPr>
              <p:cNvSpPr/>
              <p:nvPr/>
            </p:nvSpPr>
            <p:spPr>
              <a:xfrm>
                <a:off x="4643374" y="4257659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8B9B81F-8AEA-DC62-6297-237E267DA11B}"/>
                  </a:ext>
                </a:extLst>
              </p:cNvPr>
              <p:cNvSpPr/>
              <p:nvPr/>
            </p:nvSpPr>
            <p:spPr>
              <a:xfrm>
                <a:off x="4105248" y="4321061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F905EF6-69BD-BF8E-CCF5-187247860FE7}"/>
                  </a:ext>
                </a:extLst>
              </p:cNvPr>
              <p:cNvSpPr/>
              <p:nvPr/>
            </p:nvSpPr>
            <p:spPr>
              <a:xfrm>
                <a:off x="4105248" y="4321061"/>
                <a:ext cx="114670" cy="114670"/>
              </a:xfrm>
              <a:prstGeom prst="ellipse">
                <a:avLst/>
              </a:prstGeom>
              <a:solidFill>
                <a:srgbClr val="FF00FF"/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588A011-5C6D-8358-E3B0-0B414368DEE6}"/>
                </a:ext>
              </a:extLst>
            </p:cNvPr>
            <p:cNvSpPr txBox="1"/>
            <p:nvPr/>
          </p:nvSpPr>
          <p:spPr>
            <a:xfrm>
              <a:off x="6763914" y="1977773"/>
              <a:ext cx="4077002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/>
                <a:t>Input: </a:t>
              </a:r>
              <a:r>
                <a:rPr lang="fi-FI" err="1"/>
                <a:t>Continuous</a:t>
              </a:r>
              <a:r>
                <a:rPr lang="fi-FI"/>
                <a:t> random </a:t>
              </a:r>
              <a:r>
                <a:rPr lang="fi-FI" err="1"/>
                <a:t>variables</a:t>
              </a:r>
              <a:endParaRPr lang="en-FI"/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1F2D6C07-D3F8-A545-F3B0-DCD44810BF3D}"/>
                </a:ext>
              </a:extLst>
            </p:cNvPr>
            <p:cNvSpPr/>
            <p:nvPr/>
          </p:nvSpPr>
          <p:spPr>
            <a:xfrm>
              <a:off x="8468397" y="3173841"/>
              <a:ext cx="347132" cy="700813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50444C-15F3-D896-1A61-17148A99D670}"/>
                </a:ext>
              </a:extLst>
            </p:cNvPr>
            <p:cNvSpPr txBox="1"/>
            <p:nvPr/>
          </p:nvSpPr>
          <p:spPr>
            <a:xfrm>
              <a:off x="8293546" y="3249723"/>
              <a:ext cx="3203457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 err="1"/>
                <a:t>Cleverly</a:t>
              </a:r>
              <a:r>
                <a:rPr lang="fi-FI"/>
                <a:t> </a:t>
              </a:r>
              <a:r>
                <a:rPr lang="fi-FI" err="1"/>
                <a:t>pick</a:t>
              </a:r>
              <a:r>
                <a:rPr lang="fi-FI"/>
                <a:t> </a:t>
              </a:r>
              <a:r>
                <a:rPr lang="fi-FI" err="1"/>
                <a:t>one</a:t>
              </a:r>
              <a:endParaRPr lang="en-FI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B7462A-270C-50DF-4652-9F99BF7A53F0}"/>
                </a:ext>
              </a:extLst>
            </p:cNvPr>
            <p:cNvSpPr txBox="1"/>
            <p:nvPr/>
          </p:nvSpPr>
          <p:spPr>
            <a:xfrm>
              <a:off x="6702367" y="4636242"/>
              <a:ext cx="4200096" cy="77508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/>
                <a:t>Output: </a:t>
              </a:r>
              <a:r>
                <a:rPr lang="fi-FI" err="1"/>
                <a:t>Continuous</a:t>
              </a:r>
              <a:r>
                <a:rPr lang="fi-FI"/>
                <a:t> random </a:t>
              </a:r>
              <a:r>
                <a:rPr lang="fi-FI" err="1"/>
                <a:t>variable</a:t>
              </a:r>
              <a:br>
                <a:rPr lang="fi-FI"/>
              </a:br>
              <a:r>
                <a:rPr lang="fi-FI" err="1"/>
                <a:t>with</a:t>
              </a:r>
              <a:r>
                <a:rPr lang="fi-FI"/>
                <a:t> </a:t>
              </a:r>
              <a:r>
                <a:rPr lang="fi-FI" err="1"/>
                <a:t>improved</a:t>
              </a:r>
              <a:r>
                <a:rPr lang="fi-FI"/>
                <a:t> PDF</a:t>
              </a:r>
              <a:endParaRPr lang="en-FI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8981D85-C043-528C-A1AB-841D449AFB56}"/>
                </a:ext>
              </a:extLst>
            </p:cNvPr>
            <p:cNvSpPr txBox="1"/>
            <p:nvPr/>
          </p:nvSpPr>
          <p:spPr>
            <a:xfrm>
              <a:off x="6910686" y="1536132"/>
              <a:ext cx="4077002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en-US" b="1"/>
                <a:t>Resampled Importance Sampling</a:t>
              </a:r>
              <a:endParaRPr lang="en-FI" b="1"/>
            </a:p>
          </p:txBody>
        </p:sp>
      </p:grpSp>
    </p:spTree>
    <p:extLst>
      <p:ext uri="{BB962C8B-B14F-4D97-AF65-F5344CB8AC3E}">
        <p14:creationId xmlns:p14="http://schemas.microsoft.com/office/powerpoint/2010/main" val="3261895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Ris</a:t>
            </a:r>
            <a:r>
              <a:rPr lang="en-US"/>
              <a:t> skips fitting pdf – and reuses inputs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8</a:t>
            </a:fld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B7462A-270C-50DF-4652-9F99BF7A53F0}"/>
              </a:ext>
            </a:extLst>
          </p:cNvPr>
          <p:cNvSpPr txBox="1"/>
          <p:nvPr/>
        </p:nvSpPr>
        <p:spPr>
          <a:xfrm>
            <a:off x="847620" y="3165737"/>
            <a:ext cx="4200096" cy="7750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i="1" err="1"/>
              <a:t>Aggregates</a:t>
            </a:r>
            <a:r>
              <a:rPr lang="fi-FI"/>
              <a:t> </a:t>
            </a:r>
            <a:r>
              <a:rPr lang="fi-FI" err="1"/>
              <a:t>multiple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 into </a:t>
            </a:r>
            <a:r>
              <a:rPr lang="fi-FI" err="1"/>
              <a:t>one</a:t>
            </a:r>
            <a:br>
              <a:rPr lang="fi-FI"/>
            </a:br>
            <a:r>
              <a:rPr lang="fi-FI" err="1"/>
              <a:t>with</a:t>
            </a:r>
            <a:r>
              <a:rPr lang="fi-FI"/>
              <a:t> a </a:t>
            </a:r>
            <a:r>
              <a:rPr lang="fi-FI" err="1"/>
              <a:t>better</a:t>
            </a:r>
            <a:r>
              <a:rPr lang="fi-FI"/>
              <a:t> </a:t>
            </a:r>
            <a:r>
              <a:rPr lang="fi-FI" err="1"/>
              <a:t>probability</a:t>
            </a:r>
            <a:r>
              <a:rPr lang="fi-FI"/>
              <a:t> </a:t>
            </a:r>
            <a:r>
              <a:rPr lang="fi-FI" err="1"/>
              <a:t>density</a:t>
            </a:r>
            <a:endParaRPr lang="en-FI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08987-D448-6CFD-BE78-7D34E0D35E9B}"/>
              </a:ext>
            </a:extLst>
          </p:cNvPr>
          <p:cNvSpPr txBox="1"/>
          <p:nvPr/>
        </p:nvSpPr>
        <p:spPr>
          <a:xfrm>
            <a:off x="847620" y="1790520"/>
            <a:ext cx="5273355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b="1"/>
              <a:t>RIS skips learning the PDF</a:t>
            </a:r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493D1699-829E-D788-C2B4-B7F6CD9F05F1}"/>
              </a:ext>
            </a:extLst>
          </p:cNvPr>
          <p:cNvSpPr/>
          <p:nvPr/>
        </p:nvSpPr>
        <p:spPr>
          <a:xfrm>
            <a:off x="7550913" y="1772803"/>
            <a:ext cx="347132" cy="414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15645DB-1C43-E8FA-4AFE-B7DC8940F70F}"/>
              </a:ext>
            </a:extLst>
          </p:cNvPr>
          <p:cNvSpPr txBox="1"/>
          <p:nvPr/>
        </p:nvSpPr>
        <p:spPr>
          <a:xfrm>
            <a:off x="7979130" y="1733006"/>
            <a:ext cx="3683070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err="1"/>
              <a:t>Fit</a:t>
            </a:r>
            <a:r>
              <a:rPr lang="fi-FI"/>
              <a:t> a PDF (</a:t>
            </a:r>
            <a:r>
              <a:rPr lang="fi-FI" err="1"/>
              <a:t>hard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few</a:t>
            </a:r>
            <a:r>
              <a:rPr lang="fi-FI"/>
              <a:t> </a:t>
            </a:r>
            <a:r>
              <a:rPr lang="fi-FI" err="1"/>
              <a:t>samples</a:t>
            </a:r>
            <a:r>
              <a:rPr lang="fi-FI"/>
              <a:t>)</a:t>
            </a:r>
            <a:endParaRPr lang="en-FI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A2D1CE7-E100-F273-90C4-4533BEA694C0}"/>
              </a:ext>
            </a:extLst>
          </p:cNvPr>
          <p:cNvSpPr/>
          <p:nvPr/>
        </p:nvSpPr>
        <p:spPr>
          <a:xfrm>
            <a:off x="6590675" y="2185024"/>
            <a:ext cx="2309676" cy="623472"/>
          </a:xfrm>
          <a:prstGeom prst="ellipse">
            <a:avLst/>
          </a:prstGeom>
          <a:solidFill>
            <a:srgbClr val="0071C5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212B262-46B4-A314-6335-290BA7BF84BA}"/>
              </a:ext>
            </a:extLst>
          </p:cNvPr>
          <p:cNvSpPr/>
          <p:nvPr/>
        </p:nvSpPr>
        <p:spPr>
          <a:xfrm>
            <a:off x="7289126" y="2244707"/>
            <a:ext cx="603059" cy="455135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06EC0B4-8647-7CDD-B155-7952DCA40DC5}"/>
              </a:ext>
            </a:extLst>
          </p:cNvPr>
          <p:cNvSpPr/>
          <p:nvPr/>
        </p:nvSpPr>
        <p:spPr>
          <a:xfrm>
            <a:off x="6810836" y="2313765"/>
            <a:ext cx="572480" cy="390303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B3E6CF9-606B-650C-0741-4A6C56BC5E64}"/>
              </a:ext>
            </a:extLst>
          </p:cNvPr>
          <p:cNvSpPr/>
          <p:nvPr/>
        </p:nvSpPr>
        <p:spPr>
          <a:xfrm>
            <a:off x="7631219" y="2313765"/>
            <a:ext cx="603059" cy="455135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A7A6CEC-9674-D18C-432B-971DE0532B21}"/>
              </a:ext>
            </a:extLst>
          </p:cNvPr>
          <p:cNvSpPr/>
          <p:nvPr/>
        </p:nvSpPr>
        <p:spPr>
          <a:xfrm>
            <a:off x="8038957" y="2261786"/>
            <a:ext cx="603059" cy="455135"/>
          </a:xfrm>
          <a:prstGeom prst="ellipse">
            <a:avLst/>
          </a:prstGeom>
          <a:solidFill>
            <a:srgbClr val="F6DF7E"/>
          </a:solidFill>
          <a:ln w="762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6EBFD39-6DCC-1B5C-8AB7-F604E5F6C079}"/>
              </a:ext>
            </a:extLst>
          </p:cNvPr>
          <p:cNvSpPr/>
          <p:nvPr/>
        </p:nvSpPr>
        <p:spPr>
          <a:xfrm>
            <a:off x="7800336" y="2366150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CD1518C-80F7-84B0-1C6A-44469137904B}"/>
              </a:ext>
            </a:extLst>
          </p:cNvPr>
          <p:cNvSpPr/>
          <p:nvPr/>
        </p:nvSpPr>
        <p:spPr>
          <a:xfrm>
            <a:off x="7477349" y="2343560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E2612F20-05A5-78E2-BEE5-1F471FBB3B42}"/>
              </a:ext>
            </a:extLst>
          </p:cNvPr>
          <p:cNvSpPr/>
          <p:nvPr/>
        </p:nvSpPr>
        <p:spPr>
          <a:xfrm>
            <a:off x="7501636" y="2488025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8B38607-5163-0956-DAC2-EF0B5F56A956}"/>
              </a:ext>
            </a:extLst>
          </p:cNvPr>
          <p:cNvSpPr/>
          <p:nvPr/>
        </p:nvSpPr>
        <p:spPr>
          <a:xfrm>
            <a:off x="7632465" y="2357732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41C872E-5A88-85D0-7FFC-955F2448739A}"/>
              </a:ext>
            </a:extLst>
          </p:cNvPr>
          <p:cNvSpPr/>
          <p:nvPr/>
        </p:nvSpPr>
        <p:spPr>
          <a:xfrm>
            <a:off x="7703385" y="2567525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79CE468-98C1-63C9-2425-C52C3F6F68B9}"/>
              </a:ext>
            </a:extLst>
          </p:cNvPr>
          <p:cNvSpPr/>
          <p:nvPr/>
        </p:nvSpPr>
        <p:spPr>
          <a:xfrm>
            <a:off x="7864460" y="2619764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02D348D-8CC4-882B-1BC8-92A1E370253D}"/>
              </a:ext>
            </a:extLst>
          </p:cNvPr>
          <p:cNvSpPr/>
          <p:nvPr/>
        </p:nvSpPr>
        <p:spPr>
          <a:xfrm>
            <a:off x="7914890" y="2470629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BAD88511-3020-02D2-6CDD-3B15DFE97AA3}"/>
              </a:ext>
            </a:extLst>
          </p:cNvPr>
          <p:cNvSpPr/>
          <p:nvPr/>
        </p:nvSpPr>
        <p:spPr>
          <a:xfrm>
            <a:off x="7341171" y="2429922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8F90481-BBC0-DF61-4A40-E716D7BE1E7B}"/>
              </a:ext>
            </a:extLst>
          </p:cNvPr>
          <p:cNvSpPr/>
          <p:nvPr/>
        </p:nvSpPr>
        <p:spPr>
          <a:xfrm>
            <a:off x="7776228" y="2464464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3062679-BD50-630F-8528-B102181D371A}"/>
              </a:ext>
            </a:extLst>
          </p:cNvPr>
          <p:cNvSpPr/>
          <p:nvPr/>
        </p:nvSpPr>
        <p:spPr>
          <a:xfrm>
            <a:off x="8019393" y="2546264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8692604-7395-A7FF-DE00-C9022CDC7660}"/>
              </a:ext>
            </a:extLst>
          </p:cNvPr>
          <p:cNvSpPr/>
          <p:nvPr/>
        </p:nvSpPr>
        <p:spPr>
          <a:xfrm>
            <a:off x="7600242" y="2458230"/>
            <a:ext cx="114670" cy="114670"/>
          </a:xfrm>
          <a:prstGeom prst="ellipse">
            <a:avLst/>
          </a:prstGeom>
          <a:solidFill>
            <a:srgbClr val="8C8C8C">
              <a:lumMod val="20000"/>
              <a:lumOff val="80000"/>
            </a:srgbClr>
          </a:solidFill>
          <a:ln w="25400" cap="flat" cmpd="sng" algn="ctr">
            <a:solidFill>
              <a:srgbClr val="151617"/>
            </a:solidFill>
            <a:prstDash val="solid"/>
          </a:ln>
          <a:effectLst/>
        </p:spPr>
        <p:txBody>
          <a:bodyPr rtlCol="0" anchor="ctr"/>
          <a:lstStyle/>
          <a:p>
            <a:pPr algn="ctr" defTabSz="85725">
              <a:lnSpc>
                <a:spcPct val="90000"/>
              </a:lnSpc>
              <a:defRPr/>
            </a:pPr>
            <a:endParaRPr lang="en-US" sz="750" kern="0" err="1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82CF5EB-9371-45B9-F45F-982C9BCC893A}"/>
              </a:ext>
            </a:extLst>
          </p:cNvPr>
          <p:cNvSpPr/>
          <p:nvPr/>
        </p:nvSpPr>
        <p:spPr>
          <a:xfrm rot="520953">
            <a:off x="7268268" y="2329998"/>
            <a:ext cx="955387" cy="403641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0824BBD-FDB3-BD33-3F22-A3FDF2496DFA}"/>
              </a:ext>
            </a:extLst>
          </p:cNvPr>
          <p:cNvGrpSpPr/>
          <p:nvPr/>
        </p:nvGrpSpPr>
        <p:grpSpPr>
          <a:xfrm>
            <a:off x="6590675" y="3448628"/>
            <a:ext cx="3996098" cy="2072564"/>
            <a:chOff x="1836689" y="2370171"/>
            <a:chExt cx="3996098" cy="2072564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3165515-7C81-23DD-2631-6432C04E4A8E}"/>
                </a:ext>
              </a:extLst>
            </p:cNvPr>
            <p:cNvGrpSpPr/>
            <p:nvPr/>
          </p:nvGrpSpPr>
          <p:grpSpPr>
            <a:xfrm>
              <a:off x="1836689" y="2370171"/>
              <a:ext cx="2309676" cy="623472"/>
              <a:chOff x="6280683" y="3725319"/>
              <a:chExt cx="2309676" cy="623472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C393B208-8A84-22F1-041F-348C6041E6DA}"/>
                  </a:ext>
                </a:extLst>
              </p:cNvPr>
              <p:cNvSpPr/>
              <p:nvPr/>
            </p:nvSpPr>
            <p:spPr>
              <a:xfrm>
                <a:off x="6280683" y="3725319"/>
                <a:ext cx="2309676" cy="623472"/>
              </a:xfrm>
              <a:prstGeom prst="ellipse">
                <a:avLst/>
              </a:prstGeom>
              <a:solidFill>
                <a:srgbClr val="0071C5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1D98B31-3005-1A4C-F152-94BA7A18ACF6}"/>
                  </a:ext>
                </a:extLst>
              </p:cNvPr>
              <p:cNvSpPr/>
              <p:nvPr/>
            </p:nvSpPr>
            <p:spPr>
              <a:xfrm>
                <a:off x="6979134" y="3785002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C9CA54F-3535-0650-4059-6598D1F8EC24}"/>
                  </a:ext>
                </a:extLst>
              </p:cNvPr>
              <p:cNvSpPr/>
              <p:nvPr/>
            </p:nvSpPr>
            <p:spPr>
              <a:xfrm>
                <a:off x="6500844" y="3854060"/>
                <a:ext cx="572480" cy="390303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2AF6858F-7185-D932-6F06-C00A9A07B135}"/>
                  </a:ext>
                </a:extLst>
              </p:cNvPr>
              <p:cNvSpPr/>
              <p:nvPr/>
            </p:nvSpPr>
            <p:spPr>
              <a:xfrm>
                <a:off x="7321227" y="3854060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9555DF9-E698-03A2-0C65-D62DF358F460}"/>
                  </a:ext>
                </a:extLst>
              </p:cNvPr>
              <p:cNvSpPr/>
              <p:nvPr/>
            </p:nvSpPr>
            <p:spPr>
              <a:xfrm>
                <a:off x="7728965" y="3802081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99F4DEF2-E101-8C04-AD0D-6DA2265BB8A6}"/>
                  </a:ext>
                </a:extLst>
              </p:cNvPr>
              <p:cNvSpPr/>
              <p:nvPr/>
            </p:nvSpPr>
            <p:spPr>
              <a:xfrm>
                <a:off x="6769131" y="4027907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7104E5AB-3854-CCA7-080B-A4E0BAA7D1B4}"/>
                  </a:ext>
                </a:extLst>
              </p:cNvPr>
              <p:cNvSpPr/>
              <p:nvPr/>
            </p:nvSpPr>
            <p:spPr>
              <a:xfrm>
                <a:off x="7190839" y="3865483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C0E76ED-FD95-0D59-D3E5-9D2AD429D7A7}"/>
                  </a:ext>
                </a:extLst>
              </p:cNvPr>
              <p:cNvSpPr/>
              <p:nvPr/>
            </p:nvSpPr>
            <p:spPr>
              <a:xfrm>
                <a:off x="7565304" y="4038550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F6ACD744-185A-8E08-C418-0C46E5F2D453}"/>
                  </a:ext>
                </a:extLst>
              </p:cNvPr>
              <p:cNvSpPr/>
              <p:nvPr/>
            </p:nvSpPr>
            <p:spPr>
              <a:xfrm>
                <a:off x="7972348" y="3907664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AED8B009-C134-7388-B65E-A13FE004BA6C}"/>
                  </a:ext>
                </a:extLst>
              </p:cNvPr>
              <p:cNvSpPr/>
              <p:nvPr/>
            </p:nvSpPr>
            <p:spPr>
              <a:xfrm>
                <a:off x="6769131" y="4027907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1291C53B-7A1A-DF6E-8074-C0F64F40FE91}"/>
                  </a:ext>
                </a:extLst>
              </p:cNvPr>
              <p:cNvSpPr/>
              <p:nvPr/>
            </p:nvSpPr>
            <p:spPr>
              <a:xfrm>
                <a:off x="7190839" y="3865483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A52FC56-C3B5-926B-B56F-CC65515C8EA0}"/>
                  </a:ext>
                </a:extLst>
              </p:cNvPr>
              <p:cNvSpPr/>
              <p:nvPr/>
            </p:nvSpPr>
            <p:spPr>
              <a:xfrm>
                <a:off x="7565304" y="4038550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4C99F79B-62D6-71B1-D380-AA9B8F3AFC31}"/>
                  </a:ext>
                </a:extLst>
              </p:cNvPr>
              <p:cNvSpPr/>
              <p:nvPr/>
            </p:nvSpPr>
            <p:spPr>
              <a:xfrm>
                <a:off x="7972348" y="3907664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828769D-8ECD-F328-C49E-B43A5F4A6CCA}"/>
                </a:ext>
              </a:extLst>
            </p:cNvPr>
            <p:cNvGrpSpPr/>
            <p:nvPr/>
          </p:nvGrpSpPr>
          <p:grpSpPr>
            <a:xfrm>
              <a:off x="1836689" y="3819263"/>
              <a:ext cx="2309676" cy="623472"/>
              <a:chOff x="3195092" y="4180897"/>
              <a:chExt cx="2309676" cy="623472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C6579837-515D-C23E-3483-43BC7667A3DD}"/>
                  </a:ext>
                </a:extLst>
              </p:cNvPr>
              <p:cNvSpPr/>
              <p:nvPr/>
            </p:nvSpPr>
            <p:spPr>
              <a:xfrm>
                <a:off x="3195092" y="4180897"/>
                <a:ext cx="2309676" cy="623472"/>
              </a:xfrm>
              <a:prstGeom prst="ellipse">
                <a:avLst/>
              </a:prstGeom>
              <a:solidFill>
                <a:srgbClr val="0071C5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1D55677B-B842-3CD3-B880-9C859255B7FE}"/>
                  </a:ext>
                </a:extLst>
              </p:cNvPr>
              <p:cNvSpPr/>
              <p:nvPr/>
            </p:nvSpPr>
            <p:spPr>
              <a:xfrm>
                <a:off x="3893543" y="4240580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F8AA93F6-C88B-A002-EFC3-BCC20394D74D}"/>
                  </a:ext>
                </a:extLst>
              </p:cNvPr>
              <p:cNvSpPr/>
              <p:nvPr/>
            </p:nvSpPr>
            <p:spPr>
              <a:xfrm>
                <a:off x="3415253" y="4309638"/>
                <a:ext cx="572480" cy="390303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4F7C99D0-6A66-ABA6-5A3E-5651083CD3B3}"/>
                  </a:ext>
                </a:extLst>
              </p:cNvPr>
              <p:cNvSpPr/>
              <p:nvPr/>
            </p:nvSpPr>
            <p:spPr>
              <a:xfrm>
                <a:off x="4235636" y="4309638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3F4ACB84-C553-4C3A-385D-D4315390226E}"/>
                  </a:ext>
                </a:extLst>
              </p:cNvPr>
              <p:cNvSpPr/>
              <p:nvPr/>
            </p:nvSpPr>
            <p:spPr>
              <a:xfrm>
                <a:off x="4643374" y="4257659"/>
                <a:ext cx="603059" cy="455135"/>
              </a:xfrm>
              <a:prstGeom prst="ellipse">
                <a:avLst/>
              </a:prstGeom>
              <a:solidFill>
                <a:srgbClr val="F6DF7E"/>
              </a:solidFill>
              <a:ln w="76200" cap="flat" cmpd="sng" algn="ctr">
                <a:noFill/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BB6C05BD-B783-4E90-935E-0123D98A1B7F}"/>
                  </a:ext>
                </a:extLst>
              </p:cNvPr>
              <p:cNvSpPr/>
              <p:nvPr/>
            </p:nvSpPr>
            <p:spPr>
              <a:xfrm>
                <a:off x="4105248" y="4321061"/>
                <a:ext cx="114670" cy="114670"/>
              </a:xfrm>
              <a:prstGeom prst="ellipse">
                <a:avLst/>
              </a:prstGeom>
              <a:solidFill>
                <a:srgbClr val="8C8C8C">
                  <a:lumMod val="20000"/>
                  <a:lumOff val="80000"/>
                </a:srgbClr>
              </a:solidFill>
              <a:ln w="127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27A96BAC-48CB-FE2D-5AE1-D95CDB4F546A}"/>
                  </a:ext>
                </a:extLst>
              </p:cNvPr>
              <p:cNvSpPr/>
              <p:nvPr/>
            </p:nvSpPr>
            <p:spPr>
              <a:xfrm>
                <a:off x="4105248" y="4321061"/>
                <a:ext cx="114670" cy="114670"/>
              </a:xfrm>
              <a:prstGeom prst="ellipse">
                <a:avLst/>
              </a:prstGeom>
              <a:solidFill>
                <a:srgbClr val="FF00FF"/>
              </a:solidFill>
              <a:ln w="25400" cap="flat" cmpd="sng" algn="ctr">
                <a:solidFill>
                  <a:srgbClr val="15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5725">
                  <a:lnSpc>
                    <a:spcPct val="90000"/>
                  </a:lnSpc>
                  <a:defRPr/>
                </a:pPr>
                <a:endParaRPr lang="en-US" sz="750" kern="0" err="1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117" name="Arrow: Down 116">
              <a:extLst>
                <a:ext uri="{FF2B5EF4-FFF2-40B4-BE49-F238E27FC236}">
                  <a16:creationId xmlns:a16="http://schemas.microsoft.com/office/drawing/2014/main" id="{D8DBE373-F2B4-8D0F-4636-6ACF00A5E16E}"/>
                </a:ext>
              </a:extLst>
            </p:cNvPr>
            <p:cNvSpPr/>
            <p:nvPr/>
          </p:nvSpPr>
          <p:spPr>
            <a:xfrm>
              <a:off x="2804181" y="3069479"/>
              <a:ext cx="347132" cy="700813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4EFDB89E-B53D-F4AC-D923-6A77B7B284B8}"/>
                </a:ext>
              </a:extLst>
            </p:cNvPr>
            <p:cNvSpPr txBox="1"/>
            <p:nvPr/>
          </p:nvSpPr>
          <p:spPr>
            <a:xfrm>
              <a:off x="2629330" y="3145361"/>
              <a:ext cx="3203457" cy="4149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 err="1"/>
                <a:t>Cleverly</a:t>
              </a:r>
              <a:r>
                <a:rPr lang="fi-FI"/>
                <a:t> </a:t>
              </a:r>
              <a:r>
                <a:rPr lang="fi-FI" err="1"/>
                <a:t>pick</a:t>
              </a:r>
              <a:r>
                <a:rPr lang="fi-FI"/>
                <a:t> </a:t>
              </a:r>
              <a:r>
                <a:rPr lang="fi-FI" err="1"/>
                <a:t>one</a:t>
              </a:r>
              <a:endParaRPr lang="en-FI"/>
            </a:p>
          </p:txBody>
        </p:sp>
      </p:grpSp>
      <p:sp>
        <p:nvSpPr>
          <p:cNvPr id="163" name="Multiplication Sign 162">
            <a:extLst>
              <a:ext uri="{FF2B5EF4-FFF2-40B4-BE49-F238E27FC236}">
                <a16:creationId xmlns:a16="http://schemas.microsoft.com/office/drawing/2014/main" id="{29382F1B-6DAA-036C-E241-1310B7956D52}"/>
              </a:ext>
            </a:extLst>
          </p:cNvPr>
          <p:cNvSpPr/>
          <p:nvPr/>
        </p:nvSpPr>
        <p:spPr>
          <a:xfrm>
            <a:off x="10315431" y="1998013"/>
            <a:ext cx="1238669" cy="1139024"/>
          </a:xfrm>
          <a:prstGeom prst="mathMultiply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52651-81FB-7F3A-A0DE-5B078CC05BED}"/>
              </a:ext>
            </a:extLst>
          </p:cNvPr>
          <p:cNvSpPr txBox="1"/>
          <p:nvPr/>
        </p:nvSpPr>
        <p:spPr>
          <a:xfrm>
            <a:off x="10639700" y="4223818"/>
            <a:ext cx="914400" cy="1525931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FI" sz="8000" b="1">
                <a:ln w="2540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A7B37-5D33-12CC-13A2-6222B3CDFB80}"/>
              </a:ext>
            </a:extLst>
          </p:cNvPr>
          <p:cNvSpPr txBox="1"/>
          <p:nvPr/>
        </p:nvSpPr>
        <p:spPr>
          <a:xfrm>
            <a:off x="847620" y="4635924"/>
            <a:ext cx="4200096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/>
              <a:t>Filters distributions (or: PDFs)</a:t>
            </a:r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6FBFAA-30DD-7F58-C9FF-235F19320AEE}"/>
              </a:ext>
            </a:extLst>
          </p:cNvPr>
          <p:cNvCxnSpPr/>
          <p:nvPr/>
        </p:nvCxnSpPr>
        <p:spPr>
          <a:xfrm>
            <a:off x="6184024" y="3208285"/>
            <a:ext cx="54781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1C61E9-E0F8-2AA9-340D-E4B1D66600F1}"/>
              </a:ext>
            </a:extLst>
          </p:cNvPr>
          <p:cNvSpPr txBox="1"/>
          <p:nvPr/>
        </p:nvSpPr>
        <p:spPr>
          <a:xfrm>
            <a:off x="848654" y="2158657"/>
            <a:ext cx="5762900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/>
              <a:t>Reuses – can’t create unlimited samples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10727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05B7-D01B-875C-131A-BB0B2C29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Ris</a:t>
            </a:r>
            <a:r>
              <a:rPr lang="en-US"/>
              <a:t> result’s pdf can not be evaluated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0AD8B-5C3E-988F-56F0-FCC22BB2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E9FA-3F8D-0D45-ABEA-B1C7A7244A19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17DC6C8F-B9E6-16C8-DE45-D6FF785F5825}"/>
                  </a:ext>
                </a:extLst>
              </p:cNvPr>
              <p:cNvSpPr txBox="1"/>
              <p:nvPr/>
            </p:nvSpPr>
            <p:spPr>
              <a:xfrm>
                <a:off x="2891192" y="2007709"/>
                <a:ext cx="6409617" cy="2523255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algn="ctr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 b="1"/>
                  <a:t>In RIS, result PDF </a:t>
                </a:r>
                <a14:m>
                  <m:oMath xmlns:m="http://schemas.openxmlformats.org/officeDocument/2006/math">
                    <m:r>
                      <a:rPr lang="fi-FI" b="1" i="1" smtClean="0">
                        <a:latin typeface="Cambria Math" panose="02040503050406030204" pitchFamily="18" charset="0"/>
                      </a:rPr>
                      <m:t>𝒑</m:t>
                    </m:r>
                    <m:d>
                      <m:dPr>
                        <m:ctrlPr>
                          <a:rPr lang="fi-FI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fi-FI" b="1"/>
                  <a:t> can not be evaluated!</a:t>
                </a:r>
                <a:br>
                  <a:rPr lang="fi-FI" b="1"/>
                </a:br>
                <a:r>
                  <a:rPr lang="fi-FI" sz="1600" i="1"/>
                  <a:t>It’s a complicated multidimensional integral</a:t>
                </a:r>
                <a:endParaRPr lang="fi-FI" i="1"/>
              </a:p>
              <a:p>
                <a:pPr algn="ctr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endParaRPr lang="fi-FI"/>
              </a:p>
              <a:p>
                <a:pPr algn="ctr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r>
                  <a:rPr lang="fi-FI"/>
                  <a:t>How to integrate with RIS?</a:t>
                </a:r>
              </a:p>
              <a:p>
                <a:pPr algn="ctr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endParaRPr lang="fi-FI"/>
              </a:p>
              <a:p>
                <a:pPr algn="ctr">
                  <a:lnSpc>
                    <a:spcPct val="130000"/>
                  </a:lnSpc>
                  <a:spcAft>
                    <a:spcPts val="600"/>
                  </a:spcAft>
                  <a:buClr>
                    <a:schemeClr val="accent2"/>
                  </a:buClr>
                </a:pPr>
                <a:endParaRPr lang="fi-FI"/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17DC6C8F-B9E6-16C8-DE45-D6FF785F5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92" y="2007709"/>
                <a:ext cx="6409617" cy="25232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0B7D04C9-9B2B-02DF-CBC9-D908F46D9E62}"/>
              </a:ext>
            </a:extLst>
          </p:cNvPr>
          <p:cNvGrpSpPr/>
          <p:nvPr/>
        </p:nvGrpSpPr>
        <p:grpSpPr>
          <a:xfrm>
            <a:off x="4614334" y="3711747"/>
            <a:ext cx="2963333" cy="1341170"/>
            <a:chOff x="4692649" y="3711747"/>
            <a:chExt cx="2963333" cy="13411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4E469C8-93ED-211D-9118-5B727A7DCFC5}"/>
                    </a:ext>
                  </a:extLst>
                </p:cNvPr>
                <p:cNvSpPr txBox="1"/>
                <p:nvPr/>
              </p:nvSpPr>
              <p:spPr>
                <a:xfrm>
                  <a:off x="4938182" y="4103042"/>
                  <a:ext cx="2472267" cy="9498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num>
                          <m:den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nary>
                          <m:naryPr>
                            <m:limLoc m:val="undOvr"/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4"/>
                              </m:rPr>
                              <a:rPr lang="fi-FI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i-FI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i-FI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nary>
                      </m:oMath>
                    </m:oMathPara>
                  </a14:m>
                  <a:endParaRPr lang="en-FI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4E469C8-93ED-211D-9118-5B727A7DC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8182" y="4103042"/>
                  <a:ext cx="2472267" cy="9498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EA819D-8612-8ED6-5262-BE4EACD2F1C3}"/>
                </a:ext>
              </a:extLst>
            </p:cNvPr>
            <p:cNvSpPr txBox="1"/>
            <p:nvPr/>
          </p:nvSpPr>
          <p:spPr>
            <a:xfrm>
              <a:off x="4692649" y="3711747"/>
              <a:ext cx="2963333" cy="4149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buClr>
                  <a:schemeClr val="accent2"/>
                </a:buClr>
              </a:pPr>
              <a:r>
                <a:rPr lang="fi-FI" b="1"/>
                <a:t>Monte Carlo </a:t>
              </a:r>
              <a:r>
                <a:rPr lang="fi-FI" b="1" err="1"/>
                <a:t>integration</a:t>
              </a:r>
              <a:r>
                <a:rPr lang="fi-FI" b="1"/>
                <a:t>:</a:t>
              </a:r>
              <a:endParaRPr lang="fi-FI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1F9C12-6091-D0BB-4544-2DD7EDB8344D}"/>
              </a:ext>
            </a:extLst>
          </p:cNvPr>
          <p:cNvSpPr txBox="1"/>
          <p:nvPr/>
        </p:nvSpPr>
        <p:spPr>
          <a:xfrm>
            <a:off x="4395464" y="5345544"/>
            <a:ext cx="1210732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err="1"/>
              <a:t>Pixel</a:t>
            </a:r>
            <a:r>
              <a:rPr lang="fi-FI"/>
              <a:t> </a:t>
            </a:r>
            <a:r>
              <a:rPr lang="fi-FI" err="1"/>
              <a:t>color</a:t>
            </a:r>
            <a:endParaRPr lang="en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52817-C9B8-B322-60EF-5036AA71B243}"/>
              </a:ext>
            </a:extLst>
          </p:cNvPr>
          <p:cNvSpPr txBox="1"/>
          <p:nvPr/>
        </p:nvSpPr>
        <p:spPr>
          <a:xfrm>
            <a:off x="6008892" y="5365115"/>
            <a:ext cx="2078566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fi-FI" err="1"/>
              <a:t>Ground</a:t>
            </a:r>
            <a:r>
              <a:rPr lang="fi-FI"/>
              <a:t> </a:t>
            </a:r>
            <a:r>
              <a:rPr lang="fi-FI" err="1"/>
              <a:t>truth</a:t>
            </a:r>
            <a:endParaRPr lang="en-FI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7C5C785-C6AF-A31C-1993-4EAB4AAC980D}"/>
              </a:ext>
            </a:extLst>
          </p:cNvPr>
          <p:cNvSpPr/>
          <p:nvPr/>
        </p:nvSpPr>
        <p:spPr>
          <a:xfrm rot="10800000">
            <a:off x="5281629" y="5004249"/>
            <a:ext cx="220133" cy="36086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ECFFF47-DCDA-3B28-F013-008AFB7A4F4A}"/>
              </a:ext>
            </a:extLst>
          </p:cNvPr>
          <p:cNvSpPr/>
          <p:nvPr/>
        </p:nvSpPr>
        <p:spPr>
          <a:xfrm rot="10800000">
            <a:off x="6307155" y="5011461"/>
            <a:ext cx="220133" cy="36086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259049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5.8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5.8|5"/>
</p:tagLst>
</file>

<file path=ppt/theme/theme1.xml><?xml version="1.0" encoding="utf-8"?>
<a:theme xmlns:a="http://schemas.openxmlformats.org/drawingml/2006/main" name="Office Theme">
  <a:themeElements>
    <a:clrScheme name="SIGGRAPH 2023">
      <a:dk1>
        <a:srgbClr val="23150E"/>
      </a:dk1>
      <a:lt1>
        <a:srgbClr val="FFFFFF"/>
      </a:lt1>
      <a:dk2>
        <a:srgbClr val="23150E"/>
      </a:dk2>
      <a:lt2>
        <a:srgbClr val="FFFFFF"/>
      </a:lt2>
      <a:accent1>
        <a:srgbClr val="F07C46"/>
      </a:accent1>
      <a:accent2>
        <a:srgbClr val="DEA634"/>
      </a:accent2>
      <a:accent3>
        <a:srgbClr val="FFB0A3"/>
      </a:accent3>
      <a:accent4>
        <a:srgbClr val="D7B88F"/>
      </a:accent4>
      <a:accent5>
        <a:srgbClr val="F5EDE3"/>
      </a:accent5>
      <a:accent6>
        <a:srgbClr val="E0E0DF"/>
      </a:accent6>
      <a:hlink>
        <a:srgbClr val="F07C46"/>
      </a:hlink>
      <a:folHlink>
        <a:srgbClr val="F07C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square" lIns="0" rtlCol="0">
        <a:spAutoFit/>
      </a:bodyPr>
      <a:lstStyle>
        <a:defPPr marL="236538" indent="-236538" algn="l">
          <a:lnSpc>
            <a:spcPct val="130000"/>
          </a:lnSpc>
          <a:spcAft>
            <a:spcPts val="600"/>
          </a:spcAft>
          <a:buClr>
            <a:schemeClr val="accent2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4413</Words>
  <Application>Microsoft Office PowerPoint</Application>
  <PresentationFormat>Widescreen</PresentationFormat>
  <Paragraphs>666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Cambria Math</vt:lpstr>
      <vt:lpstr>System Font Regular</vt:lpstr>
      <vt:lpstr>Trebuchet MS</vt:lpstr>
      <vt:lpstr>Wingdings</vt:lpstr>
      <vt:lpstr>Office Theme</vt:lpstr>
      <vt:lpstr>Restir course</vt:lpstr>
      <vt:lpstr>Resampled importance sampling</vt:lpstr>
      <vt:lpstr>Pdf converges to target</vt:lpstr>
      <vt:lpstr>Pdf converges to target</vt:lpstr>
      <vt:lpstr>Ris: Concepts</vt:lpstr>
      <vt:lpstr>Ris On a high level</vt:lpstr>
      <vt:lpstr>Ris is like path guiding – in a sense</vt:lpstr>
      <vt:lpstr>Ris skips fitting pdf – and reuses inputs</vt:lpstr>
      <vt:lpstr>Ris result’s pdf can not be evaluated</vt:lpstr>
      <vt:lpstr>1/p(x) is a weight – but not the only one</vt:lpstr>
      <vt:lpstr>Unbiased contribution weight (UCW) allows integration</vt:lpstr>
      <vt:lpstr>RIS: Algorithm</vt:lpstr>
      <vt:lpstr>RIS: Algorithm</vt:lpstr>
      <vt:lpstr>RIS: Algorithm</vt:lpstr>
      <vt:lpstr>RIS: Algorithm</vt:lpstr>
      <vt:lpstr>RIS: Algorithm</vt:lpstr>
      <vt:lpstr>RIS: Algorithm</vt:lpstr>
      <vt:lpstr>Null sample</vt:lpstr>
      <vt:lpstr>Ris</vt:lpstr>
      <vt:lpstr>Old vs modern formulation</vt:lpstr>
      <vt:lpstr>Ris</vt:lpstr>
      <vt:lpstr>two sides of RIS</vt:lpstr>
      <vt:lpstr>Example: simple integration (RIS is sample aggregation)</vt:lpstr>
      <vt:lpstr>Example: simple integration (RIS is sample aggregation)</vt:lpstr>
      <vt:lpstr>Example: simple integration (RIS is sample aggregation)</vt:lpstr>
      <vt:lpstr>Example: simple integration (RIS is sample aggregation)</vt:lpstr>
      <vt:lpstr>Example: simple integration (RIS is sample aggregation)</vt:lpstr>
      <vt:lpstr>Example: simple integration (RIS is sample aggregation)</vt:lpstr>
      <vt:lpstr>Example: simple integration (RIS is sample aggregation)</vt:lpstr>
      <vt:lpstr>Example: simple integration (RIS is sample aggregation)</vt:lpstr>
      <vt:lpstr>Example: simple integration (RIS is sample aggregation)</vt:lpstr>
      <vt:lpstr>Example: simple integration (RIS is sample aggregation)</vt:lpstr>
      <vt:lpstr>Ris is an aggregation machine</vt:lpstr>
      <vt:lpstr>two sides of RIS</vt:lpstr>
      <vt:lpstr>Visualize: bsdf importance sampling</vt:lpstr>
      <vt:lpstr>Visualize: bsdf importance sampling</vt:lpstr>
      <vt:lpstr>Visualize: bsdf importance sampling</vt:lpstr>
      <vt:lpstr>Visualize: bsdf importance sampling</vt:lpstr>
      <vt:lpstr>Visualize: bsdf importance sampling</vt:lpstr>
      <vt:lpstr>Ris</vt:lpstr>
      <vt:lpstr>Recap: Pdf converges to target</vt:lpstr>
      <vt:lpstr>Recap: Pdf converges to target</vt:lpstr>
      <vt:lpstr>Mis weights are required</vt:lpstr>
      <vt:lpstr>Mis weights are required</vt:lpstr>
      <vt:lpstr>Mis weights fix over and undercounting</vt:lpstr>
      <vt:lpstr>Mis weights fix over and undercounting</vt:lpstr>
      <vt:lpstr>Iterative ris: we don’t know the pdfs</vt:lpstr>
      <vt:lpstr>Generalized balance heuristic: Replace PDF with p ̂</vt:lpstr>
      <vt:lpstr>What mis weights to use?</vt:lpstr>
      <vt:lpstr>Gen. balance heuristic: convergence, no bias</vt:lpstr>
      <vt:lpstr>Ris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claire@cubicleninjas.com</dc:creator>
  <cp:lastModifiedBy>Markus Kettunen</cp:lastModifiedBy>
  <cp:revision>7</cp:revision>
  <dcterms:created xsi:type="dcterms:W3CDTF">2020-09-03T21:14:56Z</dcterms:created>
  <dcterms:modified xsi:type="dcterms:W3CDTF">2023-08-14T18:14:45Z</dcterms:modified>
</cp:coreProperties>
</file>