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1" r:id="rId42"/>
    <p:sldId id="792" r:id="rId43"/>
    <p:sldId id="790" r:id="rId44"/>
    <p:sldId id="793" r:id="rId45"/>
    <p:sldId id="794" r:id="rId46"/>
    <p:sldId id="795" r:id="rId47"/>
    <p:sldId id="796" r:id="rId48"/>
    <p:sldId id="797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334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248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6944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3075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122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578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420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506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7603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255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729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7968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7: Monte Carlo Path Tracing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3242112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7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7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8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a few years ago</a:t>
            </a: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Daniel Ritchie and Lita Cho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59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21343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5176518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in two days</a:t>
            </a:r>
          </a:p>
          <a:p>
            <a:r>
              <a:rPr lang="en-US" dirty="0"/>
              <a:t>Next assignment path tracing (on UCSD Online).  This lecture covers much of that material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rendering</a:t>
            </a:r>
          </a:p>
          <a:p>
            <a:r>
              <a:rPr lang="en-US" dirty="0"/>
              <a:t>Importance sampling now standard in production.  I consulted on Pixar’s system (~2011)</a:t>
            </a:r>
          </a:p>
        </p:txBody>
      </p:sp>
    </p:spTree>
    <p:extLst>
      <p:ext uri="{BB962C8B-B14F-4D97-AF65-F5344CB8AC3E}">
        <p14:creationId xmlns:p14="http://schemas.microsoft.com/office/powerpoint/2010/main" val="261459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65152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3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80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 sz="1800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29302234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1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411578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265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39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385842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  <p:extLst>
      <p:ext uri="{BB962C8B-B14F-4D97-AF65-F5344CB8AC3E}">
        <p14:creationId xmlns:p14="http://schemas.microsoft.com/office/powerpoint/2010/main" val="154196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73069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4112509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743563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32391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7181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9009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709218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689294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1968577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sz="2400" i="1" dirty="0"/>
              <a:t>This is what you need to do for homework 3 (simple upper hemisphere sampling).  Anything more advanced (importance sampling later in lecture) is extra (homework 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93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55109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n</a:t>
            </a:r>
            <a:r>
              <a:rPr lang="en-US" i="1" dirty="0">
                <a:latin typeface="Symbol" charset="0"/>
              </a:rPr>
              <a:t>α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>
                <a:latin typeface="Symbol" charset="0"/>
              </a:rPr>
              <a:t>α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107433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Symbol" charset="0"/>
              </a:rPr>
              <a:t>α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i="1" baseline="-25000" dirty="0">
                <a:latin typeface="Symbol" charset="0"/>
              </a:rPr>
              <a:t>α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13023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</a:t>
            </a:r>
            <a:r>
              <a:rPr lang="en-US"/>
              <a:t>researched even over </a:t>
            </a:r>
            <a:r>
              <a:rPr lang="en-US" dirty="0"/>
              <a:t>last 10 years</a:t>
            </a:r>
          </a:p>
        </p:txBody>
      </p:sp>
    </p:spTree>
    <p:extLst>
      <p:ext uri="{BB962C8B-B14F-4D97-AF65-F5344CB8AC3E}">
        <p14:creationId xmlns:p14="http://schemas.microsoft.com/office/powerpoint/2010/main" val="3660509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9487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27238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39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81000" progId="Equation.DSMT4">
                  <p:embed/>
                </p:oleObj>
              </mc:Choice>
              <mc:Fallback>
                <p:oleObj name="Equation" r:id="rId2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u,v,</a:t>
            </a:r>
            <a:r>
              <a:rPr lang="en-US" sz="2200" i="1" dirty="0" err="1">
                <a:latin typeface="Symbol" charset="0"/>
              </a:rPr>
              <a:t>θ</a:t>
            </a:r>
            <a:r>
              <a:rPr lang="en-US" sz="2200" i="1" dirty="0" err="1"/>
              <a:t>,ϕ</a:t>
            </a:r>
            <a:r>
              <a:rPr lang="en-US" sz="900" i="1" dirty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88394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1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26471</TotalTime>
  <Words>2421</Words>
  <Application>Microsoft Macintosh PowerPoint</Application>
  <PresentationFormat>Letter Paper (8.5x11 in)</PresentationFormat>
  <Paragraphs>306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Wingdings</vt:lpstr>
      <vt:lpstr>Symbol</vt:lpstr>
      <vt:lpstr>Arial</vt:lpstr>
      <vt:lpstr>Times New Roman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a few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756</cp:revision>
  <cp:lastPrinted>2020-03-27T18:13:33Z</cp:lastPrinted>
  <dcterms:created xsi:type="dcterms:W3CDTF">1999-02-11T00:43:51Z</dcterms:created>
  <dcterms:modified xsi:type="dcterms:W3CDTF">2024-01-04T01:31:30Z</dcterms:modified>
</cp:coreProperties>
</file>