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1" r:id="rId42"/>
    <p:sldId id="792" r:id="rId43"/>
    <p:sldId id="790" r:id="rId44"/>
    <p:sldId id="793" r:id="rId45"/>
    <p:sldId id="794" r:id="rId46"/>
    <p:sldId id="795" r:id="rId47"/>
    <p:sldId id="796" r:id="rId48"/>
    <p:sldId id="797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2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33461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85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69448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75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229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781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4203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068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6032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586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297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 </a:t>
            </a:r>
            <a:r>
              <a:rPr lang="en-US" dirty="0"/>
              <a:t>Lecture 7</a:t>
            </a:r>
            <a:r>
              <a:rPr lang="en-US" dirty="0" smtClean="0"/>
              <a:t>: Monte Carlo Path Tracing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324211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7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8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</a:t>
            </a:r>
            <a:r>
              <a:rPr lang="en-US" dirty="0" smtClean="0"/>
              <a:t>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Daniel Ritchie and Lita Cho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5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21343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517651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(direct lighting) due in two days</a:t>
            </a:r>
          </a:p>
          <a:p>
            <a:r>
              <a:rPr lang="en-US" dirty="0" smtClean="0"/>
              <a:t>Next assignment path tracing (on </a:t>
            </a:r>
            <a:r>
              <a:rPr lang="en-US" dirty="0" smtClean="0"/>
              <a:t>UCSD Online</a:t>
            </a:r>
            <a:r>
              <a:rPr lang="en-US" dirty="0" smtClean="0"/>
              <a:t>)</a:t>
            </a:r>
            <a:r>
              <a:rPr lang="en-US" dirty="0" smtClean="0"/>
              <a:t>.  This lecture covers much of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</a:t>
            </a:r>
            <a:r>
              <a:rPr lang="en-US" dirty="0" smtClean="0"/>
              <a:t>(~2011)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5152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3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8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 sz="1800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293022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41157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26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1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385842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15419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73069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411250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7435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32391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718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900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0921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68929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Option </a:t>
            </a:r>
            <a:r>
              <a:rPr lang="en-US" dirty="0"/>
              <a:t>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19685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sz="2400" i="1" dirty="0"/>
              <a:t>This is what you need to do for homework 3 (simple upper hemisphere sampling).  Anything more advanced </a:t>
            </a:r>
            <a:r>
              <a:rPr lang="en-US" sz="2400" i="1" dirty="0" smtClean="0"/>
              <a:t>(importance sampling later </a:t>
            </a:r>
            <a:r>
              <a:rPr lang="en-US" sz="2400" i="1" dirty="0"/>
              <a:t>in lecture) is </a:t>
            </a:r>
            <a:r>
              <a:rPr lang="en-US" sz="2400" i="1" dirty="0" smtClean="0"/>
              <a:t>extra (homework 4).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9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 smtClean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551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 smtClean="0"/>
              <a:t>n</a:t>
            </a:r>
            <a:r>
              <a:rPr lang="en-US" i="1" dirty="0" smtClean="0">
                <a:latin typeface="Symbol" charset="0"/>
              </a:rPr>
              <a:t>α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</a:t>
            </a:r>
            <a:r>
              <a:rPr lang="en-US" dirty="0" smtClean="0"/>
              <a:t>+2)</a:t>
            </a:r>
            <a:r>
              <a:rPr lang="en-US" dirty="0"/>
              <a:t>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107433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i="1" baseline="-25000" dirty="0" smtClean="0">
                <a:latin typeface="Symbol" charset="0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1302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</a:t>
            </a:r>
            <a:r>
              <a:rPr lang="en-US"/>
              <a:t>researched </a:t>
            </a:r>
            <a:r>
              <a:rPr lang="en-US" smtClean="0"/>
              <a:t>even over </a:t>
            </a:r>
            <a:r>
              <a:rPr lang="en-US" dirty="0"/>
              <a:t>last 10 years</a:t>
            </a:r>
          </a:p>
        </p:txBody>
      </p:sp>
    </p:spTree>
    <p:extLst>
      <p:ext uri="{BB962C8B-B14F-4D97-AF65-F5344CB8AC3E}">
        <p14:creationId xmlns:p14="http://schemas.microsoft.com/office/powerpoint/2010/main" val="3660509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9487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7238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39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88394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26471</TotalTime>
  <Words>1960</Words>
  <Application>Microsoft Macintosh PowerPoint</Application>
  <PresentationFormat>Letter Paper (8.5x11 in)</PresentationFormat>
  <Paragraphs>306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1_Default Design</vt:lpstr>
      <vt:lpstr>Equation</vt:lpstr>
      <vt:lpstr>Computer Graphics II: Rendering</vt:lpstr>
      <vt:lpstr>To Do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a few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754</cp:revision>
  <cp:lastPrinted>2020-03-27T18:13:33Z</cp:lastPrinted>
  <dcterms:created xsi:type="dcterms:W3CDTF">1999-02-11T00:43:51Z</dcterms:created>
  <dcterms:modified xsi:type="dcterms:W3CDTF">2021-04-17T15:29:22Z</dcterms:modified>
</cp:coreProperties>
</file>