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32"/>
  </p:notesMasterIdLst>
  <p:handoutMasterIdLst>
    <p:handoutMasterId r:id="rId33"/>
  </p:handoutMasterIdLst>
  <p:sldIdLst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912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05" r:id="rId25"/>
    <p:sldId id="906" r:id="rId26"/>
    <p:sldId id="907" r:id="rId27"/>
    <p:sldId id="908" r:id="rId28"/>
    <p:sldId id="909" r:id="rId29"/>
    <p:sldId id="910" r:id="rId30"/>
    <p:sldId id="911" r:id="rId31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7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747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168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531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61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480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080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0296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770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23254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45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189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97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74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0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81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92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5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645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4723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352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19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3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3761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4991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621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46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092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 b="0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63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34.219.177.190/cs167hw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19], </a:t>
            </a:r>
            <a:r>
              <a:rPr lang="en-US" dirty="0"/>
              <a:t>Lecture </a:t>
            </a:r>
            <a:r>
              <a:rPr lang="en-US" dirty="0" smtClean="0"/>
              <a:t>9: Curves 1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09306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Linear 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400" i="1">
                <a:solidFill>
                  <a:srgbClr val="FFFFFF"/>
                </a:solidFill>
                <a:latin typeface="Arial" charset="0"/>
              </a:rPr>
              <a:t>Degree 1, Order 2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F(1)</a:t>
            </a:r>
          </a:p>
        </p:txBody>
      </p:sp>
    </p:spTree>
    <p:extLst>
      <p:ext uri="{BB962C8B-B14F-4D97-AF65-F5344CB8AC3E}">
        <p14:creationId xmlns:p14="http://schemas.microsoft.com/office/powerpoint/2010/main" val="3737000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Quadratic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(1-u)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P0 + 2u(1-u) P1 + u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93949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00FF00"/>
                  </a:solidFill>
                  <a:latin typeface="Arial" charset="0"/>
                  <a:cs typeface="Arial"/>
                </a:rPr>
                <a:t>u</a:t>
              </a:r>
            </a:p>
            <a:p>
              <a:pPr algn="l" eaLnBrk="1" hangingPunct="1"/>
              <a:endParaRPr lang="en-US" sz="2400" b="0">
                <a:solidFill>
                  <a:srgbClr val="00FF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3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 +3u(1-u)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 +3u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(1-u) P2 + 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  <a:cs typeface="Arial"/>
              </a:rPr>
              <a:t>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Linear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Degree 1, Order 2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Quadratic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2, Order 3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P0 + 2u(1-u) P1 + u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F(u) = 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P0 +3u(1-u)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 +3u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(1-u) P2 + 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6741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3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HW3 </a:t>
            </a:r>
            <a:r>
              <a:rPr lang="en-US" dirty="0"/>
              <a:t>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20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86039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6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8177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70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02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13819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8335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4140200" imgH="1612900" progId="Equation.DSMT4">
                  <p:embed/>
                </p:oleObj>
              </mc:Choice>
              <mc:Fallback>
                <p:oleObj name="Equation" r:id="rId5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4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035983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3090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3505200" imgH="1371600" progId="Equation.DSMT4">
                  <p:embed/>
                </p:oleObj>
              </mc:Choice>
              <mc:Fallback>
                <p:oleObj name="Equation" r:id="rId3" imgW="350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25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17852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3479800" imgH="1371600" progId="Equation.DSMT4">
                  <p:embed/>
                </p:oleObj>
              </mc:Choice>
              <mc:Fallback>
                <p:oleObj name="Equation" r:id="rId3" imgW="3479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04231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 smtClean="0"/>
              <a:t>Demo of HW 3 </a:t>
            </a:r>
            <a:endParaRPr lang="en-US" dirty="0"/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  <p:extLst>
      <p:ext uri="{BB962C8B-B14F-4D97-AF65-F5344CB8AC3E}">
        <p14:creationId xmlns:p14="http://schemas.microsoft.com/office/powerpoint/2010/main" val="4104069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26233" cy="5029200"/>
          </a:xfrm>
        </p:spPr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of HW </a:t>
            </a:r>
            <a:r>
              <a:rPr lang="en-US" dirty="0" smtClean="0"/>
              <a:t>3 solution</a:t>
            </a:r>
          </a:p>
          <a:p>
            <a:r>
              <a:rPr lang="en-US" dirty="0" smtClean="0"/>
              <a:t>Homework submission </a:t>
            </a:r>
            <a:r>
              <a:rPr lang="en-US" dirty="0"/>
              <a:t> </a:t>
            </a:r>
            <a:r>
              <a:rPr lang="en-US" dirty="0" smtClean="0"/>
              <a:t>(Feb 27)</a:t>
            </a:r>
          </a:p>
          <a:p>
            <a:pPr lvl="1"/>
            <a:r>
              <a:rPr lang="en-US" dirty="0" smtClean="0"/>
              <a:t>After midterm, but please start on it before</a:t>
            </a:r>
          </a:p>
          <a:p>
            <a:pPr lvl="1"/>
            <a:r>
              <a:rPr lang="en-US" dirty="0" smtClean="0"/>
              <a:t>Not on </a:t>
            </a:r>
            <a:r>
              <a:rPr lang="en-US" dirty="0"/>
              <a:t>edX edge, </a:t>
            </a:r>
            <a:r>
              <a:rPr lang="en-US" dirty="0" smtClean="0">
                <a:hlinkClick r:id="rId2"/>
              </a:rPr>
              <a:t>http://34.219.177.190/cs167hw3/</a:t>
            </a:r>
            <a:endParaRPr lang="en-US" dirty="0" smtClean="0"/>
          </a:p>
          <a:p>
            <a:pPr lvl="1"/>
            <a:r>
              <a:rPr lang="en-US" dirty="0" smtClean="0"/>
              <a:t>Same password as for readings (and code grade only)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FFFF"/>
                </a:solidFill>
                <a:latin typeface="Arial" charset="0"/>
              </a:rPr>
              <a:t>Rachel Shiner, Final Project Spring 2010</a:t>
            </a:r>
          </a:p>
        </p:txBody>
      </p:sp>
    </p:spTree>
    <p:extLst>
      <p:ext uri="{BB962C8B-B14F-4D97-AF65-F5344CB8AC3E}">
        <p14:creationId xmlns:p14="http://schemas.microsoft.com/office/powerpoint/2010/main" val="382549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Curve (with </a:t>
            </a:r>
            <a:r>
              <a:rPr lang="en-US" dirty="0" smtClean="0"/>
              <a:t>HW3 </a:t>
            </a:r>
            <a:r>
              <a:rPr lang="en-US" dirty="0"/>
              <a:t>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 smtClean="0"/>
              <a:t>Demo HW 3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3859913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1127755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Anonymous, know how things are going</a:t>
            </a:r>
          </a:p>
          <a:p>
            <a:r>
              <a:rPr lang="en-US" dirty="0" smtClean="0"/>
              <a:t>Will try to use it to improve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0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29227</TotalTime>
  <Words>1242</Words>
  <Application>Microsoft Macintosh PowerPoint</Application>
  <PresentationFormat>Letter Paper (8.5x11 in)</PresentationFormat>
  <Paragraphs>284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Equation</vt:lpstr>
      <vt:lpstr>Computer Graphics</vt:lpstr>
      <vt:lpstr>Course Outline</vt:lpstr>
      <vt:lpstr>Graphics Pipeline</vt:lpstr>
      <vt:lpstr>Curves for Modeling</vt:lpstr>
      <vt:lpstr>Motivation</vt:lpstr>
      <vt:lpstr>Outline of Unit</vt:lpstr>
      <vt:lpstr>Bezier Curve (with HW3 demo)</vt:lpstr>
      <vt:lpstr>Bezier Curve: (Desirable) properties</vt:lpstr>
      <vt:lpstr>Survey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HW3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736</cp:revision>
  <cp:lastPrinted>2012-09-18T15:48:31Z</cp:lastPrinted>
  <dcterms:created xsi:type="dcterms:W3CDTF">1999-02-11T00:43:51Z</dcterms:created>
  <dcterms:modified xsi:type="dcterms:W3CDTF">2019-02-01T19:53:46Z</dcterms:modified>
</cp:coreProperties>
</file>