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813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07" r:id="rId25"/>
    <p:sldId id="808" r:id="rId2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cs.brown.edu/research/exploratory/freeSoftware/catalogs/repositoryApplet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3</a:t>
            </a:r>
            <a:r>
              <a:rPr lang="en-US" dirty="0" smtClean="0"/>
              <a:t>: Transformations 1</a:t>
            </a:r>
            <a:endParaRPr lang="en-US" dirty="0"/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31" name="Equation" r:id="rId3" imgW="2667000" imgH="508000" progId="Equation.DSMT4">
                  <p:embed/>
                </p:oleObj>
              </mc:Choice>
              <mc:Fallback>
                <p:oleObj name="Equation" r:id="rId3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48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19" name="Equation" r:id="rId3" imgW="1358900" imgH="749300" progId="Equation.DSMT4">
                  <p:embed/>
                </p:oleObj>
              </mc:Choice>
              <mc:Fallback>
                <p:oleObj name="Equation" r:id="rId3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3" name="Equation" r:id="rId3" imgW="1993900" imgH="774700" progId="Equation.DSMT4">
                  <p:embed/>
                </p:oleObj>
              </mc:Choice>
              <mc:Fallback>
                <p:oleObj name="Equation" r:id="rId3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8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9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6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7" name="Equation" r:id="rId5" imgW="4000500" imgH="1422400" progId="Equation.DSMT4">
                  <p:embed/>
                </p:oleObj>
              </mc:Choice>
              <mc:Fallback>
                <p:oleObj name="Equation" r:id="rId5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26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27" name="Equation" r:id="rId5" imgW="2222500" imgH="914400" progId="Equation.DSMT4">
                  <p:embed/>
                </p:oleObj>
              </mc:Choice>
              <mc:Fallback>
                <p:oleObj name="Equation" r:id="rId5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28" name="Equation" r:id="rId7" imgW="685800" imgH="800100" progId="Equation.DSMT4">
                  <p:embed/>
                </p:oleObj>
              </mc:Choice>
              <mc:Fallback>
                <p:oleObj name="Equation" r:id="rId7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</a:t>
            </a:r>
            <a:r>
              <a:rPr lang="en-US" sz="2400" dirty="0" smtClean="0"/>
              <a:t>0 by tomorrow (any issues?)</a:t>
            </a:r>
            <a:endParaRPr lang="en-US" sz="2400" dirty="0"/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</a:t>
            </a:r>
            <a:r>
              <a:rPr lang="en-US" dirty="0" smtClean="0"/>
              <a:t>useful  </a:t>
            </a:r>
          </a:p>
          <a:p>
            <a:pPr lvl="1"/>
            <a:r>
              <a:rPr lang="en-US" dirty="0" smtClean="0"/>
              <a:t>Probably </a:t>
            </a:r>
            <a:r>
              <a:rPr lang="en-US" dirty="0"/>
              <a:t>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 smtClean="0"/>
              <a:t>Usually, we have review sessions per unit, but this one before midterm.  (If you got Shirley-Marschner text, look at problems)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2" name="Equation" r:id="rId3" imgW="2768600" imgH="914400" progId="Equation.DSMT4">
                  <p:embed/>
                </p:oleObj>
              </mc:Choice>
              <mc:Fallback>
                <p:oleObj name="Equation" r:id="rId3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 smtClean="0">
                <a:cs typeface="Times New Roman" charset="0"/>
              </a:rPr>
              <a:t>Homework </a:t>
            </a:r>
            <a:r>
              <a:rPr lang="en-US" dirty="0">
                <a:cs typeface="Times New Roman" charset="0"/>
              </a:rPr>
              <a:t>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04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05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06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1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2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3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4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 err="1" smtClean="0">
                <a:latin typeface="Arial" charset="0"/>
              </a:rPr>
              <a:t>Assn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1 due </a:t>
            </a:r>
            <a:r>
              <a:rPr lang="en-US" sz="1800" b="1" dirty="0" smtClean="0">
                <a:latin typeface="Arial" charset="0"/>
              </a:rPr>
              <a:t>Jan </a:t>
            </a:r>
            <a:r>
              <a:rPr lang="en-US" sz="1800" b="1" dirty="0" smtClean="0">
                <a:latin typeface="Arial" charset="0"/>
              </a:rPr>
              <a:t>23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</a:t>
            </a:r>
            <a:r>
              <a:rPr lang="en-US" dirty="0" smtClean="0"/>
              <a:t>smaller</a:t>
            </a:r>
          </a:p>
          <a:p>
            <a:r>
              <a:rPr lang="en-US" dirty="0" smtClean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 smtClean="0"/>
              <a:t>This unit is about the math for these transformations</a:t>
            </a:r>
          </a:p>
          <a:p>
            <a:pPr lvl="1"/>
            <a:r>
              <a:rPr lang="en-US" dirty="0" smtClean="0"/>
              <a:t>Represent transformations using matrices and matrix-vector multiplications.  </a:t>
            </a:r>
          </a:p>
          <a:p>
            <a:r>
              <a:rPr lang="en-US" dirty="0" smtClean="0"/>
              <a:t>Demos throughout lecture: HW 1 and Applet </a:t>
            </a:r>
          </a:p>
          <a:p>
            <a:r>
              <a:rPr lang="en-US" dirty="0" smtClean="0"/>
              <a:t>Transformations Game Applet</a:t>
            </a:r>
          </a:p>
          <a:p>
            <a:pPr lvl="1"/>
            <a:r>
              <a:rPr lang="en-US" dirty="0" smtClean="0"/>
              <a:t>Brown University </a:t>
            </a:r>
            <a:r>
              <a:rPr lang="en-US" dirty="0" err="1" smtClean="0"/>
              <a:t>Exploratories</a:t>
            </a:r>
            <a:r>
              <a:rPr lang="en-US" dirty="0" smtClean="0"/>
              <a:t> of Software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graphics.cs.brown.edu</a:t>
            </a:r>
            <a:r>
              <a:rPr lang="en-US" dirty="0">
                <a:hlinkClick r:id="rId2"/>
              </a:rPr>
              <a:t>/research/exploratory/</a:t>
            </a:r>
            <a:r>
              <a:rPr lang="en-US" dirty="0" err="1">
                <a:hlinkClick r:id="rId2"/>
              </a:rPr>
              <a:t>freeSoftware</a:t>
            </a:r>
            <a:r>
              <a:rPr lang="en-US" dirty="0">
                <a:hlinkClick r:id="rId2"/>
              </a:rPr>
              <a:t>/catalogs/</a:t>
            </a:r>
            <a:r>
              <a:rPr lang="en-US" dirty="0" err="1">
                <a:hlinkClick r:id="rId2"/>
              </a:rPr>
              <a:t>repositoryApplets.html</a:t>
            </a:r>
            <a:endParaRPr lang="en-US" dirty="0" smtClean="0"/>
          </a:p>
          <a:p>
            <a:pPr lvl="1"/>
            <a:r>
              <a:rPr lang="en-US" dirty="0" smtClean="0"/>
              <a:t>Credit: </a:t>
            </a:r>
            <a:r>
              <a:rPr lang="en-US" dirty="0" err="1" smtClean="0"/>
              <a:t>Andries</a:t>
            </a:r>
            <a:r>
              <a:rPr lang="en-US" dirty="0" smtClean="0"/>
              <a:t> Van Dam and Jean </a:t>
            </a:r>
            <a:r>
              <a:rPr lang="en-US" dirty="0" err="1" smtClean="0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21" name="Equation" r:id="rId3" imgW="3263900" imgH="647700" progId="Equation.DSMT4">
                  <p:embed/>
                </p:oleObj>
              </mc:Choice>
              <mc:Fallback>
                <p:oleObj name="Equation" r:id="rId3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22" name="Equation" r:id="rId5" imgW="2425700" imgH="876300" progId="Equation.DSMT4">
                  <p:embed/>
                </p:oleObj>
              </mc:Choice>
              <mc:Fallback>
                <p:oleObj name="Equation" r:id="rId5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  <a:hlinkClick r:id="rId7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25406</TotalTime>
  <Words>861</Words>
  <Application>Microsoft Macintosh PowerPoint</Application>
  <PresentationFormat>Letter Paper (8.5x11 in)</PresentationFormat>
  <Paragraphs>220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Computer Graphics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651</cp:revision>
  <cp:lastPrinted>1999-08-03T15:46:38Z</cp:lastPrinted>
  <dcterms:created xsi:type="dcterms:W3CDTF">1999-02-11T00:43:51Z</dcterms:created>
  <dcterms:modified xsi:type="dcterms:W3CDTF">2018-09-04T18:32:09Z</dcterms:modified>
</cp:coreProperties>
</file>