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autoCompressPictures="0">
  <p:sldMasterIdLst>
    <p:sldMasterId id="2147483653" r:id="rId1"/>
  </p:sldMasterIdLst>
  <p:notesMasterIdLst>
    <p:notesMasterId r:id="rId14"/>
  </p:notesMasterIdLst>
  <p:handoutMasterIdLst>
    <p:handoutMasterId r:id="rId15"/>
  </p:handoutMasterIdLst>
  <p:sldIdLst>
    <p:sldId id="854" r:id="rId2"/>
    <p:sldId id="760" r:id="rId3"/>
    <p:sldId id="831" r:id="rId4"/>
    <p:sldId id="853" r:id="rId5"/>
    <p:sldId id="833" r:id="rId6"/>
    <p:sldId id="834" r:id="rId7"/>
    <p:sldId id="835" r:id="rId8"/>
    <p:sldId id="845" r:id="rId9"/>
    <p:sldId id="848" r:id="rId10"/>
    <p:sldId id="849" r:id="rId11"/>
    <p:sldId id="850" r:id="rId12"/>
    <p:sldId id="851" r:id="rId13"/>
  </p:sldIdLst>
  <p:sldSz cx="9144000" cy="6858000" type="letter"/>
  <p:notesSz cx="6997700" cy="9271000"/>
  <p:defaultTextStyle>
    <a:defPPr>
      <a:defRPr lang="en-US"/>
    </a:defPPr>
    <a:lvl1pPr algn="ctr" rtl="0" eaLnBrk="0" fontAlgn="base" hangingPunct="0">
      <a:spcBef>
        <a:spcPct val="0"/>
      </a:spcBef>
      <a:spcAft>
        <a:spcPct val="0"/>
      </a:spcAft>
      <a:defRPr sz="2800" kern="1200">
        <a:solidFill>
          <a:schemeClr val="tx1"/>
        </a:solidFill>
        <a:latin typeface="Times New Roman" charset="0"/>
        <a:ea typeface="ＭＳ Ｐゴシック" charset="0"/>
        <a:cs typeface="+mn-cs"/>
      </a:defRPr>
    </a:lvl1pPr>
    <a:lvl2pPr marL="457200" algn="ctr" rtl="0" eaLnBrk="0" fontAlgn="base" hangingPunct="0">
      <a:spcBef>
        <a:spcPct val="0"/>
      </a:spcBef>
      <a:spcAft>
        <a:spcPct val="0"/>
      </a:spcAft>
      <a:defRPr sz="2800" kern="1200">
        <a:solidFill>
          <a:schemeClr val="tx1"/>
        </a:solidFill>
        <a:latin typeface="Times New Roman" charset="0"/>
        <a:ea typeface="ＭＳ Ｐゴシック" charset="0"/>
        <a:cs typeface="+mn-cs"/>
      </a:defRPr>
    </a:lvl2pPr>
    <a:lvl3pPr marL="914400" algn="ctr" rtl="0" eaLnBrk="0" fontAlgn="base" hangingPunct="0">
      <a:spcBef>
        <a:spcPct val="0"/>
      </a:spcBef>
      <a:spcAft>
        <a:spcPct val="0"/>
      </a:spcAft>
      <a:defRPr sz="2800" kern="1200">
        <a:solidFill>
          <a:schemeClr val="tx1"/>
        </a:solidFill>
        <a:latin typeface="Times New Roman" charset="0"/>
        <a:ea typeface="ＭＳ Ｐゴシック" charset="0"/>
        <a:cs typeface="+mn-cs"/>
      </a:defRPr>
    </a:lvl3pPr>
    <a:lvl4pPr marL="1371600" algn="ctr" rtl="0" eaLnBrk="0" fontAlgn="base" hangingPunct="0">
      <a:spcBef>
        <a:spcPct val="0"/>
      </a:spcBef>
      <a:spcAft>
        <a:spcPct val="0"/>
      </a:spcAft>
      <a:defRPr sz="2800" kern="1200">
        <a:solidFill>
          <a:schemeClr val="tx1"/>
        </a:solidFill>
        <a:latin typeface="Times New Roman" charset="0"/>
        <a:ea typeface="ＭＳ Ｐゴシック" charset="0"/>
        <a:cs typeface="+mn-cs"/>
      </a:defRPr>
    </a:lvl4pPr>
    <a:lvl5pPr marL="1828800" algn="ctr" rtl="0" eaLnBrk="0" fontAlgn="base" hangingPunct="0">
      <a:spcBef>
        <a:spcPct val="0"/>
      </a:spcBef>
      <a:spcAft>
        <a:spcPct val="0"/>
      </a:spcAft>
      <a:defRPr sz="2800" kern="1200">
        <a:solidFill>
          <a:schemeClr val="tx1"/>
        </a:solidFill>
        <a:latin typeface="Times New Roman" charset="0"/>
        <a:ea typeface="ＭＳ Ｐゴシック" charset="0"/>
        <a:cs typeface="+mn-cs"/>
      </a:defRPr>
    </a:lvl5pPr>
    <a:lvl6pPr marL="2286000" algn="l" defTabSz="457200" rtl="0" eaLnBrk="1" latinLnBrk="0" hangingPunct="1">
      <a:defRPr sz="2800" kern="1200">
        <a:solidFill>
          <a:schemeClr val="tx1"/>
        </a:solidFill>
        <a:latin typeface="Times New Roman" charset="0"/>
        <a:ea typeface="ＭＳ Ｐゴシック" charset="0"/>
        <a:cs typeface="+mn-cs"/>
      </a:defRPr>
    </a:lvl6pPr>
    <a:lvl7pPr marL="2743200" algn="l" defTabSz="457200" rtl="0" eaLnBrk="1" latinLnBrk="0" hangingPunct="1">
      <a:defRPr sz="2800" kern="1200">
        <a:solidFill>
          <a:schemeClr val="tx1"/>
        </a:solidFill>
        <a:latin typeface="Times New Roman" charset="0"/>
        <a:ea typeface="ＭＳ Ｐゴシック" charset="0"/>
        <a:cs typeface="+mn-cs"/>
      </a:defRPr>
    </a:lvl7pPr>
    <a:lvl8pPr marL="3200400" algn="l" defTabSz="457200" rtl="0" eaLnBrk="1" latinLnBrk="0" hangingPunct="1">
      <a:defRPr sz="2800" kern="1200">
        <a:solidFill>
          <a:schemeClr val="tx1"/>
        </a:solidFill>
        <a:latin typeface="Times New Roman" charset="0"/>
        <a:ea typeface="ＭＳ Ｐゴシック" charset="0"/>
        <a:cs typeface="+mn-cs"/>
      </a:defRPr>
    </a:lvl8pPr>
    <a:lvl9pPr marL="3657600" algn="l" defTabSz="457200" rtl="0" eaLnBrk="1" latinLnBrk="0" hangingPunct="1">
      <a:defRPr sz="28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showPr showNarration="1">
    <p:browse/>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8867"/>
    <a:srgbClr val="FF9966"/>
    <a:srgbClr val="FFDD4B"/>
    <a:srgbClr val="0033CC"/>
    <a:srgbClr val="B4C753"/>
    <a:srgbClr val="2AABA8"/>
    <a:srgbClr val="FFFFFF"/>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autoAdjust="0"/>
    <p:restoredTop sz="94660"/>
  </p:normalViewPr>
  <p:slideViewPr>
    <p:cSldViewPr snapToGrid="0">
      <p:cViewPr varScale="1">
        <p:scale>
          <a:sx n="151" d="100"/>
          <a:sy n="151" d="100"/>
        </p:scale>
        <p:origin x="-1416" y="-11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79" d="100"/>
          <a:sy n="79" d="100"/>
        </p:scale>
        <p:origin x="-2220" y="-90"/>
      </p:cViewPr>
      <p:guideLst>
        <p:guide orient="horz" pos="2919"/>
        <p:guide pos="2203"/>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handoutMaster" Target="handoutMasters/handoutMaster1.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6674" name="Rectangle 2"/>
          <p:cNvSpPr>
            <a:spLocks noGrp="1" noChangeArrowheads="1"/>
          </p:cNvSpPr>
          <p:nvPr>
            <p:ph type="hdr" sz="quarter"/>
          </p:nvPr>
        </p:nvSpPr>
        <p:spPr bwMode="auto">
          <a:xfrm>
            <a:off x="0" y="0"/>
            <a:ext cx="299402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2638" tIns="46319" rIns="92638" bIns="46319" numCol="1" anchor="t" anchorCtr="0" compatLnSpc="1">
            <a:prstTxWarp prst="textNoShape">
              <a:avLst/>
            </a:prstTxWarp>
          </a:bodyPr>
          <a:lstStyle>
            <a:lvl1pPr algn="l" defTabSz="927100">
              <a:defRPr sz="1200"/>
            </a:lvl1pPr>
          </a:lstStyle>
          <a:p>
            <a:endParaRPr lang="en-US"/>
          </a:p>
        </p:txBody>
      </p:sp>
      <p:sp>
        <p:nvSpPr>
          <p:cNvPr id="156675" name="Rectangle 3"/>
          <p:cNvSpPr>
            <a:spLocks noGrp="1" noChangeArrowheads="1"/>
          </p:cNvSpPr>
          <p:nvPr>
            <p:ph type="dt" sz="quarter" idx="1"/>
          </p:nvPr>
        </p:nvSpPr>
        <p:spPr bwMode="auto">
          <a:xfrm>
            <a:off x="3995738" y="0"/>
            <a:ext cx="299402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2638" tIns="46319" rIns="92638" bIns="46319" numCol="1" anchor="t" anchorCtr="0" compatLnSpc="1">
            <a:prstTxWarp prst="textNoShape">
              <a:avLst/>
            </a:prstTxWarp>
          </a:bodyPr>
          <a:lstStyle>
            <a:lvl1pPr algn="r" defTabSz="927100">
              <a:defRPr sz="1200"/>
            </a:lvl1pPr>
          </a:lstStyle>
          <a:p>
            <a:endParaRPr lang="en-US"/>
          </a:p>
        </p:txBody>
      </p:sp>
      <p:sp>
        <p:nvSpPr>
          <p:cNvPr id="156676" name="Rectangle 4"/>
          <p:cNvSpPr>
            <a:spLocks noGrp="1" noChangeArrowheads="1"/>
          </p:cNvSpPr>
          <p:nvPr>
            <p:ph type="ftr" sz="quarter" idx="2"/>
          </p:nvPr>
        </p:nvSpPr>
        <p:spPr bwMode="auto">
          <a:xfrm>
            <a:off x="0" y="8829675"/>
            <a:ext cx="299402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2638" tIns="46319" rIns="92638" bIns="46319" numCol="1" anchor="b" anchorCtr="0" compatLnSpc="1">
            <a:prstTxWarp prst="textNoShape">
              <a:avLst/>
            </a:prstTxWarp>
          </a:bodyPr>
          <a:lstStyle>
            <a:lvl1pPr algn="l" defTabSz="927100">
              <a:defRPr sz="1200"/>
            </a:lvl1pPr>
          </a:lstStyle>
          <a:p>
            <a:endParaRPr lang="en-US"/>
          </a:p>
        </p:txBody>
      </p:sp>
      <p:sp>
        <p:nvSpPr>
          <p:cNvPr id="156677" name="Rectangle 5"/>
          <p:cNvSpPr>
            <a:spLocks noGrp="1" noChangeArrowheads="1"/>
          </p:cNvSpPr>
          <p:nvPr>
            <p:ph type="sldNum" sz="quarter" idx="3"/>
          </p:nvPr>
        </p:nvSpPr>
        <p:spPr bwMode="auto">
          <a:xfrm>
            <a:off x="3995738" y="8829675"/>
            <a:ext cx="299402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2638" tIns="46319" rIns="92638" bIns="46319" numCol="1" anchor="b" anchorCtr="0" compatLnSpc="1">
            <a:prstTxWarp prst="textNoShape">
              <a:avLst/>
            </a:prstTxWarp>
          </a:bodyPr>
          <a:lstStyle>
            <a:lvl1pPr algn="r" defTabSz="927100">
              <a:defRPr sz="1200"/>
            </a:lvl1pPr>
          </a:lstStyle>
          <a:p>
            <a:fld id="{FB24855E-9E40-6740-B3F5-1EBF5D7B5F64}" type="slidenum">
              <a:rPr lang="en-US"/>
              <a:pPr/>
              <a:t>‹#›</a:t>
            </a:fld>
            <a:endParaRPr lang="en-US"/>
          </a:p>
        </p:txBody>
      </p:sp>
    </p:spTree>
    <p:extLst>
      <p:ext uri="{BB962C8B-B14F-4D97-AF65-F5344CB8AC3E}">
        <p14:creationId xmlns:p14="http://schemas.microsoft.com/office/powerpoint/2010/main" val="40504515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hdr" sz="quarter"/>
          </p:nvPr>
        </p:nvSpPr>
        <p:spPr bwMode="auto">
          <a:xfrm>
            <a:off x="0" y="0"/>
            <a:ext cx="3030538"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2638" tIns="46319" rIns="92638" bIns="46319" numCol="1" anchor="t" anchorCtr="0" compatLnSpc="1">
            <a:prstTxWarp prst="textNoShape">
              <a:avLst/>
            </a:prstTxWarp>
          </a:bodyPr>
          <a:lstStyle>
            <a:lvl1pPr algn="l" defTabSz="927100">
              <a:defRPr sz="1200"/>
            </a:lvl1pPr>
          </a:lstStyle>
          <a:p>
            <a:endParaRPr lang="en-US"/>
          </a:p>
        </p:txBody>
      </p:sp>
      <p:sp>
        <p:nvSpPr>
          <p:cNvPr id="46083" name="Rectangle 3"/>
          <p:cNvSpPr>
            <a:spLocks noGrp="1" noChangeArrowheads="1"/>
          </p:cNvSpPr>
          <p:nvPr>
            <p:ph type="dt" idx="1"/>
          </p:nvPr>
        </p:nvSpPr>
        <p:spPr bwMode="auto">
          <a:xfrm>
            <a:off x="3967163" y="0"/>
            <a:ext cx="3030537"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2638" tIns="46319" rIns="92638" bIns="46319" numCol="1" anchor="t" anchorCtr="0" compatLnSpc="1">
            <a:prstTxWarp prst="textNoShape">
              <a:avLst/>
            </a:prstTxWarp>
          </a:bodyPr>
          <a:lstStyle>
            <a:lvl1pPr algn="r" defTabSz="927100">
              <a:defRPr sz="1200"/>
            </a:lvl1pPr>
          </a:lstStyle>
          <a:p>
            <a:endParaRPr lang="en-US"/>
          </a:p>
        </p:txBody>
      </p:sp>
      <p:sp>
        <p:nvSpPr>
          <p:cNvPr id="46084" name="Rectangle 4"/>
          <p:cNvSpPr>
            <a:spLocks noGrp="1" noRot="1" noChangeAspect="1" noChangeArrowheads="1" noTextEdit="1"/>
          </p:cNvSpPr>
          <p:nvPr>
            <p:ph type="sldImg" idx="2"/>
          </p:nvPr>
        </p:nvSpPr>
        <p:spPr bwMode="auto">
          <a:xfrm>
            <a:off x="1181100" y="695325"/>
            <a:ext cx="4633913" cy="3475038"/>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6085" name="Rectangle 5"/>
          <p:cNvSpPr>
            <a:spLocks noGrp="1" noChangeArrowheads="1"/>
          </p:cNvSpPr>
          <p:nvPr>
            <p:ph type="body" sz="quarter" idx="3"/>
          </p:nvPr>
        </p:nvSpPr>
        <p:spPr bwMode="auto">
          <a:xfrm>
            <a:off x="931863" y="4402138"/>
            <a:ext cx="5133975" cy="4173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2638" tIns="46319" rIns="92638" bIns="46319"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6086" name="Rectangle 6"/>
          <p:cNvSpPr>
            <a:spLocks noGrp="1" noChangeArrowheads="1"/>
          </p:cNvSpPr>
          <p:nvPr>
            <p:ph type="ftr" sz="quarter" idx="4"/>
          </p:nvPr>
        </p:nvSpPr>
        <p:spPr bwMode="auto">
          <a:xfrm>
            <a:off x="0" y="8807450"/>
            <a:ext cx="3030538"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2638" tIns="46319" rIns="92638" bIns="46319" numCol="1" anchor="b" anchorCtr="0" compatLnSpc="1">
            <a:prstTxWarp prst="textNoShape">
              <a:avLst/>
            </a:prstTxWarp>
          </a:bodyPr>
          <a:lstStyle>
            <a:lvl1pPr algn="l" defTabSz="927100">
              <a:defRPr sz="1200"/>
            </a:lvl1pPr>
          </a:lstStyle>
          <a:p>
            <a:endParaRPr lang="en-US"/>
          </a:p>
        </p:txBody>
      </p:sp>
      <p:sp>
        <p:nvSpPr>
          <p:cNvPr id="46087" name="Rectangle 7"/>
          <p:cNvSpPr>
            <a:spLocks noGrp="1" noChangeArrowheads="1"/>
          </p:cNvSpPr>
          <p:nvPr>
            <p:ph type="sldNum" sz="quarter" idx="5"/>
          </p:nvPr>
        </p:nvSpPr>
        <p:spPr bwMode="auto">
          <a:xfrm>
            <a:off x="3967163" y="8807450"/>
            <a:ext cx="3030537"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2638" tIns="46319" rIns="92638" bIns="46319" numCol="1" anchor="b" anchorCtr="0" compatLnSpc="1">
            <a:prstTxWarp prst="textNoShape">
              <a:avLst/>
            </a:prstTxWarp>
          </a:bodyPr>
          <a:lstStyle>
            <a:lvl1pPr algn="r" defTabSz="927100">
              <a:defRPr sz="1200"/>
            </a:lvl1pPr>
          </a:lstStyle>
          <a:p>
            <a:fld id="{554C108C-FDD4-6248-B5A7-FD5F5B9D6C35}" type="slidenum">
              <a:rPr lang="en-US"/>
              <a:pPr/>
              <a:t>‹#›</a:t>
            </a:fld>
            <a:endParaRPr lang="en-US"/>
          </a:p>
        </p:txBody>
      </p:sp>
    </p:spTree>
    <p:extLst>
      <p:ext uri="{BB962C8B-B14F-4D97-AF65-F5344CB8AC3E}">
        <p14:creationId xmlns:p14="http://schemas.microsoft.com/office/powerpoint/2010/main" val="207366280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buChar char="•"/>
      <a:defRPr sz="1400" kern="1200">
        <a:solidFill>
          <a:schemeClr val="tx1"/>
        </a:solidFill>
        <a:latin typeface="Times New Roman" charset="0"/>
        <a:ea typeface="ＭＳ Ｐゴシック" charset="0"/>
        <a:cs typeface="+mn-cs"/>
      </a:defRPr>
    </a:lvl1pPr>
    <a:lvl2pPr marL="228600" algn="l" rtl="0" eaLnBrk="0" fontAlgn="base" hangingPunct="0">
      <a:spcBef>
        <a:spcPct val="30000"/>
      </a:spcBef>
      <a:spcAft>
        <a:spcPct val="0"/>
      </a:spcAft>
      <a:buChar char="•"/>
      <a:defRPr sz="1400" kern="1200">
        <a:solidFill>
          <a:schemeClr val="tx1"/>
        </a:solidFill>
        <a:latin typeface="Times New Roman" charset="0"/>
        <a:ea typeface="ＭＳ Ｐゴシック" charset="0"/>
        <a:cs typeface="+mn-cs"/>
      </a:defRPr>
    </a:lvl2pPr>
    <a:lvl3pPr marL="457200" algn="l" rtl="0" eaLnBrk="0" fontAlgn="base" hangingPunct="0">
      <a:spcBef>
        <a:spcPct val="30000"/>
      </a:spcBef>
      <a:spcAft>
        <a:spcPct val="0"/>
      </a:spcAft>
      <a:buChar char="•"/>
      <a:defRPr sz="1400" kern="1200">
        <a:solidFill>
          <a:schemeClr val="tx1"/>
        </a:solidFill>
        <a:latin typeface="Times New Roman" charset="0"/>
        <a:ea typeface="ＭＳ Ｐゴシック" charset="0"/>
        <a:cs typeface="+mn-cs"/>
      </a:defRPr>
    </a:lvl3pPr>
    <a:lvl4pPr marL="685800" algn="l" rtl="0" eaLnBrk="0" fontAlgn="base" hangingPunct="0">
      <a:spcBef>
        <a:spcPct val="30000"/>
      </a:spcBef>
      <a:spcAft>
        <a:spcPct val="0"/>
      </a:spcAft>
      <a:buChar char="•"/>
      <a:defRPr sz="1400" kern="1200">
        <a:solidFill>
          <a:schemeClr val="tx1"/>
        </a:solidFill>
        <a:latin typeface="Times New Roman" charset="0"/>
        <a:ea typeface="ＭＳ Ｐゴシック" charset="0"/>
        <a:cs typeface="+mn-cs"/>
      </a:defRPr>
    </a:lvl4pPr>
    <a:lvl5pPr marL="914400" algn="l" rtl="0" eaLnBrk="0" fontAlgn="base" hangingPunct="0">
      <a:spcBef>
        <a:spcPct val="30000"/>
      </a:spcBef>
      <a:spcAft>
        <a:spcPct val="0"/>
      </a:spcAft>
      <a:buChar char="•"/>
      <a:defRPr sz="1400" kern="1200">
        <a:solidFill>
          <a:schemeClr val="tx1"/>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2402" name="Rectangle 2"/>
          <p:cNvSpPr>
            <a:spLocks noGrp="1" noChangeArrowheads="1"/>
          </p:cNvSpPr>
          <p:nvPr>
            <p:ph type="ctrTitle"/>
          </p:nvPr>
        </p:nvSpPr>
        <p:spPr>
          <a:xfrm>
            <a:off x="685800" y="1371600"/>
            <a:ext cx="7772400" cy="1828800"/>
          </a:xfrm>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defRPr/>
            </a:lvl1pPr>
          </a:lstStyle>
          <a:p>
            <a:pPr lvl="0"/>
            <a:r>
              <a:rPr lang="en-US" noProof="0" smtClean="0"/>
              <a:t>Click to edit Master title style</a:t>
            </a:r>
          </a:p>
        </p:txBody>
      </p:sp>
      <p:sp>
        <p:nvSpPr>
          <p:cNvPr id="102403" name="Rectangle 3"/>
          <p:cNvSpPr>
            <a:spLocks noGrp="1" noChangeArrowheads="1"/>
          </p:cNvSpPr>
          <p:nvPr>
            <p:ph type="subTitle" idx="1"/>
          </p:nvPr>
        </p:nvSpPr>
        <p:spPr>
          <a:xfrm>
            <a:off x="677863" y="3581400"/>
            <a:ext cx="7721600" cy="1752600"/>
          </a:xfrm>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marL="0" indent="0" algn="ctr">
              <a:buFont typeface="Wingdings" charset="0"/>
              <a:buNone/>
              <a:defRPr/>
            </a:lvl1pPr>
          </a:lstStyle>
          <a:p>
            <a:pPr lvl="0"/>
            <a:r>
              <a:rPr lang="en-US" noProof="0" smtClean="0"/>
              <a:t>Click to edit Master subtitle style</a:t>
            </a:r>
          </a:p>
        </p:txBody>
      </p:sp>
    </p:spTree>
  </p:cSld>
  <p:clrMapOvr>
    <a:masterClrMapping/>
  </p:clrMapOvr>
  <p:transition xmlns:p14="http://schemas.microsoft.com/office/powerpoint/2010/mai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05819909"/>
      </p:ext>
    </p:extLst>
  </p:cSld>
  <p:clrMapOvr>
    <a:masterClrMapping/>
  </p:clrMapOvr>
  <p:transition xmlns:p14="http://schemas.microsoft.com/office/powerpoint/2010/mai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0"/>
            <a:ext cx="2057400" cy="60229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533400"/>
            <a:ext cx="6019800" cy="60229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46975133"/>
      </p:ext>
    </p:extLst>
  </p:cSld>
  <p:clrMapOvr>
    <a:masterClrMapping/>
  </p:clrMapOvr>
  <p:transition xmlns:p14="http://schemas.microsoft.com/office/powerpoint/2010/mai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66229812"/>
      </p:ext>
    </p:extLst>
  </p:cSld>
  <p:clrMapOvr>
    <a:masterClrMapping/>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585924979"/>
      </p:ext>
    </p:extLst>
  </p:cSld>
  <p:clrMapOvr>
    <a:masterClrMapping/>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27175"/>
            <a:ext cx="4038600"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527175"/>
            <a:ext cx="4038600"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22987971"/>
      </p:ext>
    </p:extLst>
  </p:cSld>
  <p:clrMapOvr>
    <a:masterClrMapping/>
  </p:clrMapOvr>
  <p:transition xmlns:p14="http://schemas.microsoft.com/office/powerpoint/2010/mai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99638057"/>
      </p:ext>
    </p:extLst>
  </p:cSld>
  <p:clrMapOvr>
    <a:masterClrMapping/>
  </p:clrMapOvr>
  <p:transition xmlns:p14="http://schemas.microsoft.com/office/powerpoint/2010/mai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655664600"/>
      </p:ext>
    </p:extLst>
  </p:cSld>
  <p:clrMapOvr>
    <a:masterClrMapping/>
  </p:clrMapOvr>
  <p:transition xmlns:p14="http://schemas.microsoft.com/office/powerpoint/2010/mai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00527304"/>
      </p:ext>
    </p:extLst>
  </p:cSld>
  <p:clrMapOvr>
    <a:masterClrMapping/>
  </p:clrMapOvr>
  <p:transition xmlns:p14="http://schemas.microsoft.com/office/powerpoint/2010/mai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300699452"/>
      </p:ext>
    </p:extLst>
  </p:cSld>
  <p:clrMapOvr>
    <a:masterClrMapping/>
  </p:clrMapOvr>
  <p:transition xmlns:p14="http://schemas.microsoft.com/office/powerpoint/2010/mai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337829155"/>
      </p:ext>
    </p:extLst>
  </p:cSld>
  <p:clrMapOvr>
    <a:masterClrMapping/>
  </p:clrMapOvr>
  <p:transition xmlns:p14="http://schemas.microsoft.com/office/powerpoint/2010/mai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333333"/>
        </a:solidFill>
        <a:effectLst/>
      </p:bgPr>
    </p:bg>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bwMode="auto">
          <a:xfrm>
            <a:off x="679450" y="533400"/>
            <a:ext cx="7748588"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89803" dir="81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a:t>
            </a:r>
          </a:p>
        </p:txBody>
      </p:sp>
      <p:sp>
        <p:nvSpPr>
          <p:cNvPr id="101379" name="Rectangle 3"/>
          <p:cNvSpPr>
            <a:spLocks noGrp="1" noChangeArrowheads="1"/>
          </p:cNvSpPr>
          <p:nvPr>
            <p:ph type="body" idx="1"/>
          </p:nvPr>
        </p:nvSpPr>
        <p:spPr bwMode="auto">
          <a:xfrm>
            <a:off x="457200" y="1527175"/>
            <a:ext cx="8229600" cy="502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53882" dir="81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1380" name="Rectangle 4"/>
          <p:cNvSpPr>
            <a:spLocks noChangeArrowheads="1"/>
          </p:cNvSpPr>
          <p:nvPr/>
        </p:nvSpPr>
        <p:spPr bwMode="auto">
          <a:xfrm>
            <a:off x="227013" y="1233488"/>
            <a:ext cx="8683625" cy="46037"/>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01389" name="Rectangle 13"/>
          <p:cNvSpPr>
            <a:spLocks noChangeArrowheads="1"/>
          </p:cNvSpPr>
          <p:nvPr/>
        </p:nvSpPr>
        <p:spPr bwMode="auto">
          <a:xfrm>
            <a:off x="227013" y="484188"/>
            <a:ext cx="8683625" cy="46037"/>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Tree>
  </p:cSld>
  <p:clrMap bg1="dk2" tx1="lt1" bg2="dk1" tx2="lt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Lst>
  <p:transition xmlns:p14="http://schemas.microsoft.com/office/powerpoint/2010/main"/>
  <p:txStyles>
    <p:titleStyle>
      <a:lvl1pPr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2pPr>
      <a:lvl3pPr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3pPr>
      <a:lvl4pPr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4pPr>
      <a:lvl5pPr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5pPr>
      <a:lvl6pPr marL="457200"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6pPr>
      <a:lvl7pPr marL="914400"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7pPr>
      <a:lvl8pPr marL="1371600"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8pPr>
      <a:lvl9pPr marL="1828800"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9pPr>
    </p:titleStyle>
    <p:bodyStyle>
      <a:lvl1pPr marL="342900" indent="-342900" algn="l" rtl="0" eaLnBrk="0" fontAlgn="base" hangingPunct="0">
        <a:spcBef>
          <a:spcPct val="50000"/>
        </a:spcBef>
        <a:spcAft>
          <a:spcPct val="0"/>
        </a:spcAft>
        <a:buClr>
          <a:srgbClr val="2AABA8"/>
        </a:buClr>
        <a:buFont typeface="Wingdings" charset="0"/>
        <a:buChar char="§"/>
        <a:defRPr sz="2800">
          <a:solidFill>
            <a:srgbClr val="FFFFFF"/>
          </a:solidFill>
          <a:latin typeface="+mn-lt"/>
          <a:ea typeface="+mn-ea"/>
          <a:cs typeface="+mn-cs"/>
        </a:defRPr>
      </a:lvl1pPr>
      <a:lvl2pPr marL="742950" indent="-285750" algn="l" rtl="0" eaLnBrk="0" fontAlgn="base" hangingPunct="0">
        <a:spcBef>
          <a:spcPct val="0"/>
        </a:spcBef>
        <a:spcAft>
          <a:spcPct val="0"/>
        </a:spcAft>
        <a:buClr>
          <a:srgbClr val="2AABA8"/>
        </a:buClr>
        <a:buFont typeface="Wingdings" charset="0"/>
        <a:buChar char="§"/>
        <a:defRPr sz="2400">
          <a:solidFill>
            <a:srgbClr val="FFFFFF"/>
          </a:solidFill>
          <a:latin typeface="+mn-lt"/>
          <a:ea typeface="+mn-ea"/>
        </a:defRPr>
      </a:lvl2pPr>
      <a:lvl3pPr marL="1143000" indent="-228600" algn="l" rtl="0" eaLnBrk="0" fontAlgn="base" hangingPunct="0">
        <a:spcBef>
          <a:spcPct val="0"/>
        </a:spcBef>
        <a:spcAft>
          <a:spcPct val="0"/>
        </a:spcAft>
        <a:buClr>
          <a:srgbClr val="2AABA8"/>
        </a:buClr>
        <a:buFont typeface="Wingdings" charset="0"/>
        <a:buChar char="§"/>
        <a:defRPr sz="2000">
          <a:solidFill>
            <a:srgbClr val="FFFFFF"/>
          </a:solidFill>
          <a:latin typeface="+mn-lt"/>
          <a:ea typeface="+mn-ea"/>
        </a:defRPr>
      </a:lvl3pPr>
      <a:lvl4pPr marL="1600200" indent="-228600" algn="l" rtl="0" eaLnBrk="0" fontAlgn="base" hangingPunct="0">
        <a:spcBef>
          <a:spcPct val="0"/>
        </a:spcBef>
        <a:spcAft>
          <a:spcPct val="0"/>
        </a:spcAft>
        <a:buClr>
          <a:srgbClr val="2AABA8"/>
        </a:buClr>
        <a:buFont typeface="Wingdings" charset="0"/>
        <a:buChar char="§"/>
        <a:defRPr>
          <a:solidFill>
            <a:srgbClr val="FFFFFF"/>
          </a:solidFill>
          <a:latin typeface="+mn-lt"/>
          <a:ea typeface="+mn-ea"/>
        </a:defRPr>
      </a:lvl4pPr>
      <a:lvl5pPr marL="2057400" indent="-228600" algn="l" rtl="0" eaLnBrk="0" fontAlgn="base" hangingPunct="0">
        <a:spcBef>
          <a:spcPct val="0"/>
        </a:spcBef>
        <a:spcAft>
          <a:spcPct val="0"/>
        </a:spcAft>
        <a:buClr>
          <a:srgbClr val="2AABA8"/>
        </a:buClr>
        <a:buFont typeface="Wingdings" charset="0"/>
        <a:buChar char="§"/>
        <a:defRPr>
          <a:solidFill>
            <a:srgbClr val="FFFFFF"/>
          </a:solidFill>
          <a:latin typeface="+mn-lt"/>
          <a:ea typeface="+mn-ea"/>
        </a:defRPr>
      </a:lvl5pPr>
      <a:lvl6pPr marL="2514600" indent="-228600" algn="l" rtl="0" eaLnBrk="0" fontAlgn="base" hangingPunct="0">
        <a:spcBef>
          <a:spcPct val="0"/>
        </a:spcBef>
        <a:spcAft>
          <a:spcPct val="0"/>
        </a:spcAft>
        <a:buClr>
          <a:srgbClr val="2AABA8"/>
        </a:buClr>
        <a:buFont typeface="Wingdings" charset="0"/>
        <a:buChar char="§"/>
        <a:defRPr>
          <a:solidFill>
            <a:srgbClr val="FFFFFF"/>
          </a:solidFill>
          <a:latin typeface="+mn-lt"/>
          <a:ea typeface="+mn-ea"/>
        </a:defRPr>
      </a:lvl6pPr>
      <a:lvl7pPr marL="2971800" indent="-228600" algn="l" rtl="0" eaLnBrk="0" fontAlgn="base" hangingPunct="0">
        <a:spcBef>
          <a:spcPct val="0"/>
        </a:spcBef>
        <a:spcAft>
          <a:spcPct val="0"/>
        </a:spcAft>
        <a:buClr>
          <a:srgbClr val="2AABA8"/>
        </a:buClr>
        <a:buFont typeface="Wingdings" charset="0"/>
        <a:buChar char="§"/>
        <a:defRPr>
          <a:solidFill>
            <a:srgbClr val="FFFFFF"/>
          </a:solidFill>
          <a:latin typeface="+mn-lt"/>
          <a:ea typeface="+mn-ea"/>
        </a:defRPr>
      </a:lvl7pPr>
      <a:lvl8pPr marL="3429000" indent="-228600" algn="l" rtl="0" eaLnBrk="0" fontAlgn="base" hangingPunct="0">
        <a:spcBef>
          <a:spcPct val="0"/>
        </a:spcBef>
        <a:spcAft>
          <a:spcPct val="0"/>
        </a:spcAft>
        <a:buClr>
          <a:srgbClr val="2AABA8"/>
        </a:buClr>
        <a:buFont typeface="Wingdings" charset="0"/>
        <a:buChar char="§"/>
        <a:defRPr>
          <a:solidFill>
            <a:srgbClr val="FFFFFF"/>
          </a:solidFill>
          <a:latin typeface="+mn-lt"/>
          <a:ea typeface="+mn-ea"/>
        </a:defRPr>
      </a:lvl8pPr>
      <a:lvl9pPr marL="3886200" indent="-228600" algn="l" rtl="0" eaLnBrk="0" fontAlgn="base" hangingPunct="0">
        <a:spcBef>
          <a:spcPct val="0"/>
        </a:spcBef>
        <a:spcAft>
          <a:spcPct val="0"/>
        </a:spcAft>
        <a:buClr>
          <a:srgbClr val="2AABA8"/>
        </a:buClr>
        <a:buFont typeface="Wingdings" charset="0"/>
        <a:buChar char="§"/>
        <a:defRPr>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5506" name="Rectangle 2"/>
          <p:cNvSpPr>
            <a:spLocks noGrp="1" noChangeArrowheads="1"/>
          </p:cNvSpPr>
          <p:nvPr>
            <p:ph type="ctrTitle"/>
          </p:nvPr>
        </p:nvSpPr>
        <p:spPr>
          <a:xfrm>
            <a:off x="685800" y="1066800"/>
            <a:ext cx="7772400" cy="1143000"/>
          </a:xfrm>
        </p:spPr>
        <p:txBody>
          <a:bodyPr/>
          <a:lstStyle/>
          <a:p>
            <a:r>
              <a:rPr lang="en-US" sz="3200" dirty="0" smtClean="0"/>
              <a:t>Computer Graphics</a:t>
            </a:r>
            <a:endParaRPr lang="en-US" sz="3200" dirty="0"/>
          </a:p>
        </p:txBody>
      </p:sp>
      <p:sp>
        <p:nvSpPr>
          <p:cNvPr id="1045507" name="Rectangle 3"/>
          <p:cNvSpPr>
            <a:spLocks noGrp="1" noChangeArrowheads="1"/>
          </p:cNvSpPr>
          <p:nvPr>
            <p:ph type="subTitle" idx="1"/>
          </p:nvPr>
        </p:nvSpPr>
        <p:spPr>
          <a:xfrm>
            <a:off x="141107" y="2295525"/>
            <a:ext cx="8849195" cy="1752600"/>
          </a:xfrm>
        </p:spPr>
        <p:txBody>
          <a:bodyPr/>
          <a:lstStyle/>
          <a:p>
            <a:r>
              <a:rPr lang="en-US" dirty="0" smtClean="0"/>
              <a:t>CSE 167 [Win </a:t>
            </a:r>
            <a:r>
              <a:rPr lang="en-US" dirty="0" smtClean="0"/>
              <a:t>19]</a:t>
            </a:r>
            <a:r>
              <a:rPr lang="en-US" dirty="0" smtClean="0"/>
              <a:t>, </a:t>
            </a:r>
            <a:r>
              <a:rPr lang="en-US" dirty="0"/>
              <a:t>Lecture </a:t>
            </a:r>
            <a:r>
              <a:rPr lang="en-US" dirty="0" smtClean="0"/>
              <a:t>11: Curves Problems</a:t>
            </a:r>
          </a:p>
          <a:p>
            <a:r>
              <a:rPr lang="en-US" dirty="0" smtClean="0"/>
              <a:t>Ravi </a:t>
            </a:r>
            <a:r>
              <a:rPr lang="en-US" dirty="0"/>
              <a:t>Ramamoorthi</a:t>
            </a:r>
          </a:p>
        </p:txBody>
      </p:sp>
      <p:sp>
        <p:nvSpPr>
          <p:cNvPr id="1045508" name="Rectangle 4"/>
          <p:cNvSpPr>
            <a:spLocks noChangeArrowheads="1"/>
          </p:cNvSpPr>
          <p:nvPr/>
        </p:nvSpPr>
        <p:spPr bwMode="auto">
          <a:xfrm>
            <a:off x="133350" y="2525716"/>
            <a:ext cx="91440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endParaRPr lang="en-US" sz="2400" i="0">
              <a:solidFill>
                <a:srgbClr val="FFFFFF"/>
              </a:solidFill>
              <a:latin typeface="Arial" charset="0"/>
            </a:endParaRPr>
          </a:p>
        </p:txBody>
      </p:sp>
      <p:sp>
        <p:nvSpPr>
          <p:cNvPr id="1045509" name="Rectangle 5"/>
          <p:cNvSpPr>
            <a:spLocks noChangeArrowheads="1"/>
          </p:cNvSpPr>
          <p:nvPr/>
        </p:nvSpPr>
        <p:spPr bwMode="auto">
          <a:xfrm>
            <a:off x="123825" y="2525716"/>
            <a:ext cx="91440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endParaRPr lang="en-US" sz="2400" i="0">
              <a:solidFill>
                <a:srgbClr val="FFFFFF"/>
              </a:solidFill>
              <a:latin typeface="Arial" charset="0"/>
            </a:endParaRPr>
          </a:p>
        </p:txBody>
      </p:sp>
      <p:sp>
        <p:nvSpPr>
          <p:cNvPr id="1045510" name="Rectangle 6"/>
          <p:cNvSpPr>
            <a:spLocks noChangeArrowheads="1"/>
          </p:cNvSpPr>
          <p:nvPr/>
        </p:nvSpPr>
        <p:spPr bwMode="auto">
          <a:xfrm>
            <a:off x="111125" y="2525716"/>
            <a:ext cx="91440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endParaRPr lang="en-US" sz="2400" i="0">
              <a:solidFill>
                <a:srgbClr val="FFFFFF"/>
              </a:solidFill>
              <a:latin typeface="Arial" charset="0"/>
            </a:endParaRPr>
          </a:p>
        </p:txBody>
      </p:sp>
      <p:sp>
        <p:nvSpPr>
          <p:cNvPr id="1045511" name="Rectangle 7"/>
          <p:cNvSpPr>
            <a:spLocks noChangeArrowheads="1"/>
          </p:cNvSpPr>
          <p:nvPr/>
        </p:nvSpPr>
        <p:spPr bwMode="auto">
          <a:xfrm>
            <a:off x="133350" y="2525716"/>
            <a:ext cx="91440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endParaRPr lang="en-US" sz="2400" i="0">
              <a:solidFill>
                <a:srgbClr val="FFFFFF"/>
              </a:solidFill>
              <a:latin typeface="Arial" charset="0"/>
            </a:endParaRPr>
          </a:p>
        </p:txBody>
      </p:sp>
      <p:sp>
        <p:nvSpPr>
          <p:cNvPr id="1045516" name="Text Box 12"/>
          <p:cNvSpPr txBox="1">
            <a:spLocks noChangeArrowheads="1"/>
          </p:cNvSpPr>
          <p:nvPr/>
        </p:nvSpPr>
        <p:spPr bwMode="auto">
          <a:xfrm>
            <a:off x="1553454" y="3575051"/>
            <a:ext cx="632622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l" eaLnBrk="1" hangingPunct="1"/>
            <a:r>
              <a:rPr lang="en-US" sz="2400" b="0" i="0" dirty="0">
                <a:solidFill>
                  <a:srgbClr val="FFFFFF"/>
                </a:solidFill>
                <a:latin typeface="Arial" charset="0"/>
              </a:rPr>
              <a:t>http:/</a:t>
            </a:r>
            <a:r>
              <a:rPr lang="en-US" sz="2400" b="0" i="0" dirty="0" smtClean="0">
                <a:solidFill>
                  <a:srgbClr val="FFFFFF"/>
                </a:solidFill>
                <a:latin typeface="Arial" charset="0"/>
              </a:rPr>
              <a:t>/viscomp.ucsd.edu/classes/cse167/</a:t>
            </a:r>
            <a:r>
              <a:rPr lang="en-US" sz="2400" b="0" i="0" dirty="0" smtClean="0">
                <a:solidFill>
                  <a:srgbClr val="FFFFFF"/>
                </a:solidFill>
                <a:latin typeface="Arial" charset="0"/>
              </a:rPr>
              <a:t>wi19</a:t>
            </a:r>
            <a:endParaRPr lang="en-US" sz="2400" b="0" i="0" dirty="0">
              <a:solidFill>
                <a:srgbClr val="FFFFFF"/>
              </a:solidFill>
              <a:latin typeface="Arial" charset="0"/>
            </a:endParaRPr>
          </a:p>
        </p:txBody>
      </p:sp>
    </p:spTree>
    <p:extLst>
      <p:ext uri="{BB962C8B-B14F-4D97-AF65-F5344CB8AC3E}">
        <p14:creationId xmlns:p14="http://schemas.microsoft.com/office/powerpoint/2010/main" val="3819030355"/>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4226" name="Rectangle 2"/>
          <p:cNvSpPr>
            <a:spLocks noGrp="1" noChangeArrowheads="1"/>
          </p:cNvSpPr>
          <p:nvPr>
            <p:ph type="title"/>
          </p:nvPr>
        </p:nvSpPr>
        <p:spPr/>
        <p:txBody>
          <a:bodyPr/>
          <a:lstStyle/>
          <a:p>
            <a:r>
              <a:rPr lang="en-US"/>
              <a:t>Answer 5 </a:t>
            </a:r>
          </a:p>
        </p:txBody>
      </p:sp>
      <p:sp>
        <p:nvSpPr>
          <p:cNvPr id="1204227" name="Rectangle 3"/>
          <p:cNvSpPr>
            <a:spLocks noGrp="1" noChangeArrowheads="1"/>
          </p:cNvSpPr>
          <p:nvPr>
            <p:ph type="body" idx="1"/>
          </p:nvPr>
        </p:nvSpPr>
        <p:spPr/>
        <p:txBody>
          <a:bodyPr/>
          <a:lstStyle/>
          <a:p>
            <a:pPr>
              <a:buFont typeface="Wingdings" charset="0"/>
              <a:buNone/>
            </a:pPr>
            <a:r>
              <a:rPr lang="en-US" sz="2400"/>
              <a:t>     </a:t>
            </a:r>
            <a:r>
              <a:rPr lang="en-US" sz="2000"/>
              <a:t>Consider the problem of using a Bezier curve to approximate a circle.  There exist efficient algorithms to draw Bezier curves, so it is often convenient to reduce other primitives to them.  Because of symmetry in a circle, we will consider only the positive quadrant, i.e. with arc endpoints (1,0) and (0,1).  What are the control points of a quadratic Bezier curve that best approximates the quarter circle?  In particular, the end-points and tangents at those end points of the approximating Bezier curve must match those for the quarter circle.  What is the maximum error in this approximation, i.e. the error at the mid-point of the Bezier curve?</a:t>
            </a:r>
          </a:p>
          <a:p>
            <a:pPr>
              <a:buFont typeface="Wingdings" charset="0"/>
              <a:buNone/>
            </a:pPr>
            <a:endParaRPr lang="en-US" sz="2000"/>
          </a:p>
          <a:p>
            <a:pPr>
              <a:buFont typeface="Wingdings" charset="0"/>
              <a:buNone/>
            </a:pPr>
            <a:r>
              <a:rPr lang="en-US" sz="2000"/>
              <a:t>     Answer: (1,0) (1,1) (0,1)  Maximum error is 0.06 </a:t>
            </a:r>
          </a:p>
          <a:p>
            <a:pPr>
              <a:buFont typeface="Wingdings" charset="0"/>
              <a:buNone/>
            </a:pPr>
            <a:r>
              <a:rPr lang="en-US" sz="2400"/>
              <a:t>   </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5250" name="Rectangle 2"/>
          <p:cNvSpPr>
            <a:spLocks noGrp="1" noChangeArrowheads="1"/>
          </p:cNvSpPr>
          <p:nvPr>
            <p:ph type="title"/>
          </p:nvPr>
        </p:nvSpPr>
        <p:spPr/>
        <p:txBody>
          <a:bodyPr/>
          <a:lstStyle/>
          <a:p>
            <a:r>
              <a:rPr lang="en-US"/>
              <a:t>Problem 6 </a:t>
            </a:r>
          </a:p>
        </p:txBody>
      </p:sp>
      <p:sp>
        <p:nvSpPr>
          <p:cNvPr id="1205251" name="Rectangle 3"/>
          <p:cNvSpPr>
            <a:spLocks noGrp="1" noChangeArrowheads="1"/>
          </p:cNvSpPr>
          <p:nvPr>
            <p:ph type="body" idx="1"/>
          </p:nvPr>
        </p:nvSpPr>
        <p:spPr/>
        <p:txBody>
          <a:bodyPr/>
          <a:lstStyle/>
          <a:p>
            <a:pPr>
              <a:buFont typeface="Wingdings" charset="0"/>
              <a:buNone/>
            </a:pPr>
            <a:r>
              <a:rPr lang="en-US" sz="2400"/>
              <a:t>     Both Bezier and B-spline curves are polynomials.  Given any actual curve segment, it can be written as either a Bezier or a B-spline curve of the same degree, but with different control points.  First, for a Bezier curve with control points (1,0) (1,1) and (0,1), find the corresponding B-spline control points.  Second, for a B-spline curve with control points     (1,0) (1,1) and (0,1), find the Bezier control points.</a:t>
            </a:r>
            <a:endParaRPr lang="en-US" sz="2000"/>
          </a:p>
          <a:p>
            <a:pPr>
              <a:buFont typeface="Wingdings" charset="0"/>
              <a:buNone/>
            </a:pPr>
            <a:r>
              <a:rPr lang="en-US" sz="2400"/>
              <a:t>   </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6274" name="Rectangle 2"/>
          <p:cNvSpPr>
            <a:spLocks noGrp="1" noChangeArrowheads="1"/>
          </p:cNvSpPr>
          <p:nvPr>
            <p:ph type="title"/>
          </p:nvPr>
        </p:nvSpPr>
        <p:spPr/>
        <p:txBody>
          <a:bodyPr/>
          <a:lstStyle/>
          <a:p>
            <a:r>
              <a:rPr lang="en-US"/>
              <a:t>Answer 6 </a:t>
            </a:r>
          </a:p>
        </p:txBody>
      </p:sp>
      <p:sp>
        <p:nvSpPr>
          <p:cNvPr id="1206275" name="Rectangle 3"/>
          <p:cNvSpPr>
            <a:spLocks noGrp="1" noChangeArrowheads="1"/>
          </p:cNvSpPr>
          <p:nvPr>
            <p:ph type="body" idx="1"/>
          </p:nvPr>
        </p:nvSpPr>
        <p:spPr/>
        <p:txBody>
          <a:bodyPr/>
          <a:lstStyle/>
          <a:p>
            <a:pPr>
              <a:lnSpc>
                <a:spcPct val="90000"/>
              </a:lnSpc>
              <a:buFont typeface="Wingdings" charset="0"/>
              <a:buNone/>
            </a:pPr>
            <a:r>
              <a:rPr lang="en-US" sz="2400"/>
              <a:t>    Both Bezier and B-spline curves are polynomials.  Given any actual curve segment, it can be written as either a Bezier or a B-spline curve of the same degree, but with different control points.  First, for a Bezier curve with control points  (1,0) (1,1) and (0,1), find the corresponding B-spline control points.  Second, for a B-spline curve with control points     (1,0) (1,1) and (0,1), find the Bezier control points.</a:t>
            </a:r>
          </a:p>
          <a:p>
            <a:pPr>
              <a:lnSpc>
                <a:spcPct val="90000"/>
              </a:lnSpc>
              <a:buFont typeface="Wingdings" charset="0"/>
              <a:buNone/>
            </a:pPr>
            <a:endParaRPr lang="en-US" sz="2400"/>
          </a:p>
          <a:p>
            <a:pPr>
              <a:lnSpc>
                <a:spcPct val="90000"/>
              </a:lnSpc>
              <a:buFont typeface="Wingdings" charset="0"/>
              <a:buNone/>
            </a:pPr>
            <a:r>
              <a:rPr lang="en-US" sz="2400"/>
              <a:t>     Answer: Bezier is non-uniform B-spline, or uniform with control points (1,-1),(1,1),(-1,1).  Bezier control points are (1/2, 1) (1,1) (1,1/2)</a:t>
            </a:r>
            <a:endParaRPr lang="en-US" sz="2000"/>
          </a:p>
          <a:p>
            <a:pPr>
              <a:lnSpc>
                <a:spcPct val="90000"/>
              </a:lnSpc>
              <a:buFont typeface="Wingdings" charset="0"/>
              <a:buNone/>
            </a:pPr>
            <a:r>
              <a:rPr lang="en-US" sz="2400"/>
              <a:t>   </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2610" name="Rectangle 2"/>
          <p:cNvSpPr>
            <a:spLocks noGrp="1" noChangeArrowheads="1"/>
          </p:cNvSpPr>
          <p:nvPr>
            <p:ph type="title"/>
          </p:nvPr>
        </p:nvSpPr>
        <p:spPr/>
        <p:txBody>
          <a:bodyPr/>
          <a:lstStyle/>
          <a:p>
            <a:r>
              <a:rPr lang="en-US"/>
              <a:t>To Do</a:t>
            </a:r>
          </a:p>
        </p:txBody>
      </p:sp>
      <p:sp>
        <p:nvSpPr>
          <p:cNvPr id="1092611" name="Rectangle 3"/>
          <p:cNvSpPr>
            <a:spLocks noGrp="1" noChangeArrowheads="1"/>
          </p:cNvSpPr>
          <p:nvPr>
            <p:ph type="body" idx="1"/>
          </p:nvPr>
        </p:nvSpPr>
        <p:spPr>
          <a:xfrm>
            <a:off x="457200" y="1527175"/>
            <a:ext cx="8686800" cy="5029200"/>
          </a:xfrm>
        </p:spPr>
        <p:txBody>
          <a:bodyPr/>
          <a:lstStyle/>
          <a:p>
            <a:r>
              <a:rPr lang="en-US" dirty="0"/>
              <a:t>Making progress on HW </a:t>
            </a:r>
            <a:r>
              <a:rPr lang="en-US" dirty="0" smtClean="0"/>
              <a:t>2? </a:t>
            </a:r>
            <a:r>
              <a:rPr lang="en-US" dirty="0" smtClean="0"/>
              <a:t>(due Mon Feb 15)</a:t>
            </a:r>
            <a:endParaRPr lang="en-US" dirty="0"/>
          </a:p>
          <a:p>
            <a:pPr lvl="1"/>
            <a:r>
              <a:rPr lang="en-US" dirty="0"/>
              <a:t>Any questions or issues?</a:t>
            </a:r>
          </a:p>
          <a:p>
            <a:endParaRPr lang="en-US" dirty="0"/>
          </a:p>
          <a:p>
            <a:r>
              <a:rPr lang="en-US" dirty="0"/>
              <a:t>Midterm </a:t>
            </a:r>
            <a:r>
              <a:rPr lang="en-US" dirty="0" smtClean="0"/>
              <a:t>next week (Feb </a:t>
            </a:r>
            <a:r>
              <a:rPr lang="en-US" dirty="0" smtClean="0"/>
              <a:t>21)</a:t>
            </a:r>
            <a:endParaRPr lang="en-US" dirty="0"/>
          </a:p>
          <a:p>
            <a:pPr lvl="1"/>
            <a:r>
              <a:rPr lang="en-US" b="1" i="1" dirty="0"/>
              <a:t>CLOSED BOOK, NOTES, PHONES….</a:t>
            </a:r>
          </a:p>
          <a:p>
            <a:pPr lvl="1"/>
            <a:r>
              <a:rPr lang="en-US" dirty="0"/>
              <a:t>Problems similar to review sessions</a:t>
            </a:r>
          </a:p>
          <a:p>
            <a:pPr lvl="1"/>
            <a:r>
              <a:rPr lang="en-US" dirty="0"/>
              <a:t>Covers everything in class (lectures) </a:t>
            </a:r>
            <a:r>
              <a:rPr lang="en-US" dirty="0" smtClean="0"/>
              <a:t>until Feb </a:t>
            </a:r>
            <a:r>
              <a:rPr lang="en-US" dirty="0" smtClean="0"/>
              <a:t>19</a:t>
            </a:r>
            <a:r>
              <a:rPr lang="en-US" dirty="0" smtClean="0"/>
              <a:t> </a:t>
            </a:r>
            <a:r>
              <a:rPr lang="en-US" dirty="0" smtClean="0"/>
              <a:t>lecture</a:t>
            </a:r>
          </a:p>
          <a:p>
            <a:pPr lvl="1"/>
            <a:r>
              <a:rPr lang="en-US" dirty="0" smtClean="0"/>
              <a:t>See sample midterms, final on course website</a:t>
            </a:r>
          </a:p>
          <a:p>
            <a:pPr lvl="1"/>
            <a:r>
              <a:rPr lang="en-US" dirty="0" smtClean="0"/>
              <a:t>Main written material in class, no final</a:t>
            </a:r>
          </a:p>
          <a:p>
            <a:pPr lvl="1"/>
            <a:r>
              <a:rPr lang="en-US" dirty="0" smtClean="0"/>
              <a:t>Comparable in score to </a:t>
            </a:r>
            <a:r>
              <a:rPr lang="en-US" dirty="0" smtClean="0"/>
              <a:t>HW </a:t>
            </a:r>
            <a:r>
              <a:rPr lang="en-US" dirty="0" smtClean="0"/>
              <a:t>2</a:t>
            </a:r>
            <a:r>
              <a:rPr lang="en-US" dirty="0" smtClean="0"/>
              <a:t>, small part of grade</a:t>
            </a:r>
          </a:p>
          <a:p>
            <a:pPr lvl="1"/>
            <a:endParaRPr lang="en-US" dirty="0"/>
          </a:p>
          <a:p>
            <a:pPr lvl="1"/>
            <a:endParaRPr lang="en-US" b="1" i="1" dirty="0"/>
          </a:p>
          <a:p>
            <a:pPr>
              <a:buFont typeface="Wingdings" charset="0"/>
              <a:buNone/>
            </a:pPr>
            <a:endParaRPr lang="en-US" dirty="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4770" name="Rectangle 2"/>
          <p:cNvSpPr>
            <a:spLocks noGrp="1" noChangeArrowheads="1"/>
          </p:cNvSpPr>
          <p:nvPr>
            <p:ph type="title"/>
          </p:nvPr>
        </p:nvSpPr>
        <p:spPr/>
        <p:txBody>
          <a:bodyPr/>
          <a:lstStyle/>
          <a:p>
            <a:r>
              <a:rPr lang="en-US"/>
              <a:t>About this session</a:t>
            </a:r>
          </a:p>
        </p:txBody>
      </p:sp>
      <p:sp>
        <p:nvSpPr>
          <p:cNvPr id="1184771" name="Rectangle 3"/>
          <p:cNvSpPr>
            <a:spLocks noGrp="1" noChangeArrowheads="1"/>
          </p:cNvSpPr>
          <p:nvPr>
            <p:ph type="body" idx="1"/>
          </p:nvPr>
        </p:nvSpPr>
        <p:spPr>
          <a:xfrm>
            <a:off x="227013" y="1463675"/>
            <a:ext cx="8916987" cy="5029200"/>
          </a:xfrm>
        </p:spPr>
        <p:txBody>
          <a:bodyPr/>
          <a:lstStyle/>
          <a:p>
            <a:r>
              <a:rPr lang="en-US" dirty="0"/>
              <a:t>Review session for unit on curves</a:t>
            </a:r>
          </a:p>
          <a:p>
            <a:r>
              <a:rPr lang="en-US" dirty="0"/>
              <a:t>Go over problems similar to midterm</a:t>
            </a:r>
          </a:p>
          <a:p>
            <a:r>
              <a:rPr lang="en-US" dirty="0"/>
              <a:t>(Mostly) done on blackboard; problems PDF online</a:t>
            </a:r>
          </a:p>
          <a:p>
            <a:pPr>
              <a:buFont typeface="Wingdings" charset="0"/>
              <a:buNone/>
            </a:pPr>
            <a:r>
              <a:rPr lang="en-US" dirty="0"/>
              <a:t>Motivations</a:t>
            </a:r>
          </a:p>
          <a:p>
            <a:pPr lvl="1"/>
            <a:r>
              <a:rPr lang="en-US" dirty="0"/>
              <a:t>Technical issues and problems not fully covered in lecture</a:t>
            </a:r>
          </a:p>
          <a:p>
            <a:pPr lvl="1"/>
            <a:r>
              <a:rPr lang="en-US" dirty="0"/>
              <a:t>Chance for you to ask questions in depth (we do have some problems to go over, but it</a:t>
            </a:r>
            <a:r>
              <a:rPr lang="ja-JP" altLang="en-US" dirty="0">
                <a:latin typeface="Arial"/>
              </a:rPr>
              <a:t>’</a:t>
            </a:r>
            <a:r>
              <a:rPr lang="en-US" dirty="0"/>
              <a:t>s also question-driven</a:t>
            </a:r>
            <a:r>
              <a:rPr lang="en-US" dirty="0" smtClean="0"/>
              <a:t>)</a:t>
            </a:r>
          </a:p>
          <a:p>
            <a:pPr marL="0" indent="0">
              <a:buNone/>
            </a:pPr>
            <a:r>
              <a:rPr lang="en-US" dirty="0" smtClean="0"/>
              <a:t>Next quarter graphics courses (note for registration): CSE 190 (Virtual Reality; Schulze), CSE 291 (Computational Photography; Ochoa)</a:t>
            </a:r>
            <a:endParaRPr lang="en-US" dirty="0"/>
          </a:p>
          <a:p>
            <a:pPr>
              <a:buFont typeface="Wingdings" charset="0"/>
              <a:buNone/>
            </a:pPr>
            <a:endParaRPr lang="en-US" sz="2400" dirty="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9346" name="Rectangle 2"/>
          <p:cNvSpPr>
            <a:spLocks noGrp="1" noChangeArrowheads="1"/>
          </p:cNvSpPr>
          <p:nvPr>
            <p:ph type="title"/>
          </p:nvPr>
        </p:nvSpPr>
        <p:spPr/>
        <p:txBody>
          <a:bodyPr/>
          <a:lstStyle/>
          <a:p>
            <a:r>
              <a:rPr lang="en-US"/>
              <a:t>Questions?</a:t>
            </a:r>
          </a:p>
        </p:txBody>
      </p:sp>
      <p:sp>
        <p:nvSpPr>
          <p:cNvPr id="1209347" name="Rectangle 3"/>
          <p:cNvSpPr>
            <a:spLocks noGrp="1" noChangeArrowheads="1"/>
          </p:cNvSpPr>
          <p:nvPr>
            <p:ph type="body" idx="1"/>
          </p:nvPr>
        </p:nvSpPr>
        <p:spPr/>
        <p:txBody>
          <a:bodyPr/>
          <a:lstStyle/>
          <a:p>
            <a:endParaRPr lang="en-US"/>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6818" name="Rectangle 2"/>
          <p:cNvSpPr>
            <a:spLocks noGrp="1" noChangeArrowheads="1"/>
          </p:cNvSpPr>
          <p:nvPr>
            <p:ph type="title"/>
          </p:nvPr>
        </p:nvSpPr>
        <p:spPr/>
        <p:txBody>
          <a:bodyPr/>
          <a:lstStyle/>
          <a:p>
            <a:r>
              <a:rPr lang="en-US"/>
              <a:t>Problem 1 </a:t>
            </a:r>
          </a:p>
        </p:txBody>
      </p:sp>
      <p:sp>
        <p:nvSpPr>
          <p:cNvPr id="1186819" name="Rectangle 3"/>
          <p:cNvSpPr>
            <a:spLocks noGrp="1" noChangeArrowheads="1"/>
          </p:cNvSpPr>
          <p:nvPr>
            <p:ph type="body" idx="1"/>
          </p:nvPr>
        </p:nvSpPr>
        <p:spPr>
          <a:xfrm>
            <a:off x="457200" y="1527175"/>
            <a:ext cx="8686800" cy="5029200"/>
          </a:xfrm>
        </p:spPr>
        <p:txBody>
          <a:bodyPr/>
          <a:lstStyle/>
          <a:p>
            <a:pPr>
              <a:buFont typeface="Wingdings" charset="0"/>
              <a:buNone/>
            </a:pPr>
            <a:r>
              <a:rPr lang="en-US" sz="2400"/>
              <a:t>    Consider a uniform quadratic B-spline.  Consider a segment with control points (1,0) (1,1) and (0,1) in that order. </a:t>
            </a:r>
          </a:p>
          <a:p>
            <a:pPr lvl="1"/>
            <a:endParaRPr lang="en-US" sz="2000"/>
          </a:p>
          <a:p>
            <a:pPr lvl="1"/>
            <a:r>
              <a:rPr lang="en-US" sz="2000"/>
              <a:t>What are the end-points of the curve segment?</a:t>
            </a:r>
          </a:p>
          <a:p>
            <a:pPr lvl="1"/>
            <a:r>
              <a:rPr lang="en-US" sz="2000"/>
              <a:t>What is the mid-point of the curve segment? </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42" name="Rectangle 2"/>
          <p:cNvSpPr>
            <a:spLocks noGrp="1" noChangeArrowheads="1"/>
          </p:cNvSpPr>
          <p:nvPr>
            <p:ph type="title"/>
          </p:nvPr>
        </p:nvSpPr>
        <p:spPr/>
        <p:txBody>
          <a:bodyPr/>
          <a:lstStyle/>
          <a:p>
            <a:r>
              <a:rPr lang="en-US"/>
              <a:t>Answer 1 </a:t>
            </a:r>
          </a:p>
        </p:txBody>
      </p:sp>
      <p:sp>
        <p:nvSpPr>
          <p:cNvPr id="1187843" name="Rectangle 3"/>
          <p:cNvSpPr>
            <a:spLocks noGrp="1" noChangeArrowheads="1"/>
          </p:cNvSpPr>
          <p:nvPr>
            <p:ph type="body" idx="1"/>
          </p:nvPr>
        </p:nvSpPr>
        <p:spPr>
          <a:xfrm>
            <a:off x="457200" y="1527175"/>
            <a:ext cx="8686800" cy="5029200"/>
          </a:xfrm>
        </p:spPr>
        <p:txBody>
          <a:bodyPr/>
          <a:lstStyle/>
          <a:p>
            <a:pPr>
              <a:buFont typeface="Wingdings" charset="0"/>
              <a:buNone/>
            </a:pPr>
            <a:r>
              <a:rPr lang="en-US" sz="2400" dirty="0"/>
              <a:t>    Consider a uniform quadratic B-spline.  Consider a segment with control points (1,0) (1,1) and (0,1) in that order. </a:t>
            </a:r>
          </a:p>
          <a:p>
            <a:pPr lvl="1"/>
            <a:endParaRPr lang="en-US" sz="2000" dirty="0"/>
          </a:p>
          <a:p>
            <a:pPr lvl="1"/>
            <a:r>
              <a:rPr lang="en-US" sz="2000" dirty="0"/>
              <a:t>What are the end-points of the curve segment?</a:t>
            </a:r>
          </a:p>
          <a:p>
            <a:pPr lvl="1"/>
            <a:r>
              <a:rPr lang="en-US" sz="2000" dirty="0"/>
              <a:t>What is the mid-point of the curve segment? </a:t>
            </a:r>
          </a:p>
          <a:p>
            <a:pPr lvl="1"/>
            <a:endParaRPr lang="en-US" sz="2000" dirty="0"/>
          </a:p>
          <a:p>
            <a:pPr lvl="1"/>
            <a:endParaRPr lang="en-US" sz="2000" dirty="0"/>
          </a:p>
          <a:p>
            <a:pPr>
              <a:buFont typeface="Wingdings" charset="0"/>
              <a:buNone/>
            </a:pPr>
            <a:r>
              <a:rPr lang="en-US" sz="2400" dirty="0"/>
              <a:t>    Answer: LEFT (1,</a:t>
            </a:r>
            <a:r>
              <a:rPr lang="en-US" sz="2400" dirty="0">
                <a:latin typeface="Times New Roman"/>
                <a:cs typeface="Times New Roman" charset="0"/>
              </a:rPr>
              <a:t>½)  </a:t>
            </a:r>
            <a:r>
              <a:rPr lang="en-US" sz="2400" dirty="0">
                <a:cs typeface="Times New Roman" charset="0"/>
              </a:rPr>
              <a:t>MIDDLE  (7/8, 7/8)  RIGHT  (½,1)</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8866" name="Rectangle 2"/>
          <p:cNvSpPr>
            <a:spLocks noGrp="1" noChangeArrowheads="1"/>
          </p:cNvSpPr>
          <p:nvPr>
            <p:ph type="title"/>
          </p:nvPr>
        </p:nvSpPr>
        <p:spPr/>
        <p:txBody>
          <a:bodyPr/>
          <a:lstStyle/>
          <a:p>
            <a:r>
              <a:rPr lang="en-US"/>
              <a:t>Problem 2 </a:t>
            </a:r>
          </a:p>
        </p:txBody>
      </p:sp>
      <p:sp>
        <p:nvSpPr>
          <p:cNvPr id="1188867" name="Rectangle 3"/>
          <p:cNvSpPr>
            <a:spLocks noGrp="1" noChangeArrowheads="1"/>
          </p:cNvSpPr>
          <p:nvPr>
            <p:ph type="body" idx="1"/>
          </p:nvPr>
        </p:nvSpPr>
        <p:spPr>
          <a:xfrm>
            <a:off x="163513" y="1527175"/>
            <a:ext cx="8980487" cy="5029200"/>
          </a:xfrm>
        </p:spPr>
        <p:txBody>
          <a:bodyPr/>
          <a:lstStyle/>
          <a:p>
            <a:pPr>
              <a:buFont typeface="Wingdings" charset="0"/>
              <a:buNone/>
            </a:pPr>
            <a:r>
              <a:rPr lang="en-US" sz="2400"/>
              <a:t>    Consider a uniform cubic B-spline.  Consider a segment with control points (-1,-1)  (-1,1) (1,1) and (1,-1) in that order. </a:t>
            </a:r>
          </a:p>
          <a:p>
            <a:pPr lvl="1"/>
            <a:endParaRPr lang="en-US" sz="2000"/>
          </a:p>
          <a:p>
            <a:pPr lvl="1"/>
            <a:r>
              <a:rPr lang="en-US" sz="2000"/>
              <a:t>What are the end-points of the curve segment?</a:t>
            </a:r>
          </a:p>
          <a:p>
            <a:pPr lvl="1"/>
            <a:r>
              <a:rPr lang="en-US" sz="2000"/>
              <a:t>What is the mid-point of the curve segment? </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9106" name="Rectangle 2"/>
          <p:cNvSpPr>
            <a:spLocks noGrp="1" noChangeArrowheads="1"/>
          </p:cNvSpPr>
          <p:nvPr>
            <p:ph type="title"/>
          </p:nvPr>
        </p:nvSpPr>
        <p:spPr/>
        <p:txBody>
          <a:bodyPr/>
          <a:lstStyle/>
          <a:p>
            <a:r>
              <a:rPr lang="en-US"/>
              <a:t>Answer 2 </a:t>
            </a:r>
          </a:p>
        </p:txBody>
      </p:sp>
      <p:sp>
        <p:nvSpPr>
          <p:cNvPr id="1199107" name="Rectangle 3"/>
          <p:cNvSpPr>
            <a:spLocks noGrp="1" noChangeArrowheads="1"/>
          </p:cNvSpPr>
          <p:nvPr>
            <p:ph type="body" idx="1"/>
          </p:nvPr>
        </p:nvSpPr>
        <p:spPr>
          <a:xfrm>
            <a:off x="187325" y="1527175"/>
            <a:ext cx="8956675" cy="5029200"/>
          </a:xfrm>
        </p:spPr>
        <p:txBody>
          <a:bodyPr/>
          <a:lstStyle/>
          <a:p>
            <a:pPr>
              <a:buFont typeface="Wingdings" charset="0"/>
              <a:buNone/>
            </a:pPr>
            <a:r>
              <a:rPr lang="en-US" sz="2400"/>
              <a:t>    Consider a uniform cubic B-spline.  Consider a segment with control points (-1,-1)  (-1,1) (1,1) and (1,-1) in that order. </a:t>
            </a:r>
          </a:p>
          <a:p>
            <a:pPr lvl="1"/>
            <a:endParaRPr lang="en-US" sz="2000"/>
          </a:p>
          <a:p>
            <a:pPr lvl="1"/>
            <a:r>
              <a:rPr lang="en-US" sz="2000"/>
              <a:t>What are the end-points of the curve segment?</a:t>
            </a:r>
          </a:p>
          <a:p>
            <a:pPr lvl="1"/>
            <a:r>
              <a:rPr lang="en-US" sz="2000"/>
              <a:t>What is the mid-point of the curve segment?</a:t>
            </a:r>
          </a:p>
          <a:p>
            <a:pPr lvl="1"/>
            <a:endParaRPr lang="en-US" sz="2000"/>
          </a:p>
          <a:p>
            <a:pPr>
              <a:buFont typeface="Wingdings" charset="0"/>
              <a:buNone/>
            </a:pPr>
            <a:r>
              <a:rPr lang="en-US" sz="2400"/>
              <a:t>    Answer: LEFT (-2/3,2/3) MID (0,11/12) RIGHT (2/3,2/3) </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3202" name="Rectangle 2"/>
          <p:cNvSpPr>
            <a:spLocks noGrp="1" noChangeArrowheads="1"/>
          </p:cNvSpPr>
          <p:nvPr>
            <p:ph type="title"/>
          </p:nvPr>
        </p:nvSpPr>
        <p:spPr/>
        <p:txBody>
          <a:bodyPr/>
          <a:lstStyle/>
          <a:p>
            <a:r>
              <a:rPr lang="en-US"/>
              <a:t>Problem 5 </a:t>
            </a:r>
          </a:p>
        </p:txBody>
      </p:sp>
      <p:sp>
        <p:nvSpPr>
          <p:cNvPr id="1203203" name="Rectangle 3"/>
          <p:cNvSpPr>
            <a:spLocks noGrp="1" noChangeArrowheads="1"/>
          </p:cNvSpPr>
          <p:nvPr>
            <p:ph type="body" idx="1"/>
          </p:nvPr>
        </p:nvSpPr>
        <p:spPr/>
        <p:txBody>
          <a:bodyPr/>
          <a:lstStyle/>
          <a:p>
            <a:pPr>
              <a:buFont typeface="Wingdings" charset="0"/>
              <a:buNone/>
            </a:pPr>
            <a:r>
              <a:rPr lang="en-US" sz="2400"/>
              <a:t>     </a:t>
            </a:r>
            <a:r>
              <a:rPr lang="en-US" sz="2000"/>
              <a:t>Consider the problem of using a Bezier curve to approximate a circle.  There exist efficient algorithms to draw Bezier curves, so it is often convenient to reduce other primitives to them.  Because of symmetry in a circle, we will consider only the positive quadrant, i.e. with arc endpoints (1,0) and (0,1).  What are the control points of a quadratic Bezier curve that best approximates the quarter circle?  In particular, the end-points and tangents at those end points of the approximating Bezier curve must match those for the quarter circle.  What is the maximum error in this approximation, i.e. the error at the mid-point of the Bezier curve?</a:t>
            </a:r>
          </a:p>
          <a:p>
            <a:pPr>
              <a:buFont typeface="Wingdings" charset="0"/>
              <a:buNone/>
            </a:pPr>
            <a:r>
              <a:rPr lang="en-US" sz="2400"/>
              <a:t>   </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8">
      <a:dk1>
        <a:srgbClr val="292929"/>
      </a:dk1>
      <a:lt1>
        <a:srgbClr val="FFFFFF"/>
      </a:lt1>
      <a:dk2>
        <a:srgbClr val="333333"/>
      </a:dk2>
      <a:lt2>
        <a:srgbClr val="FFFFFF"/>
      </a:lt2>
      <a:accent1>
        <a:srgbClr val="A50021"/>
      </a:accent1>
      <a:accent2>
        <a:srgbClr val="666633"/>
      </a:accent2>
      <a:accent3>
        <a:srgbClr val="ADADAD"/>
      </a:accent3>
      <a:accent4>
        <a:srgbClr val="DADADA"/>
      </a:accent4>
      <a:accent5>
        <a:srgbClr val="CFAAAB"/>
      </a:accent5>
      <a:accent6>
        <a:srgbClr val="5C5C2D"/>
      </a:accent6>
      <a:hlink>
        <a:srgbClr val="0033CC"/>
      </a:hlink>
      <a:folHlink>
        <a:srgbClr val="FFCC66"/>
      </a:folHlink>
    </a:clrScheme>
    <a:fontScheme name="Default Desig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800" b="0" i="0" u="none" strike="noStrike" cap="none" normalizeH="0" baseline="0">
            <a:ln>
              <a:noFill/>
            </a:ln>
            <a:solidFill>
              <a:schemeClr val="tx1"/>
            </a:solidFill>
            <a:effectLst/>
            <a:latin typeface="Times New Roman"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800" b="0" i="0" u="none" strike="noStrike" cap="none" normalizeH="0" baseline="0">
            <a:ln>
              <a:noFill/>
            </a:ln>
            <a:solidFill>
              <a:schemeClr val="tx1"/>
            </a:solidFill>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292929"/>
        </a:dk1>
        <a:lt1>
          <a:srgbClr val="FFFFFF"/>
        </a:lt1>
        <a:dk2>
          <a:srgbClr val="333333"/>
        </a:dk2>
        <a:lt2>
          <a:srgbClr val="FFFFFF"/>
        </a:lt2>
        <a:accent1>
          <a:srgbClr val="A50021"/>
        </a:accent1>
        <a:accent2>
          <a:srgbClr val="666633"/>
        </a:accent2>
        <a:accent3>
          <a:srgbClr val="ADADAD"/>
        </a:accent3>
        <a:accent4>
          <a:srgbClr val="DADADA"/>
        </a:accent4>
        <a:accent5>
          <a:srgbClr val="CFAAAB"/>
        </a:accent5>
        <a:accent6>
          <a:srgbClr val="5C5C2D"/>
        </a:accent6>
        <a:hlink>
          <a:srgbClr val="0033CC"/>
        </a:hlink>
        <a:folHlink>
          <a:srgbClr val="FFCC66"/>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26357</TotalTime>
  <Words>1014</Words>
  <Application>Microsoft Macintosh PowerPoint</Application>
  <PresentationFormat>Letter Paper (8.5x11 in)</PresentationFormat>
  <Paragraphs>66</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Default Design</vt:lpstr>
      <vt:lpstr>Computer Graphics</vt:lpstr>
      <vt:lpstr>To Do</vt:lpstr>
      <vt:lpstr>About this session</vt:lpstr>
      <vt:lpstr>Questions?</vt:lpstr>
      <vt:lpstr>Problem 1 </vt:lpstr>
      <vt:lpstr>Answer 1 </vt:lpstr>
      <vt:lpstr>Problem 2 </vt:lpstr>
      <vt:lpstr>Answer 2 </vt:lpstr>
      <vt:lpstr>Problem 5 </vt:lpstr>
      <vt:lpstr>Answer 5 </vt:lpstr>
      <vt:lpstr>Problem 6 </vt:lpstr>
      <vt:lpstr>Answer 6 </vt:lpstr>
    </vt:vector>
  </TitlesOfParts>
  <Company>Columbia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Signal-Theoretic Representations of Appearance</dc:title>
  <dc:creator>Ravi Ramamoorthi</dc:creator>
  <cp:lastModifiedBy>Ravi Ramamoorthi</cp:lastModifiedBy>
  <cp:revision>627</cp:revision>
  <cp:lastPrinted>2012-09-27T15:55:00Z</cp:lastPrinted>
  <dcterms:created xsi:type="dcterms:W3CDTF">1999-02-11T00:43:51Z</dcterms:created>
  <dcterms:modified xsi:type="dcterms:W3CDTF">2018-09-04T21:04:57Z</dcterms:modified>
</cp:coreProperties>
</file>