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35"/>
  </p:notesMasterIdLst>
  <p:handoutMasterIdLst>
    <p:handoutMasterId r:id="rId36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82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83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4" r:id="rId34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-2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63973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676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34787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451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397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796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2315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4037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3393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411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088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46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wmf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3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ideas of sampling, reconstruction, aliasing</a:t>
            </a:r>
          </a:p>
          <a:p>
            <a:r>
              <a:rPr lang="en-US" i="1" dirty="0"/>
              <a:t>Signal processing and Fourier analysis</a:t>
            </a:r>
          </a:p>
          <a:p>
            <a:r>
              <a:rPr lang="en-US" dirty="0"/>
              <a:t>Implementation of digital </a:t>
            </a:r>
            <a:r>
              <a:rPr lang="en-US" dirty="0" smtClean="0"/>
              <a:t>filters (second part of homework): next lecture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1176069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78945" cy="5029200"/>
          </a:xfrm>
        </p:spPr>
        <p:txBody>
          <a:bodyPr/>
          <a:lstStyle/>
          <a:p>
            <a:r>
              <a:rPr lang="en-US" dirty="0"/>
              <a:t>Formal analysis of sampling and reconstruction</a:t>
            </a:r>
          </a:p>
          <a:p>
            <a:r>
              <a:rPr lang="en-US" dirty="0"/>
              <a:t>Important theory (signal-processing) for graphics</a:t>
            </a:r>
          </a:p>
          <a:p>
            <a:r>
              <a:rPr lang="en-US" dirty="0"/>
              <a:t>Also relevant in rendering, modeling, </a:t>
            </a:r>
            <a:r>
              <a:rPr lang="en-US" dirty="0" smtClean="0"/>
              <a:t>animation</a:t>
            </a:r>
          </a:p>
          <a:p>
            <a:endParaRPr lang="en-US" dirty="0"/>
          </a:p>
          <a:p>
            <a:r>
              <a:rPr lang="en-US" dirty="0" smtClean="0"/>
              <a:t>Note: Fourier Analysis useful for understanding, but image processing often done in spatial domain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82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5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383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Tool for converting from spatial to frequency domain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vice versa</a:t>
            </a:r>
          </a:p>
          <a:p>
            <a:r>
              <a:rPr lang="en-US" dirty="0"/>
              <a:t>One of most important mathematical ideas</a:t>
            </a:r>
          </a:p>
          <a:p>
            <a:r>
              <a:rPr lang="en-US" dirty="0"/>
              <a:t>Computational algorithm: Fast Fourier Transform</a:t>
            </a:r>
          </a:p>
          <a:p>
            <a:pPr lvl="1"/>
            <a:r>
              <a:rPr lang="en-US" dirty="0"/>
              <a:t>One of 10 great algorithms scientific computing</a:t>
            </a:r>
          </a:p>
          <a:p>
            <a:pPr lvl="1"/>
            <a:r>
              <a:rPr lang="en-US" dirty="0"/>
              <a:t>Makes Fourier processing possible (images etc.)</a:t>
            </a:r>
          </a:p>
          <a:p>
            <a:pPr lvl="1"/>
            <a:r>
              <a:rPr lang="en-US" dirty="0"/>
              <a:t>Not discussed here, but look up if interested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85522"/>
              </p:ext>
            </p:extLst>
          </p:nvPr>
        </p:nvGraphicFramePr>
        <p:xfrm>
          <a:off x="3869601" y="2074349"/>
          <a:ext cx="4028353" cy="191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032000" imgH="965200" progId="Equation.DSMT4">
                  <p:embed/>
                </p:oleObj>
              </mc:Choice>
              <mc:Fallback>
                <p:oleObj name="Equation" r:id="rId3" imgW="20320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01" y="2074349"/>
                        <a:ext cx="4028353" cy="191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991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case, function sum of sines,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83183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29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767949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30" name="Equation" r:id="rId5" imgW="2438400" imgH="685800" progId="Equation.DSMT4">
                  <p:embed/>
                </p:oleObj>
              </mc:Choice>
              <mc:Fallback>
                <p:oleObj name="Equation" r:id="rId5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95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28808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53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4732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54" name="Equation" r:id="rId5" imgW="4368800" imgH="1104900" progId="Equation.DSMT4">
                  <p:embed/>
                </p:oleObj>
              </mc:Choice>
              <mc:Fallback>
                <p:oleObj name="Equation" r:id="rId5" imgW="4368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03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513439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1" name="Equation" r:id="rId4" imgW="1397000" imgH="800100" progId="Equation.DSMT4">
                  <p:embed/>
                </p:oleObj>
              </mc:Choice>
              <mc:Fallback>
                <p:oleObj name="Equation" r:id="rId4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</a:rPr>
              <a:t>Single sine curve    (+constant DC term)</a:t>
            </a:r>
          </a:p>
          <a:p>
            <a:pPr algn="l"/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/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65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53723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17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94010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18" name="Equation" r:id="rId5" imgW="1663700" imgH="1384300" progId="Equation.DSMT4">
                  <p:embed/>
                </p:oleObj>
              </mc:Choice>
              <mc:Fallback>
                <p:oleObj name="Equation" r:id="rId5" imgW="16637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6953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19"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956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01697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57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98998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58" name="Equation" r:id="rId5" imgW="1714500" imgH="571500" progId="Equation.DSMT4">
                  <p:embed/>
                </p:oleObj>
              </mc:Choice>
              <mc:Fallback>
                <p:oleObj name="Equation" r:id="rId5" imgW="1714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40808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59" name="Equation" r:id="rId7" imgW="2451100" imgH="203200" progId="Equation.DSMT4">
                  <p:embed/>
                </p:oleObj>
              </mc:Choice>
              <mc:Fallback>
                <p:oleObj name="Equation" r:id="rId7" imgW="2451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6630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60" name="Equation" r:id="rId9" imgW="3390900" imgH="965200" progId="Equation.DSMT4">
                  <p:embed/>
                </p:oleObj>
              </mc:Choice>
              <mc:Fallback>
                <p:oleObj name="Equation" r:id="rId9" imgW="33909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816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up for Piazza</a:t>
            </a:r>
          </a:p>
          <a:p>
            <a:r>
              <a:rPr lang="en-US" dirty="0" smtClean="0"/>
              <a:t>Assignment </a:t>
            </a:r>
            <a:r>
              <a:rPr lang="en-US" dirty="0"/>
              <a:t>1, </a:t>
            </a:r>
            <a:r>
              <a:rPr lang="en-US" dirty="0" smtClean="0"/>
              <a:t>Due Apr 27.  </a:t>
            </a:r>
            <a:endParaRPr lang="en-US" dirty="0"/>
          </a:p>
          <a:p>
            <a:pPr lvl="1"/>
            <a:r>
              <a:rPr lang="en-US" dirty="0"/>
              <a:t>Anyone need help finding partners?</a:t>
            </a:r>
          </a:p>
          <a:p>
            <a:pPr lvl="1"/>
            <a:r>
              <a:rPr lang="en-US" dirty="0" smtClean="0"/>
              <a:t>Any issues with skeleton code? </a:t>
            </a:r>
          </a:p>
          <a:p>
            <a:pPr lvl="1"/>
            <a:r>
              <a:rPr lang="en-US" dirty="0" smtClean="0"/>
              <a:t>Please START EARLY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701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68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1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6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95037" y="4080948"/>
            <a:ext cx="1120531" cy="18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13795" y="4678614"/>
            <a:ext cx="2072728" cy="369332"/>
          </a:xfrm>
          <a:prstGeom prst="rect">
            <a:avLst/>
          </a:prstGeom>
          <a:noFill/>
          <a:ln w="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if full width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f</a:t>
            </a:r>
            <a:r>
              <a:rPr lang="en-US" baseline="-25000" dirty="0" err="1" smtClean="0">
                <a:solidFill>
                  <a:schemeClr val="bg1"/>
                </a:solidFill>
                <a:latin typeface="+mn-lt"/>
              </a:rPr>
              <a:t>max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= 1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089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ideas of sampling, reconstruction, aliasing</a:t>
            </a:r>
          </a:p>
          <a:p>
            <a:r>
              <a:rPr lang="en-US" i="1" dirty="0"/>
              <a:t>Signal processing and Fourier </a:t>
            </a:r>
            <a:r>
              <a:rPr lang="en-US" i="1" dirty="0" smtClean="0"/>
              <a:t>analysis</a:t>
            </a:r>
          </a:p>
          <a:p>
            <a:pPr lvl="1"/>
            <a:r>
              <a:rPr lang="en-US" i="1" dirty="0" smtClean="0"/>
              <a:t>Convolution</a:t>
            </a:r>
            <a:endParaRPr lang="en-US" i="1" dirty="0"/>
          </a:p>
          <a:p>
            <a:r>
              <a:rPr lang="en-US" dirty="0"/>
              <a:t>Implementation of digital </a:t>
            </a:r>
            <a:r>
              <a:rPr lang="en-US" dirty="0" smtClean="0"/>
              <a:t>filters (second part of homework): next lecture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1942982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5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38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28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554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1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Basic ideas of sampling, reconstruction, aliasing</a:t>
            </a:r>
          </a:p>
          <a:p>
            <a:r>
              <a:rPr lang="en-US" dirty="0"/>
              <a:t>Signal processing and Fourier analysis</a:t>
            </a:r>
          </a:p>
          <a:p>
            <a:r>
              <a:rPr lang="en-US" dirty="0"/>
              <a:t>Implementation of digital </a:t>
            </a:r>
            <a:r>
              <a:rPr lang="en-US" dirty="0" smtClean="0"/>
              <a:t>filters (second part of homework): next lecture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284927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12900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65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69105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66" name="Equation" r:id="rId5" imgW="2743200" imgH="711200" progId="Equation.DSMT4">
                  <p:embed/>
                </p:oleObj>
              </mc:Choice>
              <mc:Fallback>
                <p:oleObj name="Equation" r:id="rId5" imgW="2743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5085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67" name="Equation" r:id="rId7" imgW="1079500" imgH="203200" progId="Equation.DSMT4">
                  <p:embed/>
                </p:oleObj>
              </mc:Choice>
              <mc:Fallback>
                <p:oleObj name="Equation" r:id="rId7" imgW="107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703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4108840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ideas of sampling, reconstruction, aliasing</a:t>
            </a:r>
          </a:p>
          <a:p>
            <a:r>
              <a:rPr lang="en-US" dirty="0"/>
              <a:t>Signal processing and Fourier analysis</a:t>
            </a:r>
          </a:p>
          <a:p>
            <a:r>
              <a:rPr lang="en-US" i="1" dirty="0"/>
              <a:t>Implementation of digital </a:t>
            </a:r>
            <a:r>
              <a:rPr lang="en-US" i="1" dirty="0" smtClean="0"/>
              <a:t>filters (second part of homework): next lecture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1547263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367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80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933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183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4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649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24552</TotalTime>
  <Words>816</Words>
  <Application>Microsoft Macintosh PowerPoint</Application>
  <PresentationFormat>Letter Paper (8.5x11 in)</PresentationFormat>
  <Paragraphs>169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1_Default Design</vt:lpstr>
      <vt:lpstr>Equation</vt:lpstr>
      <vt:lpstr>Advanced Computer Graphics</vt:lpstr>
      <vt:lpstr>To Do </vt:lpstr>
      <vt:lpstr>Outline</vt:lpstr>
      <vt:lpstr>Sampling and Reconstruction</vt:lpstr>
      <vt:lpstr>Sampling and Reconstruction</vt:lpstr>
      <vt:lpstr>(Spatial) Aliasing</vt:lpstr>
      <vt:lpstr>(Spatial) Aliasing</vt:lpstr>
      <vt:lpstr>Sampling and Aliasing</vt:lpstr>
      <vt:lpstr>Image Processing pipeline</vt:lpstr>
      <vt:lpstr>Outline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Outline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Outline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611</cp:revision>
  <cp:lastPrinted>2014-09-12T19:17:48Z</cp:lastPrinted>
  <dcterms:created xsi:type="dcterms:W3CDTF">1999-02-11T00:43:51Z</dcterms:created>
  <dcterms:modified xsi:type="dcterms:W3CDTF">2018-04-08T01:37:15Z</dcterms:modified>
</cp:coreProperties>
</file>