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2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8.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37.xml" ContentType="application/vnd.openxmlformats-officedocument.presentationml.notesSlide+xml"/>
  <Override PartName="/ppt/embeddings/oleObject27.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8.bin" ContentType="application/vnd.openxmlformats-officedocument.oleObject"/>
  <Override PartName="/ppt/notesSlides/notesSlide55.xml" ContentType="application/vnd.openxmlformats-officedocument.presentationml.notesSlide+xml"/>
  <Override PartName="/ppt/embeddings/oleObject29.bin" ContentType="application/vnd.openxmlformats-officedocument.oleObject"/>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677" r:id="rId3"/>
  </p:sldMasterIdLst>
  <p:notesMasterIdLst>
    <p:notesMasterId r:id="rId64"/>
  </p:notesMasterIdLst>
  <p:handoutMasterIdLst>
    <p:handoutMasterId r:id="rId65"/>
  </p:handoutMasterIdLst>
  <p:sldIdLst>
    <p:sldId id="751" r:id="rId4"/>
    <p:sldId id="752" r:id="rId5"/>
    <p:sldId id="753" r:id="rId6"/>
    <p:sldId id="754" r:id="rId7"/>
    <p:sldId id="755" r:id="rId8"/>
    <p:sldId id="756" r:id="rId9"/>
    <p:sldId id="757" r:id="rId10"/>
    <p:sldId id="758" r:id="rId11"/>
    <p:sldId id="759" r:id="rId12"/>
    <p:sldId id="760" r:id="rId13"/>
    <p:sldId id="761" r:id="rId14"/>
    <p:sldId id="762" r:id="rId15"/>
    <p:sldId id="763" r:id="rId16"/>
    <p:sldId id="764" r:id="rId17"/>
    <p:sldId id="765" r:id="rId18"/>
    <p:sldId id="766" r:id="rId19"/>
    <p:sldId id="767" r:id="rId20"/>
    <p:sldId id="768" r:id="rId21"/>
    <p:sldId id="769" r:id="rId22"/>
    <p:sldId id="770" r:id="rId23"/>
    <p:sldId id="771" r:id="rId24"/>
    <p:sldId id="772" r:id="rId25"/>
    <p:sldId id="773" r:id="rId26"/>
    <p:sldId id="774" r:id="rId27"/>
    <p:sldId id="775" r:id="rId28"/>
    <p:sldId id="776" r:id="rId29"/>
    <p:sldId id="777" r:id="rId30"/>
    <p:sldId id="778" r:id="rId31"/>
    <p:sldId id="779" r:id="rId32"/>
    <p:sldId id="780" r:id="rId33"/>
    <p:sldId id="781" r:id="rId34"/>
    <p:sldId id="782" r:id="rId35"/>
    <p:sldId id="783" r:id="rId36"/>
    <p:sldId id="784" r:id="rId37"/>
    <p:sldId id="785" r:id="rId38"/>
    <p:sldId id="786" r:id="rId39"/>
    <p:sldId id="787" r:id="rId40"/>
    <p:sldId id="788" r:id="rId41"/>
    <p:sldId id="789" r:id="rId42"/>
    <p:sldId id="790" r:id="rId43"/>
    <p:sldId id="791" r:id="rId44"/>
    <p:sldId id="792" r:id="rId45"/>
    <p:sldId id="793" r:id="rId46"/>
    <p:sldId id="794" r:id="rId47"/>
    <p:sldId id="795" r:id="rId48"/>
    <p:sldId id="796" r:id="rId49"/>
    <p:sldId id="797" r:id="rId50"/>
    <p:sldId id="798" r:id="rId51"/>
    <p:sldId id="799" r:id="rId52"/>
    <p:sldId id="800" r:id="rId53"/>
    <p:sldId id="801" r:id="rId54"/>
    <p:sldId id="802" r:id="rId55"/>
    <p:sldId id="803" r:id="rId56"/>
    <p:sldId id="804" r:id="rId57"/>
    <p:sldId id="805" r:id="rId58"/>
    <p:sldId id="806" r:id="rId59"/>
    <p:sldId id="807" r:id="rId60"/>
    <p:sldId id="808" r:id="rId61"/>
    <p:sldId id="809" r:id="rId62"/>
    <p:sldId id="810" r:id="rId63"/>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110" d="100"/>
          <a:sy n="110" d="100"/>
        </p:scale>
        <p:origin x="-952" y="-1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_rels/viewProps.xml.rels><?xml version="1.0" encoding="UTF-8" standalone="yes"?>
<Relationships xmlns="http://schemas.openxmlformats.org/package/2006/relationships"><Relationship Id="rId3" Type="http://schemas.openxmlformats.org/officeDocument/2006/relationships/slide" Target="slides/slide23.xml"/><Relationship Id="rId4" Type="http://schemas.openxmlformats.org/officeDocument/2006/relationships/slide" Target="slides/slide55.xml"/><Relationship Id="rId1" Type="http://schemas.openxmlformats.org/officeDocument/2006/relationships/slide" Target="slides/slide10.xml"/><Relationship Id="rId2"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 Id="rId3"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1" Type="http://schemas.openxmlformats.org/officeDocument/2006/relationships/image" Target="../media/image72.wmf"/><Relationship Id="rId2"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wmf"/><Relationship Id="rId2"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 Id="rId2" Type="http://schemas.openxmlformats.org/officeDocument/2006/relationships/image" Target="../media/image84.wmf"/><Relationship Id="rId3"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wmf"/><Relationship Id="rId1" Type="http://schemas.openxmlformats.org/officeDocument/2006/relationships/image" Target="../media/image91.wmf"/><Relationship Id="rId2" Type="http://schemas.openxmlformats.org/officeDocument/2006/relationships/image" Target="../media/image9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5.wmf"/><Relationship Id="rId2" Type="http://schemas.openxmlformats.org/officeDocument/2006/relationships/image" Target="../media/image116.wmf"/><Relationship Id="rId3" Type="http://schemas.openxmlformats.org/officeDocument/2006/relationships/image" Target="../media/image1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ADE771-3B05-7A4F-A308-7BA6B5176129}" type="slidenum">
              <a:rPr lang="en-US">
                <a:solidFill>
                  <a:prstClr val="black"/>
                </a:solidFill>
              </a:rPr>
              <a:pPr/>
              <a:t>3</a:t>
            </a:fld>
            <a:endParaRPr lang="en-US">
              <a:solidFill>
                <a:prstClr val="black"/>
              </a:solidFill>
            </a:endParaRPr>
          </a:p>
        </p:txBody>
      </p:sp>
      <p:sp>
        <p:nvSpPr>
          <p:cNvPr id="18442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FCE3F6D-2FDA-194C-B813-5DFD650ED04B}" type="slidenum">
              <a:rPr lang="en-US" sz="1200">
                <a:solidFill>
                  <a:prstClr val="black"/>
                </a:solidFill>
              </a:rPr>
              <a:pPr algn="r"/>
              <a:t>3</a:t>
            </a:fld>
            <a:endParaRPr lang="en-US" sz="1200">
              <a:solidFill>
                <a:prstClr val="black"/>
              </a:solidFill>
            </a:endParaRPr>
          </a:p>
        </p:txBody>
      </p:sp>
      <p:sp>
        <p:nvSpPr>
          <p:cNvPr id="184422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422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C797D5-549A-2B4F-AF96-6327E46A601D}" type="slidenum">
              <a:rPr lang="en-US">
                <a:solidFill>
                  <a:prstClr val="black"/>
                </a:solidFill>
              </a:rPr>
              <a:pPr/>
              <a:t>12</a:t>
            </a:fld>
            <a:endParaRPr lang="en-US">
              <a:solidFill>
                <a:prstClr val="black"/>
              </a:solidFill>
            </a:endParaRPr>
          </a:p>
        </p:txBody>
      </p:sp>
      <p:sp>
        <p:nvSpPr>
          <p:cNvPr id="195891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0B09153-E922-574C-8FC9-FD3924499BAD}" type="slidenum">
              <a:rPr lang="en-US" sz="1200">
                <a:solidFill>
                  <a:prstClr val="black"/>
                </a:solidFill>
              </a:rPr>
              <a:pPr algn="r"/>
              <a:t>12</a:t>
            </a:fld>
            <a:endParaRPr lang="en-US" sz="1200">
              <a:solidFill>
                <a:prstClr val="black"/>
              </a:solidFill>
            </a:endParaRPr>
          </a:p>
        </p:txBody>
      </p:sp>
      <p:sp>
        <p:nvSpPr>
          <p:cNvPr id="195891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891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9A3400-0EFA-8347-B2F8-67141B2EC209}" type="slidenum">
              <a:rPr lang="en-US">
                <a:solidFill>
                  <a:prstClr val="black"/>
                </a:solidFill>
              </a:rPr>
              <a:pPr/>
              <a:t>13</a:t>
            </a:fld>
            <a:endParaRPr lang="en-US">
              <a:solidFill>
                <a:prstClr val="black"/>
              </a:solidFill>
            </a:endParaRPr>
          </a:p>
        </p:txBody>
      </p:sp>
      <p:sp>
        <p:nvSpPr>
          <p:cNvPr id="196096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112B3AE-76E4-CD4B-A8DF-E216D589D532}" type="slidenum">
              <a:rPr lang="en-US" sz="1200">
                <a:solidFill>
                  <a:prstClr val="black"/>
                </a:solidFill>
              </a:rPr>
              <a:pPr algn="r"/>
              <a:t>13</a:t>
            </a:fld>
            <a:endParaRPr lang="en-US" sz="1200">
              <a:solidFill>
                <a:prstClr val="black"/>
              </a:solidFill>
            </a:endParaRPr>
          </a:p>
        </p:txBody>
      </p:sp>
      <p:sp>
        <p:nvSpPr>
          <p:cNvPr id="1960963" name="Rectangle 2"/>
          <p:cNvSpPr>
            <a:spLocks noGrp="1" noRot="1" noChangeAspect="1" noChangeArrowheads="1" noTextEdit="1"/>
          </p:cNvSpPr>
          <p:nvPr>
            <p:ph type="sldImg"/>
          </p:nvPr>
        </p:nvSpPr>
        <p:spPr>
          <a:xfrm>
            <a:off x="1050479" y="308536"/>
            <a:ext cx="4882527" cy="3708568"/>
          </a:xfrm>
          <a:ln/>
          <a:extLst>
            <a:ext uri="{FAA26D3D-D897-4be2-8F04-BA451C77F1D7}">
              <ma14:placeholderFlag xmlns:ma14="http://schemas.microsoft.com/office/mac/drawingml/2011/main" val="1"/>
            </a:ext>
          </a:extLst>
        </p:spPr>
      </p:sp>
      <p:sp>
        <p:nvSpPr>
          <p:cNvPr id="1960964" name="Text Box 3"/>
          <p:cNvSpPr txBox="1">
            <a:spLocks noChangeArrowheads="1"/>
          </p:cNvSpPr>
          <p:nvPr/>
        </p:nvSpPr>
        <p:spPr bwMode="auto">
          <a:xfrm>
            <a:off x="512355" y="4379366"/>
            <a:ext cx="5963322" cy="412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3DE1168-637F-524C-A861-0970039B2A44}" type="slidenum">
              <a:rPr lang="en-US">
                <a:solidFill>
                  <a:prstClr val="black"/>
                </a:solidFill>
              </a:rPr>
              <a:pPr/>
              <a:t>14</a:t>
            </a:fld>
            <a:endParaRPr lang="en-US">
              <a:solidFill>
                <a:prstClr val="black"/>
              </a:solidFill>
            </a:endParaRPr>
          </a:p>
        </p:txBody>
      </p:sp>
      <p:sp>
        <p:nvSpPr>
          <p:cNvPr id="196301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A81940-4E63-CD45-A0F0-8FE4D90AF454}" type="slidenum">
              <a:rPr lang="en-US" sz="1200">
                <a:solidFill>
                  <a:prstClr val="black"/>
                </a:solidFill>
              </a:rPr>
              <a:pPr algn="r"/>
              <a:t>14</a:t>
            </a:fld>
            <a:endParaRPr lang="en-US" sz="1200">
              <a:solidFill>
                <a:prstClr val="black"/>
              </a:solidFill>
            </a:endParaRPr>
          </a:p>
        </p:txBody>
      </p:sp>
      <p:sp>
        <p:nvSpPr>
          <p:cNvPr id="1963011" name="Rectangle 2"/>
          <p:cNvSpPr>
            <a:spLocks noGrp="1" noRot="1" noChangeAspect="1" noChangeArrowheads="1" noTextEdit="1"/>
          </p:cNvSpPr>
          <p:nvPr>
            <p:ph type="sldImg"/>
          </p:nvPr>
        </p:nvSpPr>
        <p:spPr>
          <a:xfrm>
            <a:off x="1173261" y="308537"/>
            <a:ext cx="4633930" cy="3519762"/>
          </a:xfrm>
          <a:ln/>
          <a:extLst>
            <a:ext uri="{FAA26D3D-D897-4be2-8F04-BA451C77F1D7}">
              <ma14:placeholderFlag xmlns:ma14="http://schemas.microsoft.com/office/mac/drawingml/2011/main" val="1"/>
            </a:ext>
          </a:extLst>
        </p:spPr>
      </p:sp>
      <p:sp>
        <p:nvSpPr>
          <p:cNvPr id="1963012" name="Text Box 3"/>
          <p:cNvSpPr txBox="1">
            <a:spLocks noChangeArrowheads="1"/>
          </p:cNvSpPr>
          <p:nvPr/>
        </p:nvSpPr>
        <p:spPr bwMode="auto">
          <a:xfrm>
            <a:off x="512355" y="4331780"/>
            <a:ext cx="5960291" cy="411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938" tIns="43969" rIns="87938" bIns="43969"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941626-6024-CB4E-882E-DCFC4655B594}" type="slidenum">
              <a:rPr lang="en-US">
                <a:solidFill>
                  <a:prstClr val="black"/>
                </a:solidFill>
              </a:rPr>
              <a:pPr/>
              <a:t>15</a:t>
            </a:fld>
            <a:endParaRPr lang="en-US">
              <a:solidFill>
                <a:prstClr val="black"/>
              </a:solidFill>
            </a:endParaRPr>
          </a:p>
        </p:txBody>
      </p:sp>
      <p:sp>
        <p:nvSpPr>
          <p:cNvPr id="196505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1A4AAC0-959C-B74B-9916-7C1586D833A3}" type="slidenum">
              <a:rPr lang="en-US" sz="1200">
                <a:solidFill>
                  <a:prstClr val="black"/>
                </a:solidFill>
              </a:rPr>
              <a:pPr algn="r"/>
              <a:t>15</a:t>
            </a:fld>
            <a:endParaRPr lang="en-US" sz="1200">
              <a:solidFill>
                <a:prstClr val="black"/>
              </a:solidFill>
            </a:endParaRPr>
          </a:p>
        </p:txBody>
      </p:sp>
      <p:sp>
        <p:nvSpPr>
          <p:cNvPr id="1965059" name="Rectangle 2"/>
          <p:cNvSpPr>
            <a:spLocks noGrp="1" noRot="1" noChangeAspect="1" noChangeArrowheads="1" noTextEdit="1"/>
          </p:cNvSpPr>
          <p:nvPr>
            <p:ph type="sldImg"/>
          </p:nvPr>
        </p:nvSpPr>
        <p:spPr>
          <a:xfrm>
            <a:off x="1173261" y="308537"/>
            <a:ext cx="4633930" cy="3519762"/>
          </a:xfrm>
          <a:ln/>
          <a:extLst>
            <a:ext uri="{FAA26D3D-D897-4be2-8F04-BA451C77F1D7}">
              <ma14:placeholderFlag xmlns:ma14="http://schemas.microsoft.com/office/mac/drawingml/2011/main" val="1"/>
            </a:ext>
          </a:extLst>
        </p:spPr>
      </p:sp>
      <p:sp>
        <p:nvSpPr>
          <p:cNvPr id="1965060" name="Text Box 3"/>
          <p:cNvSpPr txBox="1">
            <a:spLocks noChangeArrowheads="1"/>
          </p:cNvSpPr>
          <p:nvPr/>
        </p:nvSpPr>
        <p:spPr bwMode="auto">
          <a:xfrm>
            <a:off x="512355" y="4331780"/>
            <a:ext cx="5960291" cy="411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938" tIns="43969" rIns="87938" bIns="43969"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30CDDA-6694-F04E-84E9-B6897E7334A7}" type="slidenum">
              <a:rPr lang="en-US">
                <a:solidFill>
                  <a:prstClr val="black"/>
                </a:solidFill>
              </a:rPr>
              <a:pPr/>
              <a:t>16</a:t>
            </a:fld>
            <a:endParaRPr lang="en-US">
              <a:solidFill>
                <a:prstClr val="black"/>
              </a:solidFill>
            </a:endParaRPr>
          </a:p>
        </p:txBody>
      </p:sp>
      <p:sp>
        <p:nvSpPr>
          <p:cNvPr id="196710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E714A54-EF15-2148-BB7D-B941EE30B6F4}" type="slidenum">
              <a:rPr lang="en-US" sz="1200">
                <a:solidFill>
                  <a:prstClr val="black"/>
                </a:solidFill>
              </a:rPr>
              <a:pPr algn="r"/>
              <a:t>16</a:t>
            </a:fld>
            <a:endParaRPr lang="en-US" sz="1200">
              <a:solidFill>
                <a:prstClr val="black"/>
              </a:solidFill>
            </a:endParaRPr>
          </a:p>
        </p:txBody>
      </p:sp>
      <p:sp>
        <p:nvSpPr>
          <p:cNvPr id="1967107" name="Rectangle 2"/>
          <p:cNvSpPr>
            <a:spLocks noGrp="1" noRot="1" noChangeAspect="1" noChangeArrowheads="1" noTextEdit="1"/>
          </p:cNvSpPr>
          <p:nvPr>
            <p:ph type="sldImg"/>
          </p:nvPr>
        </p:nvSpPr>
        <p:spPr>
          <a:xfrm>
            <a:off x="1048963" y="308536"/>
            <a:ext cx="4885559" cy="3710103"/>
          </a:xfrm>
          <a:ln/>
          <a:extLst>
            <a:ext uri="{FAA26D3D-D897-4be2-8F04-BA451C77F1D7}">
              <ma14:placeholderFlag xmlns:ma14="http://schemas.microsoft.com/office/mac/drawingml/2011/main" val="1"/>
            </a:ext>
          </a:extLst>
        </p:spPr>
      </p:sp>
      <p:sp>
        <p:nvSpPr>
          <p:cNvPr id="1967108" name="Text Box 3"/>
          <p:cNvSpPr txBox="1">
            <a:spLocks noChangeArrowheads="1"/>
          </p:cNvSpPr>
          <p:nvPr/>
        </p:nvSpPr>
        <p:spPr bwMode="auto">
          <a:xfrm>
            <a:off x="512355" y="4379365"/>
            <a:ext cx="5963322" cy="412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C9A9FB0-009D-8E4D-AF7A-60E0718F843F}" type="slidenum">
              <a:rPr lang="en-US">
                <a:solidFill>
                  <a:prstClr val="black"/>
                </a:solidFill>
              </a:rPr>
              <a:pPr/>
              <a:t>17</a:t>
            </a:fld>
            <a:endParaRPr lang="en-US">
              <a:solidFill>
                <a:prstClr val="black"/>
              </a:solidFill>
            </a:endParaRPr>
          </a:p>
        </p:txBody>
      </p:sp>
      <p:sp>
        <p:nvSpPr>
          <p:cNvPr id="196915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0184E99-9755-2E40-AC93-074BECEEECC2}" type="slidenum">
              <a:rPr lang="en-US" sz="1200">
                <a:solidFill>
                  <a:prstClr val="black"/>
                </a:solidFill>
              </a:rPr>
              <a:pPr algn="r"/>
              <a:t>17</a:t>
            </a:fld>
            <a:endParaRPr lang="en-US" sz="1200">
              <a:solidFill>
                <a:prstClr val="black"/>
              </a:solidFill>
            </a:endParaRPr>
          </a:p>
        </p:txBody>
      </p:sp>
      <p:sp>
        <p:nvSpPr>
          <p:cNvPr id="196915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6915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9F3470-1053-F844-AC3A-4258088FED7C}" type="slidenum">
              <a:rPr lang="en-US">
                <a:solidFill>
                  <a:prstClr val="black"/>
                </a:solidFill>
              </a:rPr>
              <a:pPr/>
              <a:t>18</a:t>
            </a:fld>
            <a:endParaRPr lang="en-US">
              <a:solidFill>
                <a:prstClr val="black"/>
              </a:solidFill>
            </a:endParaRPr>
          </a:p>
        </p:txBody>
      </p:sp>
      <p:sp>
        <p:nvSpPr>
          <p:cNvPr id="197120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9B81045-829C-934F-85BE-DF14A3FD0B07}" type="slidenum">
              <a:rPr lang="en-US" sz="1200">
                <a:solidFill>
                  <a:prstClr val="black"/>
                </a:solidFill>
              </a:rPr>
              <a:pPr algn="r"/>
              <a:t>18</a:t>
            </a:fld>
            <a:endParaRPr lang="en-US" sz="1200">
              <a:solidFill>
                <a:prstClr val="black"/>
              </a:solidFill>
            </a:endParaRPr>
          </a:p>
        </p:txBody>
      </p:sp>
      <p:sp>
        <p:nvSpPr>
          <p:cNvPr id="1971203" name="Rectangle 2"/>
          <p:cNvSpPr>
            <a:spLocks noGrp="1" noRot="1" noChangeAspect="1" noChangeArrowheads="1" noTextEdit="1"/>
          </p:cNvSpPr>
          <p:nvPr>
            <p:ph type="sldImg"/>
          </p:nvPr>
        </p:nvSpPr>
        <p:spPr>
          <a:xfrm>
            <a:off x="1050479" y="308536"/>
            <a:ext cx="4882527" cy="3708568"/>
          </a:xfrm>
          <a:ln/>
          <a:extLst>
            <a:ext uri="{FAA26D3D-D897-4be2-8F04-BA451C77F1D7}">
              <ma14:placeholderFlag xmlns:ma14="http://schemas.microsoft.com/office/mac/drawingml/2011/main" val="1"/>
            </a:ext>
          </a:extLst>
        </p:spPr>
      </p:sp>
      <p:sp>
        <p:nvSpPr>
          <p:cNvPr id="1971204" name="Text Box 3"/>
          <p:cNvSpPr txBox="1">
            <a:spLocks noChangeArrowheads="1"/>
          </p:cNvSpPr>
          <p:nvPr/>
        </p:nvSpPr>
        <p:spPr bwMode="auto">
          <a:xfrm>
            <a:off x="512355" y="4379366"/>
            <a:ext cx="5963322" cy="412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36A94B4-7772-DD4B-80CF-75C4BEC31F3E}" type="slidenum">
              <a:rPr lang="en-US">
                <a:solidFill>
                  <a:prstClr val="black"/>
                </a:solidFill>
              </a:rPr>
              <a:pPr/>
              <a:t>19</a:t>
            </a:fld>
            <a:endParaRPr lang="en-US">
              <a:solidFill>
                <a:prstClr val="black"/>
              </a:solidFill>
            </a:endParaRPr>
          </a:p>
        </p:txBody>
      </p:sp>
      <p:sp>
        <p:nvSpPr>
          <p:cNvPr id="197325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C61996E-74C7-6D4A-9732-F910B5E2FC26}" type="slidenum">
              <a:rPr lang="en-US" sz="1200">
                <a:solidFill>
                  <a:prstClr val="black"/>
                </a:solidFill>
              </a:rPr>
              <a:pPr algn="r"/>
              <a:t>19</a:t>
            </a:fld>
            <a:endParaRPr lang="en-US" sz="1200">
              <a:solidFill>
                <a:prstClr val="black"/>
              </a:solidFill>
            </a:endParaRPr>
          </a:p>
        </p:txBody>
      </p:sp>
      <p:sp>
        <p:nvSpPr>
          <p:cNvPr id="197325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325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781FD7-BA1D-5443-8B9A-D058D20DB710}" type="slidenum">
              <a:rPr lang="en-US">
                <a:solidFill>
                  <a:prstClr val="black"/>
                </a:solidFill>
              </a:rPr>
              <a:pPr/>
              <a:t>20</a:t>
            </a:fld>
            <a:endParaRPr lang="en-US">
              <a:solidFill>
                <a:prstClr val="black"/>
              </a:solidFill>
            </a:endParaRPr>
          </a:p>
        </p:txBody>
      </p:sp>
      <p:sp>
        <p:nvSpPr>
          <p:cNvPr id="197529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31743B3-6CDD-954C-B5AF-1F8E1395DD2F}" type="slidenum">
              <a:rPr lang="en-US" sz="1200">
                <a:solidFill>
                  <a:prstClr val="black"/>
                </a:solidFill>
              </a:rPr>
              <a:pPr algn="r"/>
              <a:t>20</a:t>
            </a:fld>
            <a:endParaRPr lang="en-US" sz="1200">
              <a:solidFill>
                <a:prstClr val="black"/>
              </a:solidFill>
            </a:endParaRPr>
          </a:p>
        </p:txBody>
      </p:sp>
      <p:sp>
        <p:nvSpPr>
          <p:cNvPr id="197529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530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7F9670-A659-4348-A872-F9D0C2B5E109}" type="slidenum">
              <a:rPr lang="en-US">
                <a:solidFill>
                  <a:prstClr val="black"/>
                </a:solidFill>
              </a:rPr>
              <a:pPr/>
              <a:t>21</a:t>
            </a:fld>
            <a:endParaRPr lang="en-US">
              <a:solidFill>
                <a:prstClr val="black"/>
              </a:solidFill>
            </a:endParaRPr>
          </a:p>
        </p:txBody>
      </p:sp>
      <p:sp>
        <p:nvSpPr>
          <p:cNvPr id="197734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A01961-1001-3442-9090-6D4CA8818309}" type="slidenum">
              <a:rPr lang="en-US" sz="1200">
                <a:solidFill>
                  <a:prstClr val="black"/>
                </a:solidFill>
              </a:rPr>
              <a:pPr algn="r"/>
              <a:t>21</a:t>
            </a:fld>
            <a:endParaRPr lang="en-US" sz="1200">
              <a:solidFill>
                <a:prstClr val="black"/>
              </a:solidFill>
            </a:endParaRPr>
          </a:p>
        </p:txBody>
      </p:sp>
      <p:sp>
        <p:nvSpPr>
          <p:cNvPr id="197734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734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A552920-BE19-DF4C-A0E9-6A034E567259}" type="slidenum">
              <a:rPr lang="en-US">
                <a:solidFill>
                  <a:prstClr val="black"/>
                </a:solidFill>
              </a:rPr>
              <a:pPr/>
              <a:t>4</a:t>
            </a:fld>
            <a:endParaRPr lang="en-US">
              <a:solidFill>
                <a:prstClr val="black"/>
              </a:solidFill>
            </a:endParaRPr>
          </a:p>
        </p:txBody>
      </p:sp>
      <p:sp>
        <p:nvSpPr>
          <p:cNvPr id="18462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5BF09F0-DF58-C642-84F5-0678D759B3B0}" type="slidenum">
              <a:rPr lang="en-US" sz="1200">
                <a:solidFill>
                  <a:prstClr val="black"/>
                </a:solidFill>
              </a:rPr>
              <a:pPr algn="r"/>
              <a:t>4</a:t>
            </a:fld>
            <a:endParaRPr lang="en-US" sz="1200">
              <a:solidFill>
                <a:prstClr val="black"/>
              </a:solidFill>
            </a:endParaRPr>
          </a:p>
        </p:txBody>
      </p:sp>
      <p:sp>
        <p:nvSpPr>
          <p:cNvPr id="184627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62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EF9444-4055-FA48-A021-D0368A47BB6C}" type="slidenum">
              <a:rPr lang="en-US">
                <a:solidFill>
                  <a:prstClr val="black"/>
                </a:solidFill>
              </a:rPr>
              <a:pPr/>
              <a:t>22</a:t>
            </a:fld>
            <a:endParaRPr lang="en-US">
              <a:solidFill>
                <a:prstClr val="black"/>
              </a:solidFill>
            </a:endParaRPr>
          </a:p>
        </p:txBody>
      </p:sp>
      <p:sp>
        <p:nvSpPr>
          <p:cNvPr id="197939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B9A656-7E6C-8943-BBF0-134A3AD0A6DD}" type="slidenum">
              <a:rPr lang="en-US" sz="1200">
                <a:solidFill>
                  <a:prstClr val="black"/>
                </a:solidFill>
              </a:rPr>
              <a:pPr algn="r"/>
              <a:t>22</a:t>
            </a:fld>
            <a:endParaRPr lang="en-US" sz="1200">
              <a:solidFill>
                <a:prstClr val="black"/>
              </a:solidFill>
            </a:endParaRPr>
          </a:p>
        </p:txBody>
      </p:sp>
      <p:sp>
        <p:nvSpPr>
          <p:cNvPr id="197939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7939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884D43-4A20-7442-8189-BBBD235031E4}" type="slidenum">
              <a:rPr lang="en-US">
                <a:solidFill>
                  <a:prstClr val="black"/>
                </a:solidFill>
              </a:rPr>
              <a:pPr/>
              <a:t>23</a:t>
            </a:fld>
            <a:endParaRPr lang="en-US">
              <a:solidFill>
                <a:prstClr val="black"/>
              </a:solidFill>
            </a:endParaRPr>
          </a:p>
        </p:txBody>
      </p:sp>
      <p:sp>
        <p:nvSpPr>
          <p:cNvPr id="198144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A43E9D-5BB1-B546-A3FB-8815E7BAA119}" type="slidenum">
              <a:rPr lang="en-US" sz="1200">
                <a:solidFill>
                  <a:prstClr val="black"/>
                </a:solidFill>
              </a:rPr>
              <a:pPr algn="r"/>
              <a:t>23</a:t>
            </a:fld>
            <a:endParaRPr lang="en-US" sz="1200">
              <a:solidFill>
                <a:prstClr val="black"/>
              </a:solidFill>
            </a:endParaRPr>
          </a:p>
        </p:txBody>
      </p:sp>
      <p:sp>
        <p:nvSpPr>
          <p:cNvPr id="198144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144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95F673-C59E-BA43-8DBE-28AA69A1A1AB}" type="slidenum">
              <a:rPr lang="en-US">
                <a:solidFill>
                  <a:prstClr val="black"/>
                </a:solidFill>
              </a:rPr>
              <a:pPr/>
              <a:t>24</a:t>
            </a:fld>
            <a:endParaRPr lang="en-US">
              <a:solidFill>
                <a:prstClr val="black"/>
              </a:solidFill>
            </a:endParaRPr>
          </a:p>
        </p:txBody>
      </p:sp>
      <p:sp>
        <p:nvSpPr>
          <p:cNvPr id="198349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15CB5B5-7945-1B47-B56C-DE0B7A535A04}" type="slidenum">
              <a:rPr lang="en-US" sz="1200">
                <a:solidFill>
                  <a:prstClr val="black"/>
                </a:solidFill>
              </a:rPr>
              <a:pPr algn="r"/>
              <a:t>24</a:t>
            </a:fld>
            <a:endParaRPr lang="en-US" sz="1200">
              <a:solidFill>
                <a:prstClr val="black"/>
              </a:solidFill>
            </a:endParaRPr>
          </a:p>
        </p:txBody>
      </p:sp>
      <p:sp>
        <p:nvSpPr>
          <p:cNvPr id="198349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349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7DE075-FFEF-4A45-94AC-5FC65BF59036}" type="slidenum">
              <a:rPr lang="en-US">
                <a:solidFill>
                  <a:prstClr val="black"/>
                </a:solidFill>
              </a:rPr>
              <a:pPr/>
              <a:t>25</a:t>
            </a:fld>
            <a:endParaRPr lang="en-US">
              <a:solidFill>
                <a:prstClr val="black"/>
              </a:solidFill>
            </a:endParaRPr>
          </a:p>
        </p:txBody>
      </p:sp>
      <p:sp>
        <p:nvSpPr>
          <p:cNvPr id="198553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984755-6578-4549-970B-E7DD3D7B2E50}" type="slidenum">
              <a:rPr lang="en-US" sz="1200">
                <a:solidFill>
                  <a:prstClr val="black"/>
                </a:solidFill>
              </a:rPr>
              <a:pPr algn="r"/>
              <a:t>25</a:t>
            </a:fld>
            <a:endParaRPr lang="en-US" sz="1200">
              <a:solidFill>
                <a:prstClr val="black"/>
              </a:solidFill>
            </a:endParaRPr>
          </a:p>
        </p:txBody>
      </p:sp>
      <p:sp>
        <p:nvSpPr>
          <p:cNvPr id="198553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554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9AE7E9-7680-EC4A-AB16-60A4B8B71279}" type="slidenum">
              <a:rPr lang="en-US">
                <a:solidFill>
                  <a:prstClr val="black"/>
                </a:solidFill>
              </a:rPr>
              <a:pPr/>
              <a:t>26</a:t>
            </a:fld>
            <a:endParaRPr lang="en-US">
              <a:solidFill>
                <a:prstClr val="black"/>
              </a:solidFill>
            </a:endParaRPr>
          </a:p>
        </p:txBody>
      </p:sp>
      <p:sp>
        <p:nvSpPr>
          <p:cNvPr id="198758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3A7AD2-E4B3-5947-AAF8-426296938824}" type="slidenum">
              <a:rPr lang="en-US" sz="1200">
                <a:solidFill>
                  <a:prstClr val="black"/>
                </a:solidFill>
              </a:rPr>
              <a:pPr algn="r"/>
              <a:t>26</a:t>
            </a:fld>
            <a:endParaRPr lang="en-US" sz="1200">
              <a:solidFill>
                <a:prstClr val="black"/>
              </a:solidFill>
            </a:endParaRPr>
          </a:p>
        </p:txBody>
      </p:sp>
      <p:sp>
        <p:nvSpPr>
          <p:cNvPr id="198758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758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C6B62A-FB88-314D-BA1E-B02A7524133D}" type="slidenum">
              <a:rPr lang="en-US">
                <a:solidFill>
                  <a:prstClr val="black"/>
                </a:solidFill>
              </a:rPr>
              <a:pPr/>
              <a:t>27</a:t>
            </a:fld>
            <a:endParaRPr lang="en-US">
              <a:solidFill>
                <a:prstClr val="black"/>
              </a:solidFill>
            </a:endParaRPr>
          </a:p>
        </p:txBody>
      </p:sp>
      <p:sp>
        <p:nvSpPr>
          <p:cNvPr id="198963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1804B9-4D17-D84A-8F5A-17E006C593D9}" type="slidenum">
              <a:rPr lang="en-US" sz="1200">
                <a:solidFill>
                  <a:prstClr val="black"/>
                </a:solidFill>
              </a:rPr>
              <a:pPr algn="r"/>
              <a:t>27</a:t>
            </a:fld>
            <a:endParaRPr lang="en-US" sz="1200">
              <a:solidFill>
                <a:prstClr val="black"/>
              </a:solidFill>
            </a:endParaRPr>
          </a:p>
        </p:txBody>
      </p:sp>
      <p:sp>
        <p:nvSpPr>
          <p:cNvPr id="198963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8963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36BB27-9493-F149-B663-6A77AD226A58}" type="slidenum">
              <a:rPr lang="en-US">
                <a:solidFill>
                  <a:prstClr val="black"/>
                </a:solidFill>
              </a:rPr>
              <a:pPr/>
              <a:t>28</a:t>
            </a:fld>
            <a:endParaRPr lang="en-US">
              <a:solidFill>
                <a:prstClr val="black"/>
              </a:solidFill>
            </a:endParaRPr>
          </a:p>
        </p:txBody>
      </p:sp>
      <p:sp>
        <p:nvSpPr>
          <p:cNvPr id="199168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E46D3A4-443D-F24C-BAA3-7B3A4BC42282}" type="slidenum">
              <a:rPr lang="en-US" sz="1200">
                <a:solidFill>
                  <a:prstClr val="black"/>
                </a:solidFill>
              </a:rPr>
              <a:pPr algn="r"/>
              <a:t>28</a:t>
            </a:fld>
            <a:endParaRPr lang="en-US" sz="1200">
              <a:solidFill>
                <a:prstClr val="black"/>
              </a:solidFill>
            </a:endParaRPr>
          </a:p>
        </p:txBody>
      </p:sp>
      <p:sp>
        <p:nvSpPr>
          <p:cNvPr id="199168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168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C86938-640E-4A4F-8C2F-32AB92ED8A82}" type="slidenum">
              <a:rPr lang="en-US">
                <a:solidFill>
                  <a:prstClr val="black"/>
                </a:solidFill>
              </a:rPr>
              <a:pPr/>
              <a:t>29</a:t>
            </a:fld>
            <a:endParaRPr lang="en-US">
              <a:solidFill>
                <a:prstClr val="black"/>
              </a:solidFill>
            </a:endParaRPr>
          </a:p>
        </p:txBody>
      </p:sp>
      <p:sp>
        <p:nvSpPr>
          <p:cNvPr id="199373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2108EC-677F-1148-8AB5-FE25B27231B2}" type="slidenum">
              <a:rPr lang="en-US" sz="1200">
                <a:solidFill>
                  <a:prstClr val="black"/>
                </a:solidFill>
              </a:rPr>
              <a:pPr algn="r"/>
              <a:t>29</a:t>
            </a:fld>
            <a:endParaRPr lang="en-US" sz="1200">
              <a:solidFill>
                <a:prstClr val="black"/>
              </a:solidFill>
            </a:endParaRPr>
          </a:p>
        </p:txBody>
      </p:sp>
      <p:sp>
        <p:nvSpPr>
          <p:cNvPr id="199373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373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774D62E-6B77-A342-9CD8-19ABB1627C65}" type="slidenum">
              <a:rPr lang="en-US">
                <a:solidFill>
                  <a:prstClr val="black"/>
                </a:solidFill>
              </a:rPr>
              <a:pPr/>
              <a:t>30</a:t>
            </a:fld>
            <a:endParaRPr lang="en-US">
              <a:solidFill>
                <a:prstClr val="black"/>
              </a:solidFill>
            </a:endParaRPr>
          </a:p>
        </p:txBody>
      </p:sp>
      <p:sp>
        <p:nvSpPr>
          <p:cNvPr id="199577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E579D03-6830-E146-8F18-9273D8B4EFD5}" type="slidenum">
              <a:rPr lang="en-US" sz="1200">
                <a:solidFill>
                  <a:prstClr val="black"/>
                </a:solidFill>
              </a:rPr>
              <a:pPr algn="r"/>
              <a:t>30</a:t>
            </a:fld>
            <a:endParaRPr lang="en-US" sz="1200">
              <a:solidFill>
                <a:prstClr val="black"/>
              </a:solidFill>
            </a:endParaRPr>
          </a:p>
        </p:txBody>
      </p:sp>
      <p:sp>
        <p:nvSpPr>
          <p:cNvPr id="199577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578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CD650D-1060-2547-A982-5D6EF81FFD47}" type="slidenum">
              <a:rPr lang="en-US">
                <a:solidFill>
                  <a:prstClr val="black"/>
                </a:solidFill>
              </a:rPr>
              <a:pPr/>
              <a:t>31</a:t>
            </a:fld>
            <a:endParaRPr lang="en-US">
              <a:solidFill>
                <a:prstClr val="black"/>
              </a:solidFill>
            </a:endParaRPr>
          </a:p>
        </p:txBody>
      </p:sp>
      <p:sp>
        <p:nvSpPr>
          <p:cNvPr id="19978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E66EC6A-9B90-3A4C-9A6E-3ADEFC463866}" type="slidenum">
              <a:rPr lang="en-US" sz="1200">
                <a:solidFill>
                  <a:prstClr val="black"/>
                </a:solidFill>
              </a:rPr>
              <a:pPr algn="r"/>
              <a:t>31</a:t>
            </a:fld>
            <a:endParaRPr lang="en-US" sz="1200">
              <a:solidFill>
                <a:prstClr val="black"/>
              </a:solidFill>
            </a:endParaRPr>
          </a:p>
        </p:txBody>
      </p:sp>
      <p:sp>
        <p:nvSpPr>
          <p:cNvPr id="199782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782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4B7E72-FD37-A144-87A4-E41CC8BFE86C}" type="slidenum">
              <a:rPr lang="en-US">
                <a:solidFill>
                  <a:prstClr val="black"/>
                </a:solidFill>
              </a:rPr>
              <a:pPr/>
              <a:t>5</a:t>
            </a:fld>
            <a:endParaRPr lang="en-US">
              <a:solidFill>
                <a:prstClr val="black"/>
              </a:solidFill>
            </a:endParaRPr>
          </a:p>
        </p:txBody>
      </p:sp>
      <p:sp>
        <p:nvSpPr>
          <p:cNvPr id="18483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5488053-A4D2-4641-99D7-699D1C9D3E1E}" type="slidenum">
              <a:rPr lang="en-US" sz="1200">
                <a:solidFill>
                  <a:prstClr val="black"/>
                </a:solidFill>
              </a:rPr>
              <a:pPr algn="r"/>
              <a:t>5</a:t>
            </a:fld>
            <a:endParaRPr lang="en-US" sz="1200">
              <a:solidFill>
                <a:prstClr val="black"/>
              </a:solidFill>
            </a:endParaRPr>
          </a:p>
        </p:txBody>
      </p:sp>
      <p:sp>
        <p:nvSpPr>
          <p:cNvPr id="18483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483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0BA8C2C-F40A-5242-A076-0148695EA5E8}" type="slidenum">
              <a:rPr lang="en-US">
                <a:solidFill>
                  <a:prstClr val="black"/>
                </a:solidFill>
              </a:rPr>
              <a:pPr/>
              <a:t>32</a:t>
            </a:fld>
            <a:endParaRPr lang="en-US">
              <a:solidFill>
                <a:prstClr val="black"/>
              </a:solidFill>
            </a:endParaRPr>
          </a:p>
        </p:txBody>
      </p:sp>
      <p:sp>
        <p:nvSpPr>
          <p:cNvPr id="19998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D5FD4F2-0AE5-744B-957C-3FDD718DD6E3}" type="slidenum">
              <a:rPr lang="en-US" sz="1200">
                <a:solidFill>
                  <a:prstClr val="black"/>
                </a:solidFill>
              </a:rPr>
              <a:pPr algn="r"/>
              <a:t>32</a:t>
            </a:fld>
            <a:endParaRPr lang="en-US" sz="1200">
              <a:solidFill>
                <a:prstClr val="black"/>
              </a:solidFill>
            </a:endParaRPr>
          </a:p>
        </p:txBody>
      </p:sp>
      <p:sp>
        <p:nvSpPr>
          <p:cNvPr id="199987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998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3C294B2-438E-CD4A-A0CF-231C69B0F38E}" type="slidenum">
              <a:rPr lang="en-US">
                <a:solidFill>
                  <a:prstClr val="black"/>
                </a:solidFill>
              </a:rPr>
              <a:pPr/>
              <a:t>33</a:t>
            </a:fld>
            <a:endParaRPr lang="en-US">
              <a:solidFill>
                <a:prstClr val="black"/>
              </a:solidFill>
            </a:endParaRPr>
          </a:p>
        </p:txBody>
      </p:sp>
      <p:sp>
        <p:nvSpPr>
          <p:cNvPr id="20019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56EAC2E-8044-E044-B8D2-D4192F6B8E5C}" type="slidenum">
              <a:rPr lang="en-US" sz="1200">
                <a:solidFill>
                  <a:prstClr val="black"/>
                </a:solidFill>
              </a:rPr>
              <a:pPr algn="r"/>
              <a:t>33</a:t>
            </a:fld>
            <a:endParaRPr lang="en-US" sz="1200">
              <a:solidFill>
                <a:prstClr val="black"/>
              </a:solidFill>
            </a:endParaRPr>
          </a:p>
        </p:txBody>
      </p:sp>
      <p:sp>
        <p:nvSpPr>
          <p:cNvPr id="20019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019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E0C771A-1C95-C94A-A305-0ED5EF552569}" type="slidenum">
              <a:rPr lang="en-US">
                <a:solidFill>
                  <a:prstClr val="black"/>
                </a:solidFill>
              </a:rPr>
              <a:pPr/>
              <a:t>34</a:t>
            </a:fld>
            <a:endParaRPr lang="en-US">
              <a:solidFill>
                <a:prstClr val="black"/>
              </a:solidFill>
            </a:endParaRPr>
          </a:p>
        </p:txBody>
      </p:sp>
      <p:sp>
        <p:nvSpPr>
          <p:cNvPr id="20039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51DFF97-F2F8-904E-B950-FF71747B816A}" type="slidenum">
              <a:rPr lang="en-US" sz="1200">
                <a:solidFill>
                  <a:prstClr val="black"/>
                </a:solidFill>
              </a:rPr>
              <a:pPr algn="r"/>
              <a:t>34</a:t>
            </a:fld>
            <a:endParaRPr lang="en-US" sz="1200">
              <a:solidFill>
                <a:prstClr val="black"/>
              </a:solidFill>
            </a:endParaRPr>
          </a:p>
        </p:txBody>
      </p:sp>
      <p:sp>
        <p:nvSpPr>
          <p:cNvPr id="20039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039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B8D55A7-A3CA-044A-B555-2A05D2139560}" type="slidenum">
              <a:rPr lang="en-US">
                <a:solidFill>
                  <a:prstClr val="black"/>
                </a:solidFill>
              </a:rPr>
              <a:pPr/>
              <a:t>35</a:t>
            </a:fld>
            <a:endParaRPr lang="en-US">
              <a:solidFill>
                <a:prstClr val="black"/>
              </a:solidFill>
            </a:endParaRPr>
          </a:p>
        </p:txBody>
      </p:sp>
      <p:sp>
        <p:nvSpPr>
          <p:cNvPr id="200601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B716904-EACA-FC4B-BC5F-E4585A33FA4F}" type="slidenum">
              <a:rPr lang="en-US" sz="1200">
                <a:solidFill>
                  <a:prstClr val="black"/>
                </a:solidFill>
              </a:rPr>
              <a:pPr algn="r"/>
              <a:t>35</a:t>
            </a:fld>
            <a:endParaRPr lang="en-US" sz="1200">
              <a:solidFill>
                <a:prstClr val="black"/>
              </a:solidFill>
            </a:endParaRPr>
          </a:p>
        </p:txBody>
      </p:sp>
      <p:sp>
        <p:nvSpPr>
          <p:cNvPr id="200601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0602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32F3E7-BD99-C041-97F1-A86173C0B2CA}" type="slidenum">
              <a:rPr lang="en-US">
                <a:solidFill>
                  <a:prstClr val="black"/>
                </a:solidFill>
              </a:rPr>
              <a:pPr/>
              <a:t>36</a:t>
            </a:fld>
            <a:endParaRPr lang="en-US">
              <a:solidFill>
                <a:prstClr val="black"/>
              </a:solidFill>
            </a:endParaRPr>
          </a:p>
        </p:txBody>
      </p:sp>
      <p:sp>
        <p:nvSpPr>
          <p:cNvPr id="200806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7D34C62-9B91-ED4F-94EC-927867FE76CA}" type="slidenum">
              <a:rPr lang="en-US" sz="1200">
                <a:solidFill>
                  <a:prstClr val="black"/>
                </a:solidFill>
              </a:rPr>
              <a:pPr algn="r"/>
              <a:t>36</a:t>
            </a:fld>
            <a:endParaRPr lang="en-US" sz="1200">
              <a:solidFill>
                <a:prstClr val="black"/>
              </a:solidFill>
            </a:endParaRPr>
          </a:p>
        </p:txBody>
      </p:sp>
      <p:sp>
        <p:nvSpPr>
          <p:cNvPr id="2008067"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0806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F732F06-789D-5141-B0BB-A50008C76B62}" type="slidenum">
              <a:rPr lang="en-US">
                <a:solidFill>
                  <a:prstClr val="black"/>
                </a:solidFill>
              </a:rPr>
              <a:pPr/>
              <a:t>37</a:t>
            </a:fld>
            <a:endParaRPr lang="en-US">
              <a:solidFill>
                <a:prstClr val="black"/>
              </a:solidFill>
            </a:endParaRPr>
          </a:p>
        </p:txBody>
      </p:sp>
      <p:sp>
        <p:nvSpPr>
          <p:cNvPr id="201216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D660E0-E14A-974F-8EED-0DABFEBF9A5F}" type="slidenum">
              <a:rPr lang="en-US" sz="1200">
                <a:solidFill>
                  <a:prstClr val="black"/>
                </a:solidFill>
              </a:rPr>
              <a:pPr algn="r"/>
              <a:t>37</a:t>
            </a:fld>
            <a:endParaRPr lang="en-US" sz="1200">
              <a:solidFill>
                <a:prstClr val="black"/>
              </a:solidFill>
            </a:endParaRPr>
          </a:p>
        </p:txBody>
      </p:sp>
      <p:sp>
        <p:nvSpPr>
          <p:cNvPr id="201216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1216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C90825C-3FB7-CB45-8F9F-42ACB17BB2C5}" type="slidenum">
              <a:rPr lang="en-US">
                <a:solidFill>
                  <a:prstClr val="black"/>
                </a:solidFill>
              </a:rPr>
              <a:pPr/>
              <a:t>38</a:t>
            </a:fld>
            <a:endParaRPr lang="en-US">
              <a:solidFill>
                <a:prstClr val="black"/>
              </a:solidFill>
            </a:endParaRPr>
          </a:p>
        </p:txBody>
      </p:sp>
      <p:sp>
        <p:nvSpPr>
          <p:cNvPr id="201421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C5BA083-3DE1-9344-8547-C1DCA24B2B6A}" type="slidenum">
              <a:rPr lang="en-US" sz="1200">
                <a:solidFill>
                  <a:prstClr val="black"/>
                </a:solidFill>
              </a:rPr>
              <a:pPr algn="r"/>
              <a:t>38</a:t>
            </a:fld>
            <a:endParaRPr lang="en-US" sz="1200">
              <a:solidFill>
                <a:prstClr val="black"/>
              </a:solidFill>
            </a:endParaRPr>
          </a:p>
        </p:txBody>
      </p:sp>
      <p:sp>
        <p:nvSpPr>
          <p:cNvPr id="2014211"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1421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794EDB-D1CF-6D43-9A97-2578CF8E94EF}" type="slidenum">
              <a:rPr lang="en-US">
                <a:solidFill>
                  <a:prstClr val="black"/>
                </a:solidFill>
              </a:rPr>
              <a:pPr/>
              <a:t>39</a:t>
            </a:fld>
            <a:endParaRPr lang="en-US">
              <a:solidFill>
                <a:prstClr val="black"/>
              </a:solidFill>
            </a:endParaRPr>
          </a:p>
        </p:txBody>
      </p:sp>
      <p:sp>
        <p:nvSpPr>
          <p:cNvPr id="201625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E87242-BDE7-A74A-B612-7D422D78D9FA}" type="slidenum">
              <a:rPr lang="en-US" sz="1200">
                <a:solidFill>
                  <a:prstClr val="black"/>
                </a:solidFill>
              </a:rPr>
              <a:pPr algn="r"/>
              <a:t>39</a:t>
            </a:fld>
            <a:endParaRPr lang="en-US" sz="1200">
              <a:solidFill>
                <a:prstClr val="black"/>
              </a:solidFill>
            </a:endParaRPr>
          </a:p>
        </p:txBody>
      </p:sp>
      <p:sp>
        <p:nvSpPr>
          <p:cNvPr id="201625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1626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30D06A-D43F-2E45-BF0B-08D15686D90A}" type="slidenum">
              <a:rPr lang="en-US">
                <a:solidFill>
                  <a:prstClr val="black"/>
                </a:solidFill>
              </a:rPr>
              <a:pPr/>
              <a:t>40</a:t>
            </a:fld>
            <a:endParaRPr lang="en-US">
              <a:solidFill>
                <a:prstClr val="black"/>
              </a:solidFill>
            </a:endParaRPr>
          </a:p>
        </p:txBody>
      </p:sp>
      <p:sp>
        <p:nvSpPr>
          <p:cNvPr id="201830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26FB96D-0CF2-B943-83AE-639FD92096F7}" type="slidenum">
              <a:rPr lang="en-US" sz="1200">
                <a:solidFill>
                  <a:prstClr val="black"/>
                </a:solidFill>
              </a:rPr>
              <a:pPr algn="r"/>
              <a:t>40</a:t>
            </a:fld>
            <a:endParaRPr lang="en-US" sz="1200">
              <a:solidFill>
                <a:prstClr val="black"/>
              </a:solidFill>
            </a:endParaRPr>
          </a:p>
        </p:txBody>
      </p:sp>
      <p:sp>
        <p:nvSpPr>
          <p:cNvPr id="201830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1830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078F39-65C6-5B40-B0A7-B95FCAEC786A}" type="slidenum">
              <a:rPr lang="en-US">
                <a:solidFill>
                  <a:prstClr val="black"/>
                </a:solidFill>
              </a:rPr>
              <a:pPr/>
              <a:t>41</a:t>
            </a:fld>
            <a:endParaRPr lang="en-US">
              <a:solidFill>
                <a:prstClr val="black"/>
              </a:solidFill>
            </a:endParaRPr>
          </a:p>
        </p:txBody>
      </p:sp>
      <p:sp>
        <p:nvSpPr>
          <p:cNvPr id="202035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40EA85-DC84-4942-8329-A98109261E4D}" type="slidenum">
              <a:rPr lang="en-US" sz="1200">
                <a:solidFill>
                  <a:prstClr val="black"/>
                </a:solidFill>
              </a:rPr>
              <a:pPr algn="r"/>
              <a:t>41</a:t>
            </a:fld>
            <a:endParaRPr lang="en-US" sz="1200">
              <a:solidFill>
                <a:prstClr val="black"/>
              </a:solidFill>
            </a:endParaRPr>
          </a:p>
        </p:txBody>
      </p:sp>
      <p:sp>
        <p:nvSpPr>
          <p:cNvPr id="202035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035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0C2BD3-7EB1-FD46-B6BF-2E52A978E83C}" type="slidenum">
              <a:rPr lang="en-US">
                <a:solidFill>
                  <a:prstClr val="black"/>
                </a:solidFill>
              </a:rPr>
              <a:pPr/>
              <a:t>6</a:t>
            </a:fld>
            <a:endParaRPr lang="en-US">
              <a:solidFill>
                <a:prstClr val="black"/>
              </a:solidFill>
            </a:endParaRPr>
          </a:p>
        </p:txBody>
      </p:sp>
      <p:sp>
        <p:nvSpPr>
          <p:cNvPr id="18503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EBF0ECB-486F-4C48-9740-A289C7710482}" type="slidenum">
              <a:rPr lang="en-US" sz="1200">
                <a:solidFill>
                  <a:prstClr val="black"/>
                </a:solidFill>
              </a:rPr>
              <a:pPr algn="r"/>
              <a:t>6</a:t>
            </a:fld>
            <a:endParaRPr lang="en-US" sz="1200">
              <a:solidFill>
                <a:prstClr val="black"/>
              </a:solidFill>
            </a:endParaRPr>
          </a:p>
        </p:txBody>
      </p:sp>
      <p:sp>
        <p:nvSpPr>
          <p:cNvPr id="18503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8503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1D9FF5F-779F-D449-B59C-C2D0D08ED4ED}" type="slidenum">
              <a:rPr lang="en-US">
                <a:solidFill>
                  <a:prstClr val="black"/>
                </a:solidFill>
              </a:rPr>
              <a:pPr/>
              <a:t>42</a:t>
            </a:fld>
            <a:endParaRPr lang="en-US">
              <a:solidFill>
                <a:prstClr val="black"/>
              </a:solidFill>
            </a:endParaRPr>
          </a:p>
        </p:txBody>
      </p:sp>
      <p:sp>
        <p:nvSpPr>
          <p:cNvPr id="202240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D337A75-EC08-4D45-BF99-149B4C10EB9D}" type="slidenum">
              <a:rPr lang="en-US" sz="1200">
                <a:solidFill>
                  <a:prstClr val="black"/>
                </a:solidFill>
              </a:rPr>
              <a:pPr algn="r"/>
              <a:t>42</a:t>
            </a:fld>
            <a:endParaRPr lang="en-US" sz="1200">
              <a:solidFill>
                <a:prstClr val="black"/>
              </a:solidFill>
            </a:endParaRPr>
          </a:p>
        </p:txBody>
      </p:sp>
      <p:sp>
        <p:nvSpPr>
          <p:cNvPr id="202240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240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A77DB39-925E-8444-B208-F2D4D37528ED}" type="slidenum">
              <a:rPr lang="en-US">
                <a:solidFill>
                  <a:prstClr val="black"/>
                </a:solidFill>
              </a:rPr>
              <a:pPr/>
              <a:t>43</a:t>
            </a:fld>
            <a:endParaRPr lang="en-US">
              <a:solidFill>
                <a:prstClr val="black"/>
              </a:solidFill>
            </a:endParaRPr>
          </a:p>
        </p:txBody>
      </p:sp>
      <p:sp>
        <p:nvSpPr>
          <p:cNvPr id="202445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899057F-729E-D147-BD89-8C24F8BDE35E}" type="slidenum">
              <a:rPr lang="en-US" sz="1200">
                <a:solidFill>
                  <a:prstClr val="black"/>
                </a:solidFill>
              </a:rPr>
              <a:pPr algn="r"/>
              <a:t>43</a:t>
            </a:fld>
            <a:endParaRPr lang="en-US" sz="1200">
              <a:solidFill>
                <a:prstClr val="black"/>
              </a:solidFill>
            </a:endParaRPr>
          </a:p>
        </p:txBody>
      </p:sp>
      <p:sp>
        <p:nvSpPr>
          <p:cNvPr id="2024451"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2445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6537C9-74C0-FD45-9E2C-F25C13292278}" type="slidenum">
              <a:rPr lang="en-US">
                <a:solidFill>
                  <a:prstClr val="black"/>
                </a:solidFill>
              </a:rPr>
              <a:pPr/>
              <a:t>44</a:t>
            </a:fld>
            <a:endParaRPr lang="en-US">
              <a:solidFill>
                <a:prstClr val="black"/>
              </a:solidFill>
            </a:endParaRPr>
          </a:p>
        </p:txBody>
      </p:sp>
      <p:sp>
        <p:nvSpPr>
          <p:cNvPr id="202649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90DFBFA-C5AC-3748-A42D-A31438EA91AF}" type="slidenum">
              <a:rPr lang="en-US" sz="1200">
                <a:solidFill>
                  <a:prstClr val="black"/>
                </a:solidFill>
              </a:rPr>
              <a:pPr algn="r"/>
              <a:t>44</a:t>
            </a:fld>
            <a:endParaRPr lang="en-US" sz="1200">
              <a:solidFill>
                <a:prstClr val="black"/>
              </a:solidFill>
            </a:endParaRPr>
          </a:p>
        </p:txBody>
      </p:sp>
      <p:sp>
        <p:nvSpPr>
          <p:cNvPr id="202649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650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BBC77B-9C8B-B442-B00F-2CB5F9AB268D}" type="slidenum">
              <a:rPr lang="en-US">
                <a:solidFill>
                  <a:prstClr val="black"/>
                </a:solidFill>
              </a:rPr>
              <a:pPr/>
              <a:t>45</a:t>
            </a:fld>
            <a:endParaRPr lang="en-US">
              <a:solidFill>
                <a:prstClr val="black"/>
              </a:solidFill>
            </a:endParaRPr>
          </a:p>
        </p:txBody>
      </p:sp>
      <p:sp>
        <p:nvSpPr>
          <p:cNvPr id="202854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6B4E0F0-9F76-AC40-8F7E-523DF9D7A134}" type="slidenum">
              <a:rPr lang="en-US" sz="1200">
                <a:solidFill>
                  <a:prstClr val="black"/>
                </a:solidFill>
              </a:rPr>
              <a:pPr algn="r"/>
              <a:t>45</a:t>
            </a:fld>
            <a:endParaRPr lang="en-US" sz="1200">
              <a:solidFill>
                <a:prstClr val="black"/>
              </a:solidFill>
            </a:endParaRPr>
          </a:p>
        </p:txBody>
      </p:sp>
      <p:sp>
        <p:nvSpPr>
          <p:cNvPr id="202854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2854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217856-294E-AC4A-9D93-A758DD8E344D}" type="slidenum">
              <a:rPr lang="en-US">
                <a:solidFill>
                  <a:prstClr val="black"/>
                </a:solidFill>
              </a:rPr>
              <a:pPr/>
              <a:t>46</a:t>
            </a:fld>
            <a:endParaRPr lang="en-US">
              <a:solidFill>
                <a:prstClr val="black"/>
              </a:solidFill>
            </a:endParaRPr>
          </a:p>
        </p:txBody>
      </p:sp>
      <p:sp>
        <p:nvSpPr>
          <p:cNvPr id="203059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EB6A610-F754-8F4B-B5AF-6519BD0DFEB0}" type="slidenum">
              <a:rPr lang="en-US" sz="1200">
                <a:solidFill>
                  <a:prstClr val="black"/>
                </a:solidFill>
              </a:rPr>
              <a:pPr algn="r"/>
              <a:t>46</a:t>
            </a:fld>
            <a:endParaRPr lang="en-US" sz="1200">
              <a:solidFill>
                <a:prstClr val="black"/>
              </a:solidFill>
            </a:endParaRPr>
          </a:p>
        </p:txBody>
      </p:sp>
      <p:sp>
        <p:nvSpPr>
          <p:cNvPr id="203059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059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8CE5D23-C451-1243-9741-9857A7C500A2}" type="slidenum">
              <a:rPr lang="en-US">
                <a:solidFill>
                  <a:prstClr val="black"/>
                </a:solidFill>
              </a:rPr>
              <a:pPr/>
              <a:t>47</a:t>
            </a:fld>
            <a:endParaRPr lang="en-US">
              <a:solidFill>
                <a:prstClr val="black"/>
              </a:solidFill>
            </a:endParaRPr>
          </a:p>
        </p:txBody>
      </p:sp>
      <p:sp>
        <p:nvSpPr>
          <p:cNvPr id="203264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7B5A6A5-2ACE-9B41-A82B-ABA8D105707E}" type="slidenum">
              <a:rPr lang="en-US" sz="1200">
                <a:solidFill>
                  <a:prstClr val="black"/>
                </a:solidFill>
              </a:rPr>
              <a:pPr algn="r"/>
              <a:t>47</a:t>
            </a:fld>
            <a:endParaRPr lang="en-US" sz="1200">
              <a:solidFill>
                <a:prstClr val="black"/>
              </a:solidFill>
            </a:endParaRPr>
          </a:p>
        </p:txBody>
      </p:sp>
      <p:sp>
        <p:nvSpPr>
          <p:cNvPr id="2032643"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3264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522CCF-7E92-0942-A699-BCCEB6D8E161}" type="slidenum">
              <a:rPr lang="en-US">
                <a:solidFill>
                  <a:prstClr val="black"/>
                </a:solidFill>
              </a:rPr>
              <a:pPr/>
              <a:t>48</a:t>
            </a:fld>
            <a:endParaRPr lang="en-US">
              <a:solidFill>
                <a:prstClr val="black"/>
              </a:solidFill>
            </a:endParaRPr>
          </a:p>
        </p:txBody>
      </p:sp>
      <p:sp>
        <p:nvSpPr>
          <p:cNvPr id="203469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9BFC6CB-8808-9144-A87C-33E7BD87BB3C}" type="slidenum">
              <a:rPr lang="en-US" sz="1200">
                <a:solidFill>
                  <a:prstClr val="black"/>
                </a:solidFill>
              </a:rPr>
              <a:pPr algn="r"/>
              <a:t>48</a:t>
            </a:fld>
            <a:endParaRPr lang="en-US" sz="1200">
              <a:solidFill>
                <a:prstClr val="black"/>
              </a:solidFill>
            </a:endParaRPr>
          </a:p>
        </p:txBody>
      </p:sp>
      <p:sp>
        <p:nvSpPr>
          <p:cNvPr id="203469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469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603D9BF-1D64-AE4D-BF40-9B7CC76B7E77}" type="slidenum">
              <a:rPr lang="en-US">
                <a:solidFill>
                  <a:prstClr val="black"/>
                </a:solidFill>
              </a:rPr>
              <a:pPr/>
              <a:t>49</a:t>
            </a:fld>
            <a:endParaRPr lang="en-US">
              <a:solidFill>
                <a:prstClr val="black"/>
              </a:solidFill>
            </a:endParaRPr>
          </a:p>
        </p:txBody>
      </p:sp>
      <p:sp>
        <p:nvSpPr>
          <p:cNvPr id="203673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87EEA57-8566-A048-813D-EE63CC18FB22}" type="slidenum">
              <a:rPr lang="en-US" sz="1200">
                <a:solidFill>
                  <a:prstClr val="black"/>
                </a:solidFill>
              </a:rPr>
              <a:pPr algn="r"/>
              <a:t>49</a:t>
            </a:fld>
            <a:endParaRPr lang="en-US" sz="1200">
              <a:solidFill>
                <a:prstClr val="black"/>
              </a:solidFill>
            </a:endParaRPr>
          </a:p>
        </p:txBody>
      </p:sp>
      <p:sp>
        <p:nvSpPr>
          <p:cNvPr id="2036739" name="Rectangle 2"/>
          <p:cNvSpPr>
            <a:spLocks noGrp="1" noRot="1" noChangeAspect="1" noChangeArrowheads="1" noTextEdit="1"/>
          </p:cNvSpPr>
          <p:nvPr>
            <p:ph type="sldImg"/>
          </p:nvPr>
        </p:nvSpPr>
        <p:spPr>
          <a:xfrm>
            <a:off x="1197516" y="693821"/>
            <a:ext cx="4562684" cy="3464503"/>
          </a:xfrm>
          <a:ln/>
          <a:extLst>
            <a:ext uri="{FAA26D3D-D897-4be2-8F04-BA451C77F1D7}">
              <ma14:placeholderFlag xmlns:ma14="http://schemas.microsoft.com/office/mac/drawingml/2011/main" val="1"/>
            </a:ext>
          </a:extLst>
        </p:spPr>
      </p:sp>
      <p:sp>
        <p:nvSpPr>
          <p:cNvPr id="203674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21A50B2-C60B-734B-B369-C622365F7EE3}" type="slidenum">
              <a:rPr lang="en-US">
                <a:solidFill>
                  <a:prstClr val="black"/>
                </a:solidFill>
              </a:rPr>
              <a:pPr/>
              <a:t>50</a:t>
            </a:fld>
            <a:endParaRPr lang="en-US">
              <a:solidFill>
                <a:prstClr val="black"/>
              </a:solidFill>
            </a:endParaRPr>
          </a:p>
        </p:txBody>
      </p:sp>
      <p:sp>
        <p:nvSpPr>
          <p:cNvPr id="203878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7DCBD9D-4239-0A4D-8B57-AAEA469BF25B}" type="slidenum">
              <a:rPr lang="en-US" sz="1200">
                <a:solidFill>
                  <a:prstClr val="black"/>
                </a:solidFill>
              </a:rPr>
              <a:pPr algn="r"/>
              <a:t>50</a:t>
            </a:fld>
            <a:endParaRPr lang="en-US" sz="1200">
              <a:solidFill>
                <a:prstClr val="black"/>
              </a:solidFill>
            </a:endParaRPr>
          </a:p>
        </p:txBody>
      </p:sp>
      <p:sp>
        <p:nvSpPr>
          <p:cNvPr id="203878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3878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DF347F9-6155-4641-BBEB-91B6DF76112E}" type="slidenum">
              <a:rPr lang="en-US">
                <a:solidFill>
                  <a:prstClr val="black"/>
                </a:solidFill>
              </a:rPr>
              <a:pPr/>
              <a:t>51</a:t>
            </a:fld>
            <a:endParaRPr lang="en-US">
              <a:solidFill>
                <a:prstClr val="black"/>
              </a:solidFill>
            </a:endParaRPr>
          </a:p>
        </p:txBody>
      </p:sp>
      <p:sp>
        <p:nvSpPr>
          <p:cNvPr id="204083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DEAF6C-5714-D14A-90CB-7DB85E73219F}" type="slidenum">
              <a:rPr lang="en-US" sz="1200">
                <a:solidFill>
                  <a:prstClr val="black"/>
                </a:solidFill>
              </a:rPr>
              <a:pPr algn="r"/>
              <a:t>51</a:t>
            </a:fld>
            <a:endParaRPr lang="en-US" sz="1200">
              <a:solidFill>
                <a:prstClr val="black"/>
              </a:solidFill>
            </a:endParaRPr>
          </a:p>
        </p:txBody>
      </p:sp>
      <p:sp>
        <p:nvSpPr>
          <p:cNvPr id="204083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204083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9F8C7FC-D5C0-6646-BE80-54F9A6941F9F}" type="slidenum">
              <a:rPr lang="en-US">
                <a:solidFill>
                  <a:prstClr val="black"/>
                </a:solidFill>
              </a:rPr>
              <a:pPr/>
              <a:t>7</a:t>
            </a:fld>
            <a:endParaRPr lang="en-US">
              <a:solidFill>
                <a:prstClr val="black"/>
              </a:solidFill>
            </a:endParaRPr>
          </a:p>
        </p:txBody>
      </p:sp>
      <p:sp>
        <p:nvSpPr>
          <p:cNvPr id="19486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DD585B-F7FC-F84C-889A-C16AC0E5F62C}" type="slidenum">
              <a:rPr lang="en-US" sz="1200">
                <a:solidFill>
                  <a:prstClr val="black"/>
                </a:solidFill>
              </a:rPr>
              <a:pPr algn="r"/>
              <a:t>7</a:t>
            </a:fld>
            <a:endParaRPr lang="en-US" sz="1200">
              <a:solidFill>
                <a:prstClr val="black"/>
              </a:solidFill>
            </a:endParaRPr>
          </a:p>
        </p:txBody>
      </p:sp>
      <p:sp>
        <p:nvSpPr>
          <p:cNvPr id="1948675" name="Rectangle 2"/>
          <p:cNvSpPr>
            <a:spLocks noGrp="1" noRot="1" noChangeAspect="1" noChangeArrowheads="1" noTextEdit="1"/>
          </p:cNvSpPr>
          <p:nvPr>
            <p:ph type="sldImg"/>
          </p:nvPr>
        </p:nvSpPr>
        <p:spPr>
          <a:xfrm>
            <a:off x="1169988" y="693738"/>
            <a:ext cx="4618037" cy="3465512"/>
          </a:xfrm>
          <a:ln/>
          <a:extLst>
            <a:ext uri="{FAA26D3D-D897-4be2-8F04-BA451C77F1D7}">
              <ma14:placeholderFlag xmlns:ma14="http://schemas.microsoft.com/office/mac/drawingml/2011/main" val="1"/>
            </a:ext>
          </a:extLst>
        </p:spPr>
      </p:sp>
      <p:sp>
        <p:nvSpPr>
          <p:cNvPr id="19486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FFDF1-3128-9048-A497-167429F92D08}" type="slidenum">
              <a:rPr lang="en-US">
                <a:solidFill>
                  <a:prstClr val="black"/>
                </a:solidFill>
              </a:rPr>
              <a:pPr/>
              <a:t>52</a:t>
            </a:fld>
            <a:endParaRPr lang="en-US">
              <a:solidFill>
                <a:prstClr val="black"/>
              </a:solidFill>
            </a:endParaRPr>
          </a:p>
        </p:txBody>
      </p:sp>
      <p:sp>
        <p:nvSpPr>
          <p:cNvPr id="204288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A82A2E5-2774-1549-9376-84771A7F286D}" type="slidenum">
              <a:rPr lang="en-US" sz="1200">
                <a:solidFill>
                  <a:prstClr val="black"/>
                </a:solidFill>
              </a:rPr>
              <a:pPr algn="r"/>
              <a:t>52</a:t>
            </a:fld>
            <a:endParaRPr lang="en-US" sz="1200">
              <a:solidFill>
                <a:prstClr val="black"/>
              </a:solidFill>
            </a:endParaRPr>
          </a:p>
        </p:txBody>
      </p:sp>
      <p:sp>
        <p:nvSpPr>
          <p:cNvPr id="204288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2884" name="Rectangle 3"/>
          <p:cNvSpPr>
            <a:spLocks noGrp="1" noChangeArrowheads="1"/>
          </p:cNvSpPr>
          <p:nvPr>
            <p:ph type="body" idx="1"/>
          </p:nvPr>
        </p:nvSpPr>
        <p:spPr/>
        <p:txBody>
          <a:bodyPr lIns="92609" tIns="46305" rIns="92609" bIns="46305"/>
          <a:lstStyle/>
          <a:p>
            <a:r>
              <a:rPr lang="en-US"/>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3E066A-430E-2845-AB18-FBD2B784E331}" type="slidenum">
              <a:rPr lang="en-US">
                <a:solidFill>
                  <a:prstClr val="black"/>
                </a:solidFill>
              </a:rPr>
              <a:pPr/>
              <a:t>53</a:t>
            </a:fld>
            <a:endParaRPr lang="en-US">
              <a:solidFill>
                <a:prstClr val="black"/>
              </a:solidFill>
            </a:endParaRPr>
          </a:p>
        </p:txBody>
      </p:sp>
      <p:sp>
        <p:nvSpPr>
          <p:cNvPr id="207053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555FDF-D4AC-5340-A137-C99E8FF7F1A3}" type="slidenum">
              <a:rPr lang="en-US" sz="1200">
                <a:solidFill>
                  <a:prstClr val="black"/>
                </a:solidFill>
              </a:rPr>
              <a:pPr algn="r"/>
              <a:t>53</a:t>
            </a:fld>
            <a:endParaRPr lang="en-US" sz="1200">
              <a:solidFill>
                <a:prstClr val="black"/>
              </a:solidFill>
            </a:endParaRPr>
          </a:p>
        </p:txBody>
      </p:sp>
      <p:sp>
        <p:nvSpPr>
          <p:cNvPr id="2070531" name="Rectangle 2"/>
          <p:cNvSpPr>
            <a:spLocks noGrp="1" noRot="1" noChangeAspect="1" noChangeArrowheads="1" noTextEdit="1"/>
          </p:cNvSpPr>
          <p:nvPr>
            <p:ph type="sldImg"/>
          </p:nvPr>
        </p:nvSpPr>
        <p:spPr>
          <a:xfrm>
            <a:off x="1209642" y="703032"/>
            <a:ext cx="4565716" cy="3467573"/>
          </a:xfrm>
          <a:ln/>
          <a:extLst>
            <a:ext uri="{FAA26D3D-D897-4be2-8F04-BA451C77F1D7}">
              <ma14:placeholderFlag xmlns:ma14="http://schemas.microsoft.com/office/mac/drawingml/2011/main" val="1"/>
            </a:ext>
          </a:extLst>
        </p:spPr>
      </p:sp>
      <p:sp>
        <p:nvSpPr>
          <p:cNvPr id="2070532" name="Rectangle 3"/>
          <p:cNvSpPr>
            <a:spLocks noGrp="1" noChangeArrowheads="1"/>
          </p:cNvSpPr>
          <p:nvPr>
            <p:ph type="body" idx="1"/>
          </p:nvPr>
        </p:nvSpPr>
        <p:spPr/>
        <p:txBody>
          <a:bodyPr lIns="91672" tIns="45836" rIns="91672" bIns="45836"/>
          <a:lstStyle/>
          <a:p>
            <a:r>
              <a:rPr lang="en-US"/>
              <a:t>As a reminder, here is our problem again: We want to turn a video clip of finite duration, that stops and starts over, into an infinitely playing video texture.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EA4FFB4-A16B-8A44-B641-5D03C39CC76D}" type="slidenum">
              <a:rPr lang="en-US">
                <a:solidFill>
                  <a:prstClr val="black"/>
                </a:solidFill>
              </a:rPr>
              <a:pPr/>
              <a:t>54</a:t>
            </a:fld>
            <a:endParaRPr lang="en-US">
              <a:solidFill>
                <a:prstClr val="black"/>
              </a:solidFill>
            </a:endParaRPr>
          </a:p>
        </p:txBody>
      </p:sp>
      <p:sp>
        <p:nvSpPr>
          <p:cNvPr id="207257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A45536-383B-4347-B28F-AB6E5CEE8ADD}" type="slidenum">
              <a:rPr lang="en-US" sz="1200">
                <a:solidFill>
                  <a:prstClr val="black"/>
                </a:solidFill>
              </a:rPr>
              <a:pPr algn="r"/>
              <a:t>54</a:t>
            </a:fld>
            <a:endParaRPr lang="en-US" sz="1200">
              <a:solidFill>
                <a:prstClr val="black"/>
              </a:solidFill>
            </a:endParaRPr>
          </a:p>
        </p:txBody>
      </p:sp>
      <p:sp>
        <p:nvSpPr>
          <p:cNvPr id="207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2580" name="Rectangle 3"/>
          <p:cNvSpPr>
            <a:spLocks noGrp="1" noChangeArrowheads="1"/>
          </p:cNvSpPr>
          <p:nvPr>
            <p:ph type="body" idx="1"/>
          </p:nvPr>
        </p:nvSpPr>
        <p:spPr/>
        <p:txBody>
          <a:bodyPr lIns="92609" tIns="46305" rIns="92609" bIns="46305"/>
          <a:lstStyle/>
          <a:p>
            <a:r>
              <a:rPr lang="en-US"/>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t>Of course, we cannot just jump around randomly. This would look as jerky as the original video clip when it starts over. So the question is, how do we find transitions that are not noticeable for the viewer?</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41AADA-0B58-2A44-9660-92F60B5C04B8}" type="slidenum">
              <a:rPr lang="en-US">
                <a:solidFill>
                  <a:prstClr val="black"/>
                </a:solidFill>
              </a:rPr>
              <a:pPr/>
              <a:t>55</a:t>
            </a:fld>
            <a:endParaRPr lang="en-US">
              <a:solidFill>
                <a:prstClr val="black"/>
              </a:solidFill>
            </a:endParaRPr>
          </a:p>
        </p:txBody>
      </p:sp>
      <p:sp>
        <p:nvSpPr>
          <p:cNvPr id="20746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9353863-3DFD-0A43-9A81-82C9BCBF8809}" type="slidenum">
              <a:rPr lang="en-US" sz="1200">
                <a:solidFill>
                  <a:prstClr val="black"/>
                </a:solidFill>
              </a:rPr>
              <a:pPr algn="r"/>
              <a:t>55</a:t>
            </a:fld>
            <a:endParaRPr lang="en-US" sz="1200">
              <a:solidFill>
                <a:prstClr val="black"/>
              </a:solidFill>
            </a:endParaRPr>
          </a:p>
        </p:txBody>
      </p:sp>
      <p:sp>
        <p:nvSpPr>
          <p:cNvPr id="20746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4628" name="Rectangle 3"/>
          <p:cNvSpPr>
            <a:spLocks noGrp="1" noChangeArrowheads="1"/>
          </p:cNvSpPr>
          <p:nvPr>
            <p:ph type="body" idx="1"/>
          </p:nvPr>
        </p:nvSpPr>
        <p:spPr/>
        <p:txBody>
          <a:bodyPr lIns="92609" tIns="46305" rIns="92609" bIns="46305"/>
          <a:lstStyle/>
          <a:p>
            <a:r>
              <a:rPr lang="en-US"/>
              <a:t>When two frames are very similar, we can jump from one to the other without anybody noticing. So let</a:t>
            </a:r>
            <a:r>
              <a:rPr lang="ja-JP" altLang="en-US">
                <a:latin typeface="Arial"/>
              </a:rPr>
              <a:t>’</a:t>
            </a:r>
            <a:r>
              <a:rPr lang="en-US"/>
              <a:t>s compute the similarity between all pairs of frames in our sequence. We chose to use the L2 intensity difference as a metric because it is simple and worked well. </a:t>
            </a:r>
          </a:p>
          <a:p>
            <a:r>
              <a:rPr lang="en-US"/>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7E7E5D-B5A7-2946-B471-F37A6D6086B5}" type="slidenum">
              <a:rPr lang="en-US">
                <a:solidFill>
                  <a:prstClr val="black"/>
                </a:solidFill>
              </a:rPr>
              <a:pPr/>
              <a:t>56</a:t>
            </a:fld>
            <a:endParaRPr lang="en-US">
              <a:solidFill>
                <a:prstClr val="black"/>
              </a:solidFill>
            </a:endParaRPr>
          </a:p>
        </p:txBody>
      </p:sp>
      <p:sp>
        <p:nvSpPr>
          <p:cNvPr id="20766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3BE348-F16C-694D-82BF-5C100134A420}" type="slidenum">
              <a:rPr lang="en-US" sz="1200">
                <a:solidFill>
                  <a:prstClr val="black"/>
                </a:solidFill>
              </a:rPr>
              <a:pPr algn="r"/>
              <a:t>56</a:t>
            </a:fld>
            <a:endParaRPr lang="en-US" sz="1200">
              <a:solidFill>
                <a:prstClr val="black"/>
              </a:solidFill>
            </a:endParaRPr>
          </a:p>
        </p:txBody>
      </p:sp>
      <p:sp>
        <p:nvSpPr>
          <p:cNvPr id="20766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6676" name="Rectangle 3"/>
          <p:cNvSpPr>
            <a:spLocks noGrp="1" noChangeArrowheads="1"/>
          </p:cNvSpPr>
          <p:nvPr>
            <p:ph type="body" idx="1"/>
          </p:nvPr>
        </p:nvSpPr>
        <p:spPr/>
        <p:txBody>
          <a:bodyPr lIns="92609" tIns="46305" rIns="92609" bIns="46305"/>
          <a:lstStyle/>
          <a:p>
            <a:r>
              <a:rPr lang="en-US"/>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4C66BF-0147-E54F-AA27-375960F8E2BE}" type="slidenum">
              <a:rPr lang="en-US">
                <a:solidFill>
                  <a:prstClr val="black"/>
                </a:solidFill>
              </a:rPr>
              <a:pPr/>
              <a:t>57</a:t>
            </a:fld>
            <a:endParaRPr lang="en-US">
              <a:solidFill>
                <a:prstClr val="black"/>
              </a:solidFill>
            </a:endParaRPr>
          </a:p>
        </p:txBody>
      </p:sp>
      <p:sp>
        <p:nvSpPr>
          <p:cNvPr id="20787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9671C9-B427-674E-90DD-CA55628B89EE}" type="slidenum">
              <a:rPr lang="en-US" sz="1200">
                <a:solidFill>
                  <a:prstClr val="black"/>
                </a:solidFill>
              </a:rPr>
              <a:pPr algn="r"/>
              <a:t>57</a:t>
            </a:fld>
            <a:endParaRPr lang="en-US" sz="1200">
              <a:solidFill>
                <a:prstClr val="black"/>
              </a:solidFill>
            </a:endParaRPr>
          </a:p>
        </p:txBody>
      </p:sp>
      <p:sp>
        <p:nvSpPr>
          <p:cNvPr id="20787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24" name="Rectangle 3"/>
          <p:cNvSpPr>
            <a:spLocks noGrp="1" noChangeArrowheads="1"/>
          </p:cNvSpPr>
          <p:nvPr>
            <p:ph type="body" idx="1"/>
          </p:nvPr>
        </p:nvSpPr>
        <p:spPr/>
        <p:txBody>
          <a:bodyPr lIns="92609" tIns="46305" rIns="92609" bIns="46305"/>
          <a:lstStyle/>
          <a:p>
            <a:r>
              <a:rPr lang="en-US"/>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A48E1F-809C-3142-B208-13F6118ADD05}" type="slidenum">
              <a:rPr lang="en-US">
                <a:solidFill>
                  <a:prstClr val="black"/>
                </a:solidFill>
              </a:rPr>
              <a:pPr/>
              <a:t>58</a:t>
            </a:fld>
            <a:endParaRPr lang="en-US">
              <a:solidFill>
                <a:prstClr val="black"/>
              </a:solidFill>
            </a:endParaRPr>
          </a:p>
        </p:txBody>
      </p:sp>
      <p:sp>
        <p:nvSpPr>
          <p:cNvPr id="20807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2C3F36-CD7B-DD46-948D-4C6B9F6249A8}" type="slidenum">
              <a:rPr lang="en-US" sz="1200">
                <a:solidFill>
                  <a:prstClr val="black"/>
                </a:solidFill>
              </a:rPr>
              <a:pPr algn="r"/>
              <a:t>58</a:t>
            </a:fld>
            <a:endParaRPr lang="en-US" sz="1200">
              <a:solidFill>
                <a:prstClr val="black"/>
              </a:solidFill>
            </a:endParaRPr>
          </a:p>
        </p:txBody>
      </p:sp>
      <p:sp>
        <p:nvSpPr>
          <p:cNvPr id="20807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0772" name="Rectangle 3"/>
          <p:cNvSpPr>
            <a:spLocks noGrp="1" noChangeArrowheads="1"/>
          </p:cNvSpPr>
          <p:nvPr>
            <p:ph type="body" idx="1"/>
          </p:nvPr>
        </p:nvSpPr>
        <p:spPr/>
        <p:txBody>
          <a:bodyPr lIns="92609" tIns="46305" rIns="92609" bIns="46305"/>
          <a:lstStyle/>
          <a:p>
            <a:r>
              <a:rPr lang="en-US"/>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B79F32-73A5-734A-BA12-66028750C670}" type="slidenum">
              <a:rPr lang="en-US">
                <a:solidFill>
                  <a:prstClr val="black"/>
                </a:solidFill>
              </a:rPr>
              <a:pPr/>
              <a:t>8</a:t>
            </a:fld>
            <a:endParaRPr lang="en-US">
              <a:solidFill>
                <a:prstClr val="black"/>
              </a:solidFill>
            </a:endParaRPr>
          </a:p>
        </p:txBody>
      </p:sp>
      <p:sp>
        <p:nvSpPr>
          <p:cNvPr id="19507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AA438E-7CB4-8140-9EED-A65E03E88C8C}" type="slidenum">
              <a:rPr lang="en-US" sz="1200">
                <a:solidFill>
                  <a:prstClr val="black"/>
                </a:solidFill>
              </a:rPr>
              <a:pPr algn="r"/>
              <a:t>8</a:t>
            </a:fld>
            <a:endParaRPr lang="en-US" sz="1200">
              <a:solidFill>
                <a:prstClr val="black"/>
              </a:solidFill>
            </a:endParaRPr>
          </a:p>
        </p:txBody>
      </p:sp>
      <p:sp>
        <p:nvSpPr>
          <p:cNvPr id="19507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07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B49A69-79BF-0E4D-BCDB-46F39371E002}" type="slidenum">
              <a:rPr lang="en-US">
                <a:solidFill>
                  <a:prstClr val="black"/>
                </a:solidFill>
              </a:rPr>
              <a:pPr/>
              <a:t>9</a:t>
            </a:fld>
            <a:endParaRPr lang="en-US">
              <a:solidFill>
                <a:prstClr val="black"/>
              </a:solidFill>
            </a:endParaRPr>
          </a:p>
        </p:txBody>
      </p:sp>
      <p:sp>
        <p:nvSpPr>
          <p:cNvPr id="19527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B05645E-25E8-AD4F-9721-915C5D3DDE28}" type="slidenum">
              <a:rPr lang="en-US" sz="1200">
                <a:solidFill>
                  <a:prstClr val="black"/>
                </a:solidFill>
              </a:rPr>
              <a:pPr algn="r"/>
              <a:t>9</a:t>
            </a:fld>
            <a:endParaRPr lang="en-US" sz="1200">
              <a:solidFill>
                <a:prstClr val="black"/>
              </a:solidFill>
            </a:endParaRPr>
          </a:p>
        </p:txBody>
      </p:sp>
      <p:sp>
        <p:nvSpPr>
          <p:cNvPr id="19527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27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2FC1C3-8FDA-7347-BF47-A220552A6435}" type="slidenum">
              <a:rPr lang="en-US">
                <a:solidFill>
                  <a:prstClr val="black"/>
                </a:solidFill>
              </a:rPr>
              <a:pPr/>
              <a:t>10</a:t>
            </a:fld>
            <a:endParaRPr lang="en-US">
              <a:solidFill>
                <a:prstClr val="black"/>
              </a:solidFill>
            </a:endParaRPr>
          </a:p>
        </p:txBody>
      </p:sp>
      <p:sp>
        <p:nvSpPr>
          <p:cNvPr id="1954818"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41CEA2D-6B75-0348-B91A-00242B3A6ABE}" type="slidenum">
              <a:rPr lang="en-US" sz="1200">
                <a:solidFill>
                  <a:prstClr val="black"/>
                </a:solidFill>
              </a:rPr>
              <a:pPr algn="r"/>
              <a:t>10</a:t>
            </a:fld>
            <a:endParaRPr lang="en-US" sz="1200">
              <a:solidFill>
                <a:prstClr val="black"/>
              </a:solidFill>
            </a:endParaRPr>
          </a:p>
        </p:txBody>
      </p:sp>
      <p:sp>
        <p:nvSpPr>
          <p:cNvPr id="1954819"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val="1"/>
            </a:ext>
          </a:extLst>
        </p:spPr>
      </p:sp>
      <p:sp>
        <p:nvSpPr>
          <p:cNvPr id="1954820"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6166F7-3FCD-6244-9BFF-6DCE739D6A86}" type="slidenum">
              <a:rPr lang="en-US">
                <a:solidFill>
                  <a:prstClr val="black"/>
                </a:solidFill>
              </a:rPr>
              <a:pPr/>
              <a:t>11</a:t>
            </a:fld>
            <a:endParaRPr lang="en-US">
              <a:solidFill>
                <a:prstClr val="black"/>
              </a:solidFill>
            </a:endParaRPr>
          </a:p>
        </p:txBody>
      </p:sp>
      <p:sp>
        <p:nvSpPr>
          <p:cNvPr id="195686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5E82EB8-BCA0-BC49-AD00-E03D4924395B}" type="slidenum">
              <a:rPr lang="en-US" sz="1200">
                <a:solidFill>
                  <a:prstClr val="black"/>
                </a:solidFill>
              </a:rPr>
              <a:pPr algn="r"/>
              <a:t>11</a:t>
            </a:fld>
            <a:endParaRPr lang="en-US" sz="1200">
              <a:solidFill>
                <a:prstClr val="black"/>
              </a:solidFill>
            </a:endParaRPr>
          </a:p>
        </p:txBody>
      </p:sp>
      <p:sp>
        <p:nvSpPr>
          <p:cNvPr id="1956867" name="Rectangle 2"/>
          <p:cNvSpPr>
            <a:spLocks noGrp="1" noRot="1" noChangeAspect="1" noChangeArrowheads="1" noTextEdit="1"/>
          </p:cNvSpPr>
          <p:nvPr>
            <p:ph type="sldImg"/>
          </p:nvPr>
        </p:nvSpPr>
        <p:spPr>
          <a:xfrm>
            <a:off x="1200547" y="695357"/>
            <a:ext cx="4583906" cy="3481388"/>
          </a:xfrm>
          <a:ln/>
          <a:extLst>
            <a:ext uri="{FAA26D3D-D897-4be2-8F04-BA451C77F1D7}">
              <ma14:placeholderFlag xmlns:ma14="http://schemas.microsoft.com/office/mac/drawingml/2011/main" val="1"/>
            </a:ext>
          </a:extLst>
        </p:spPr>
      </p:sp>
      <p:sp>
        <p:nvSpPr>
          <p:cNvPr id="1956868" name="Rectangle 3"/>
          <p:cNvSpPr>
            <a:spLocks noGrp="1" noChangeArrowheads="1"/>
          </p:cNvSpPr>
          <p:nvPr>
            <p:ph type="body" idx="1"/>
          </p:nvPr>
        </p:nvSpPr>
        <p:spPr>
          <a:xfrm>
            <a:off x="930727" y="4408530"/>
            <a:ext cx="5123546" cy="4179814"/>
          </a:xfrm>
        </p:spPr>
        <p:txBody>
          <a:bodyPr lIns="91672" tIns="45836" rIns="91672" bIns="45836"/>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312423074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318408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70231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942141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62405"/>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481413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19098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836720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198813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985884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035260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C2467ED-75F9-C743-BC5E-DEE7EADD6CF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15902787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941D2DD2-3842-664E-8EB2-3AE7783D7EB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5710759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E3938E2-0230-7B46-BB7E-334AD6CE650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29222553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5C21B3B0-04F9-E046-B2FD-B5CF31A9031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22550914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73BA164C-7646-D44C-9F62-B077FCDBD2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0817428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D281E02F-5A42-B242-9B0E-10589CF1E64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11158260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E4DAF0CE-6A63-D741-869C-BA246CA7C3F4}"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79634395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C446B525-99F8-4045-A070-B08F9D381D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0210909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B77B2BC-FC27-544D-BF53-DDDDAAA67C56}"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8077430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3F055C0F-CB62-1046-93CD-0EEC776D585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2956948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6EC020F-A745-D84D-8F59-5076B2C018E0}"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39250542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Tree>
    <p:extLst>
      <p:ext uri="{BB962C8B-B14F-4D97-AF65-F5344CB8AC3E}">
        <p14:creationId xmlns:p14="http://schemas.microsoft.com/office/powerpoint/2010/main" val="1151358203"/>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6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fld id="{BB8EB999-67A3-F84F-BA4B-66F5565461E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891486971"/>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Arial" charset="0"/>
        </a:defRPr>
      </a:lvl2pPr>
      <a:lvl3pPr algn="ctr" rtl="0" fontAlgn="base">
        <a:spcBef>
          <a:spcPct val="0"/>
        </a:spcBef>
        <a:spcAft>
          <a:spcPct val="0"/>
        </a:spcAft>
        <a:defRPr sz="4400">
          <a:solidFill>
            <a:schemeClr val="tx2"/>
          </a:solidFill>
          <a:latin typeface="Times New Roman" charset="0"/>
          <a:ea typeface="ＭＳ Ｐゴシック" charset="0"/>
          <a:cs typeface="Arial" charset="0"/>
        </a:defRPr>
      </a:lvl3pPr>
      <a:lvl4pPr algn="ctr" rtl="0" fontAlgn="base">
        <a:spcBef>
          <a:spcPct val="0"/>
        </a:spcBef>
        <a:spcAft>
          <a:spcPct val="0"/>
        </a:spcAft>
        <a:defRPr sz="4400">
          <a:solidFill>
            <a:schemeClr val="tx2"/>
          </a:solidFill>
          <a:latin typeface="Times New Roman" charset="0"/>
          <a:ea typeface="ＭＳ Ｐゴシック" charset="0"/>
          <a:cs typeface="Arial" charset="0"/>
        </a:defRPr>
      </a:lvl4pPr>
      <a:lvl5pPr algn="ctr" rtl="0" fontAlgn="base">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12.png"/><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1.bin"/><Relationship Id="rId5" Type="http://schemas.openxmlformats.org/officeDocument/2006/relationships/image" Target="../media/image72.wmf"/><Relationship Id="rId6" Type="http://schemas.openxmlformats.org/officeDocument/2006/relationships/oleObject" Target="../embeddings/oleObject12.bin"/><Relationship Id="rId7" Type="http://schemas.openxmlformats.org/officeDocument/2006/relationships/image" Target="../media/image73.wmf"/><Relationship Id="rId8" Type="http://schemas.openxmlformats.org/officeDocument/2006/relationships/oleObject" Target="../embeddings/oleObject13.bin"/><Relationship Id="rId9" Type="http://schemas.openxmlformats.org/officeDocument/2006/relationships/image" Target="../media/image74.wmf"/><Relationship Id="rId10" Type="http://schemas.openxmlformats.org/officeDocument/2006/relationships/oleObject" Target="../embeddings/oleObject14.bin"/><Relationship Id="rId11" Type="http://schemas.openxmlformats.org/officeDocument/2006/relationships/image" Target="../media/image75.wmf"/><Relationship Id="rId1" Type="http://schemas.openxmlformats.org/officeDocument/2006/relationships/vmlDrawing" Target="../drawings/vmlDrawing4.vml"/><Relationship Id="rId2"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oleObject" Target="../embeddings/oleObject15.bin"/><Relationship Id="rId7" Type="http://schemas.openxmlformats.org/officeDocument/2006/relationships/image" Target="../media/image80.wmf"/><Relationship Id="rId8" Type="http://schemas.openxmlformats.org/officeDocument/2006/relationships/oleObject" Target="../embeddings/oleObject16.bin"/><Relationship Id="rId9" Type="http://schemas.openxmlformats.org/officeDocument/2006/relationships/image" Target="../media/image8.wmf"/><Relationship Id="rId1" Type="http://schemas.openxmlformats.org/officeDocument/2006/relationships/vmlDrawing" Target="../drawings/vmlDrawing5.vml"/><Relationship Id="rId2"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84.wmf"/><Relationship Id="rId13" Type="http://schemas.openxmlformats.org/officeDocument/2006/relationships/oleObject" Target="../embeddings/oleObject19.bin"/><Relationship Id="rId14" Type="http://schemas.openxmlformats.org/officeDocument/2006/relationships/image" Target="../media/image85.wmf"/><Relationship Id="rId1" Type="http://schemas.openxmlformats.org/officeDocument/2006/relationships/vmlDrawing" Target="../drawings/vmlDrawing6.vml"/><Relationship Id="rId2" Type="http://schemas.openxmlformats.org/officeDocument/2006/relationships/slideLayout" Target="../slideLayouts/slideLayout29.xml"/><Relationship Id="rId3" Type="http://schemas.openxmlformats.org/officeDocument/2006/relationships/notesSlide" Target="../notesSlides/notesSlide27.xml"/><Relationship Id="rId4" Type="http://schemas.openxmlformats.org/officeDocument/2006/relationships/oleObject" Target="../embeddings/oleObject17.bin"/><Relationship Id="rId5" Type="http://schemas.openxmlformats.org/officeDocument/2006/relationships/image" Target="../media/image83.wmf"/><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0.bin"/><Relationship Id="rId5" Type="http://schemas.openxmlformats.org/officeDocument/2006/relationships/image" Target="../media/image91.wmf"/><Relationship Id="rId6" Type="http://schemas.openxmlformats.org/officeDocument/2006/relationships/oleObject" Target="../embeddings/oleObject21.bin"/><Relationship Id="rId7" Type="http://schemas.openxmlformats.org/officeDocument/2006/relationships/image" Target="../media/image92.wmf"/><Relationship Id="rId8" Type="http://schemas.openxmlformats.org/officeDocument/2006/relationships/oleObject" Target="../embeddings/oleObject22.bin"/><Relationship Id="rId9" Type="http://schemas.openxmlformats.org/officeDocument/2006/relationships/image" Target="../media/image93.wmf"/><Relationship Id="rId10" Type="http://schemas.openxmlformats.org/officeDocument/2006/relationships/oleObject" Target="../embeddings/oleObject23.bin"/><Relationship Id="rId11" Type="http://schemas.openxmlformats.org/officeDocument/2006/relationships/image" Target="../media/image94.wmf"/><Relationship Id="rId1" Type="http://schemas.openxmlformats.org/officeDocument/2006/relationships/vmlDrawing" Target="../drawings/vmlDrawing7.vml"/><Relationship Id="rId2"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jpeg"/><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1" Type="http://schemas.openxmlformats.org/officeDocument/2006/relationships/slideLayout" Target="../slideLayouts/slideLayout29.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11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hyperlink" Target="http://www.research.microsoft.com/~antcrim/papers/Criminisi_cvpr2003.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jpeg"/><Relationship Id="rId6" Type="http://schemas.openxmlformats.org/officeDocument/2006/relationships/image" Target="../media/image114.jpe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4.bin"/><Relationship Id="rId5" Type="http://schemas.openxmlformats.org/officeDocument/2006/relationships/image" Target="../media/image115.wmf"/><Relationship Id="rId6" Type="http://schemas.openxmlformats.org/officeDocument/2006/relationships/oleObject" Target="../embeddings/oleObject25.bin"/><Relationship Id="rId7" Type="http://schemas.openxmlformats.org/officeDocument/2006/relationships/image" Target="../media/image116.wmf"/><Relationship Id="rId8" Type="http://schemas.openxmlformats.org/officeDocument/2006/relationships/oleObject" Target="../embeddings/oleObject26.bin"/><Relationship Id="rId9" Type="http://schemas.openxmlformats.org/officeDocument/2006/relationships/image" Target="../media/image117.wmf"/><Relationship Id="rId1" Type="http://schemas.openxmlformats.org/officeDocument/2006/relationships/vmlDrawing" Target="../drawings/vmlDrawing8.v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19.png"/><Relationship Id="rId5" Type="http://schemas.openxmlformats.org/officeDocument/2006/relationships/oleObject" Target="../embeddings/oleObject27.bin"/><Relationship Id="rId6" Type="http://schemas.openxmlformats.org/officeDocument/2006/relationships/image" Target="../media/image118.wmf"/><Relationship Id="rId1" Type="http://schemas.openxmlformats.org/officeDocument/2006/relationships/vmlDrawing" Target="../drawings/vmlDrawing9.vml"/><Relationship Id="rId2"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6.png"/><Relationship Id="rId5" Type="http://schemas.openxmlformats.org/officeDocument/2006/relationships/oleObject" Target="../embeddings/oleObject1.bin"/><Relationship Id="rId6"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jpeg"/><Relationship Id="rId7" Type="http://schemas.openxmlformats.org/officeDocument/2006/relationships/image" Target="../media/image114.jpeg"/><Relationship Id="rId1" Type="http://schemas.openxmlformats.org/officeDocument/2006/relationships/slideLayout" Target="../slideLayouts/slideLayout29.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1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1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jpeg"/><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1.xml"/><Relationship Id="rId5" Type="http://schemas.openxmlformats.org/officeDocument/2006/relationships/image" Target="../media/image148.png"/><Relationship Id="rId1" Type="http://schemas.microsoft.com/office/2007/relationships/media" Target="file:///C:\Documents%20and%20Settings\efros\Desktop\Computational%20Photography\people's%20slides\VideoTextures\problem_statement.mpg" TargetMode="External"/><Relationship Id="rId2" Type="http://schemas.openxmlformats.org/officeDocument/2006/relationships/video" Target="file:///C:\Documents%20and%20Settings\efros\Desktop\Computational%20Photography\people's%20slides\VideoTextures\problem_statement.mpg"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2.xml"/><Relationship Id="rId5" Type="http://schemas.openxmlformats.org/officeDocument/2006/relationships/image" Target="../media/image149.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15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50.png"/><Relationship Id="rId5" Type="http://schemas.openxmlformats.org/officeDocument/2006/relationships/oleObject" Target="../embeddings/oleObject28.bin"/><Relationship Id="rId6" Type="http://schemas.openxmlformats.org/officeDocument/2006/relationships/image" Target="../media/image151.wmf"/><Relationship Id="rId1" Type="http://schemas.openxmlformats.org/officeDocument/2006/relationships/vmlDrawing" Target="../drawings/vmlDrawing10.vml"/><Relationship Id="rId2"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29.bin"/><Relationship Id="rId5" Type="http://schemas.openxmlformats.org/officeDocument/2006/relationships/image" Target="../media/image152.wmf"/><Relationship Id="rId1" Type="http://schemas.openxmlformats.org/officeDocument/2006/relationships/vmlDrawing" Target="../drawings/vmlDrawing11.vml"/><Relationship Id="rId2"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6.xml"/><Relationship Id="rId5" Type="http://schemas.openxmlformats.org/officeDocument/2006/relationships/image" Target="../media/image153.png"/><Relationship Id="rId1" Type="http://schemas.microsoft.com/office/2007/relationships/media" Target="file:///C:\Documents%20and%20Settings\efros\Desktop\Computational%20Photography\people's%20slides\VideoTextures\flame_highvslowsigma.mpg" TargetMode="External"/><Relationship Id="rId2" Type="http://schemas.openxmlformats.org/officeDocument/2006/relationships/video" Target="file:///C:\Documents%20and%20Settings\efros\Desktop\Computational%20Photography\people's%20slides\VideoTextures\flame_highvslowsigma.mpg"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4.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5.png"/><Relationship Id="rId1" Type="http://schemas.microsoft.com/office/2007/relationships/media" Target="file://localhost/Users/ravir/283/2010/lectures/lecture24/vtfishtk.mpg" TargetMode="External"/><Relationship Id="rId2" Type="http://schemas.openxmlformats.org/officeDocument/2006/relationships/video" Target="file://localhost/Users/ravir/283/2010/lectures/lecture24/vtfishtk.mp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7.wmf"/><Relationship Id="rId6" Type="http://schemas.openxmlformats.org/officeDocument/2006/relationships/oleObject" Target="../embeddings/oleObject3.bin"/><Relationship Id="rId7" Type="http://schemas.openxmlformats.org/officeDocument/2006/relationships/image" Target="../media/image8.wmf"/><Relationship Id="rId8" Type="http://schemas.openxmlformats.org/officeDocument/2006/relationships/oleObject" Target="../embeddings/oleObject4.bin"/><Relationship Id="rId9" Type="http://schemas.openxmlformats.org/officeDocument/2006/relationships/image" Target="../media/image9.wmf"/><Relationship Id="rId1" Type="http://schemas.openxmlformats.org/officeDocument/2006/relationships/vmlDrawing" Target="../drawings/vmlDrawing2.vml"/><Relationship Id="rId2"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7.wmf"/><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0" Type="http://schemas.openxmlformats.org/officeDocument/2006/relationships/oleObject" Target="../embeddings/oleObject10.bin"/><Relationship Id="rId11" Type="http://schemas.openxmlformats.org/officeDocument/2006/relationships/image" Target="../media/image10.wmf"/><Relationship Id="rId1" Type="http://schemas.openxmlformats.org/officeDocument/2006/relationships/vmlDrawing" Target="../drawings/vmlDrawing3.vml"/><Relationship Id="rId2"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smtClean="0"/>
              <a:t>Advanced Computer Graphics</a:t>
            </a:r>
            <a:endParaRPr lang="en-US" dirty="0"/>
          </a:p>
        </p:txBody>
      </p:sp>
      <p:sp>
        <p:nvSpPr>
          <p:cNvPr id="1045507" name="Rectangle 3"/>
          <p:cNvSpPr>
            <a:spLocks noGrp="1" noChangeArrowheads="1"/>
          </p:cNvSpPr>
          <p:nvPr>
            <p:ph type="subTitle" idx="1"/>
          </p:nvPr>
        </p:nvSpPr>
        <p:spPr>
          <a:xfrm>
            <a:off x="457200" y="2295525"/>
            <a:ext cx="8229600" cy="1752600"/>
          </a:xfrm>
        </p:spPr>
        <p:txBody>
          <a:bodyPr/>
          <a:lstStyle/>
          <a:p>
            <a:r>
              <a:rPr lang="en-US" dirty="0" smtClean="0">
                <a:latin typeface="+mj-lt"/>
              </a:rPr>
              <a:t>CSE 163 [Spring </a:t>
            </a:r>
            <a:r>
              <a:rPr lang="en-US" dirty="0" smtClean="0">
                <a:latin typeface="+mj-lt"/>
              </a:rPr>
              <a:t>2018]</a:t>
            </a:r>
            <a:r>
              <a:rPr lang="en-US" dirty="0">
                <a:latin typeface="+mj-lt"/>
              </a:rPr>
              <a:t>, Lecture </a:t>
            </a:r>
            <a:r>
              <a:rPr lang="en-US" dirty="0" smtClean="0">
                <a:latin typeface="+mj-lt"/>
              </a:rPr>
              <a:t>15</a:t>
            </a:r>
            <a:endParaRPr lang="en-US" dirty="0">
              <a:latin typeface="+mj-lt"/>
            </a:endParaRP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7663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2" name="Picture 1"/>
          <p:cNvPicPr>
            <a:picLocks noChangeAspect="1"/>
          </p:cNvPicPr>
          <p:nvPr/>
        </p:nvPicPr>
        <p:blipFill>
          <a:blip r:embed="rId2"/>
          <a:stretch>
            <a:fillRect/>
          </a:stretch>
        </p:blipFill>
        <p:spPr>
          <a:xfrm>
            <a:off x="42305" y="4429299"/>
            <a:ext cx="2955352" cy="1775417"/>
          </a:xfrm>
          <a:prstGeom prst="rect">
            <a:avLst/>
          </a:prstGeom>
        </p:spPr>
      </p:pic>
      <p:pic>
        <p:nvPicPr>
          <p:cNvPr id="13" name="Picture 21"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494" y="4427931"/>
            <a:ext cx="2126467" cy="1772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5" descr="david-classic-leftligh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7458" y="4394200"/>
            <a:ext cx="1664569" cy="18224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black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681" y="4433136"/>
            <a:ext cx="2310060" cy="1733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3794" name="Rectangle 2"/>
          <p:cNvSpPr>
            <a:spLocks noGrp="1" noChangeArrowheads="1"/>
          </p:cNvSpPr>
          <p:nvPr>
            <p:ph type="title" idx="4294967295"/>
          </p:nvPr>
        </p:nvSpPr>
        <p:spPr/>
        <p:txBody>
          <a:bodyPr/>
          <a:lstStyle/>
          <a:p>
            <a:r>
              <a:rPr lang="en-US"/>
              <a:t>Efros &amp; Leung Algorithm</a:t>
            </a:r>
          </a:p>
        </p:txBody>
      </p:sp>
      <p:sp>
        <p:nvSpPr>
          <p:cNvPr id="1953795" name="Rectangle 3"/>
          <p:cNvSpPr>
            <a:spLocks noGrp="1" noChangeArrowheads="1"/>
          </p:cNvSpPr>
          <p:nvPr>
            <p:ph type="body" idx="4294967295"/>
          </p:nvPr>
        </p:nvSpPr>
        <p:spPr>
          <a:xfrm>
            <a:off x="304800" y="3962400"/>
            <a:ext cx="8686800" cy="1143000"/>
          </a:xfrm>
        </p:spPr>
        <p:txBody>
          <a:bodyPr/>
          <a:lstStyle/>
          <a:p>
            <a:pPr>
              <a:spcBef>
                <a:spcPts val="700"/>
              </a:spcBef>
            </a:pPr>
            <a:r>
              <a:rPr lang="en-GB" sz="3300"/>
              <a:t>Assuming Markov property, compute P(</a:t>
            </a:r>
            <a:r>
              <a:rPr lang="en-GB" sz="3300" b="1"/>
              <a:t>p</a:t>
            </a:r>
            <a:r>
              <a:rPr lang="en-GB" sz="3300"/>
              <a:t>|N(</a:t>
            </a:r>
            <a:r>
              <a:rPr lang="en-GB" sz="3300" b="1"/>
              <a:t>p</a:t>
            </a:r>
            <a:r>
              <a:rPr lang="en-GB" sz="3300"/>
              <a:t>))</a:t>
            </a:r>
          </a:p>
          <a:p>
            <a:pPr lvl="1">
              <a:spcBef>
                <a:spcPts val="700"/>
              </a:spcBef>
            </a:pPr>
            <a:r>
              <a:rPr lang="en-GB"/>
              <a:t>Building explicit probability tables infeasible </a:t>
            </a:r>
            <a:endParaRPr lang="en-US" sz="2900" i="1"/>
          </a:p>
        </p:txBody>
      </p:sp>
      <p:grpSp>
        <p:nvGrpSpPr>
          <p:cNvPr id="1953796" name="Group 4"/>
          <p:cNvGrpSpPr>
            <a:grpSpLocks/>
          </p:cNvGrpSpPr>
          <p:nvPr/>
        </p:nvGrpSpPr>
        <p:grpSpPr bwMode="auto">
          <a:xfrm>
            <a:off x="488950" y="1295400"/>
            <a:ext cx="3321050" cy="2227263"/>
            <a:chOff x="2852" y="973"/>
            <a:chExt cx="2092" cy="1403"/>
          </a:xfrm>
        </p:grpSpPr>
        <p:pic>
          <p:nvPicPr>
            <p:cNvPr id="1953797"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3798" name="Group 6"/>
            <p:cNvGrpSpPr>
              <a:grpSpLocks/>
            </p:cNvGrpSpPr>
            <p:nvPr/>
          </p:nvGrpSpPr>
          <p:grpSpPr bwMode="auto">
            <a:xfrm>
              <a:off x="3288" y="1296"/>
              <a:ext cx="1080" cy="648"/>
              <a:chOff x="3288" y="1296"/>
              <a:chExt cx="1080" cy="648"/>
            </a:xfrm>
          </p:grpSpPr>
          <p:sp>
            <p:nvSpPr>
              <p:cNvPr id="1953799"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0"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1"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2"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3"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4"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5"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6"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7"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8"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09"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0"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1"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2"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3813" name="Group 21"/>
              <p:cNvGrpSpPr>
                <a:grpSpLocks noChangeAspect="1"/>
              </p:cNvGrpSpPr>
              <p:nvPr/>
            </p:nvGrpSpPr>
            <p:grpSpPr bwMode="auto">
              <a:xfrm>
                <a:off x="3720" y="1512"/>
                <a:ext cx="216" cy="216"/>
                <a:chOff x="2928" y="2448"/>
                <a:chExt cx="144" cy="144"/>
              </a:xfrm>
            </p:grpSpPr>
            <p:sp>
              <p:nvSpPr>
                <p:cNvPr id="1953814"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5"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6"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7"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8"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19"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0"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1"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2"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23" name="Group 31"/>
              <p:cNvGrpSpPr>
                <a:grpSpLocks noChangeAspect="1"/>
              </p:cNvGrpSpPr>
              <p:nvPr/>
            </p:nvGrpSpPr>
            <p:grpSpPr bwMode="auto">
              <a:xfrm>
                <a:off x="3936" y="1512"/>
                <a:ext cx="216" cy="216"/>
                <a:chOff x="2928" y="2448"/>
                <a:chExt cx="144" cy="144"/>
              </a:xfrm>
            </p:grpSpPr>
            <p:sp>
              <p:nvSpPr>
                <p:cNvPr id="195382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2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3833"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4"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5"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6"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7"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8"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39"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0"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1"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2"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3"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4"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5"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3846" name="Group 54"/>
              <p:cNvGrpSpPr>
                <a:grpSpLocks noChangeAspect="1"/>
              </p:cNvGrpSpPr>
              <p:nvPr/>
            </p:nvGrpSpPr>
            <p:grpSpPr bwMode="auto">
              <a:xfrm>
                <a:off x="3288" y="1296"/>
                <a:ext cx="216" cy="216"/>
                <a:chOff x="2928" y="2448"/>
                <a:chExt cx="144" cy="144"/>
              </a:xfrm>
            </p:grpSpPr>
            <p:sp>
              <p:nvSpPr>
                <p:cNvPr id="1953847"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8"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49"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0"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1"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2"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3"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4"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5"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56" name="Group 64"/>
              <p:cNvGrpSpPr>
                <a:grpSpLocks noChangeAspect="1"/>
              </p:cNvGrpSpPr>
              <p:nvPr/>
            </p:nvGrpSpPr>
            <p:grpSpPr bwMode="auto">
              <a:xfrm>
                <a:off x="3504" y="1296"/>
                <a:ext cx="216" cy="216"/>
                <a:chOff x="2928" y="2448"/>
                <a:chExt cx="144" cy="144"/>
              </a:xfrm>
            </p:grpSpPr>
            <p:sp>
              <p:nvSpPr>
                <p:cNvPr id="1953857"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8"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59"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0"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1"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2"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3"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4"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5"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66" name="Group 74"/>
              <p:cNvGrpSpPr>
                <a:grpSpLocks noChangeAspect="1"/>
              </p:cNvGrpSpPr>
              <p:nvPr/>
            </p:nvGrpSpPr>
            <p:grpSpPr bwMode="auto">
              <a:xfrm>
                <a:off x="3720" y="1296"/>
                <a:ext cx="216" cy="216"/>
                <a:chOff x="2928" y="2448"/>
                <a:chExt cx="144" cy="144"/>
              </a:xfrm>
            </p:grpSpPr>
            <p:sp>
              <p:nvSpPr>
                <p:cNvPr id="195386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6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76" name="Group 84"/>
              <p:cNvGrpSpPr>
                <a:grpSpLocks noChangeAspect="1"/>
              </p:cNvGrpSpPr>
              <p:nvPr/>
            </p:nvGrpSpPr>
            <p:grpSpPr bwMode="auto">
              <a:xfrm>
                <a:off x="3936" y="1296"/>
                <a:ext cx="216" cy="216"/>
                <a:chOff x="2928" y="2448"/>
                <a:chExt cx="144" cy="144"/>
              </a:xfrm>
            </p:grpSpPr>
            <p:sp>
              <p:nvSpPr>
                <p:cNvPr id="1953877"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8"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79"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0"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1"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2"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3"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4"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5"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86" name="Group 94"/>
              <p:cNvGrpSpPr>
                <a:grpSpLocks noChangeAspect="1"/>
              </p:cNvGrpSpPr>
              <p:nvPr/>
            </p:nvGrpSpPr>
            <p:grpSpPr bwMode="auto">
              <a:xfrm>
                <a:off x="4152" y="1296"/>
                <a:ext cx="216" cy="216"/>
                <a:chOff x="2928" y="2448"/>
                <a:chExt cx="144" cy="144"/>
              </a:xfrm>
            </p:grpSpPr>
            <p:sp>
              <p:nvSpPr>
                <p:cNvPr id="1953887"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8"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89"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0"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1"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2"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3"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4"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5"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896" name="Group 104"/>
              <p:cNvGrpSpPr>
                <a:grpSpLocks noChangeAspect="1"/>
              </p:cNvGrpSpPr>
              <p:nvPr/>
            </p:nvGrpSpPr>
            <p:grpSpPr bwMode="auto">
              <a:xfrm>
                <a:off x="4152" y="1512"/>
                <a:ext cx="216" cy="216"/>
                <a:chOff x="2928" y="2448"/>
                <a:chExt cx="144" cy="144"/>
              </a:xfrm>
            </p:grpSpPr>
            <p:sp>
              <p:nvSpPr>
                <p:cNvPr id="1953897"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8"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899"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0"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1"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2"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3"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4"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5"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06" name="Group 114"/>
              <p:cNvGrpSpPr>
                <a:grpSpLocks noChangeAspect="1"/>
              </p:cNvGrpSpPr>
              <p:nvPr/>
            </p:nvGrpSpPr>
            <p:grpSpPr bwMode="auto">
              <a:xfrm>
                <a:off x="4152" y="1728"/>
                <a:ext cx="216" cy="216"/>
                <a:chOff x="2928" y="2448"/>
                <a:chExt cx="144" cy="144"/>
              </a:xfrm>
            </p:grpSpPr>
            <p:sp>
              <p:nvSpPr>
                <p:cNvPr id="1953907"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8"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09"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0"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1"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2"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3"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4"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15"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3916"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3917" name="Group 125"/>
            <p:cNvGrpSpPr>
              <a:grpSpLocks/>
            </p:cNvGrpSpPr>
            <p:nvPr/>
          </p:nvGrpSpPr>
          <p:grpSpPr bwMode="auto">
            <a:xfrm>
              <a:off x="3288" y="1296"/>
              <a:ext cx="1080" cy="1080"/>
              <a:chOff x="3384" y="1392"/>
              <a:chExt cx="1080" cy="1080"/>
            </a:xfrm>
          </p:grpSpPr>
          <p:grpSp>
            <p:nvGrpSpPr>
              <p:cNvPr id="1953918" name="Group 126"/>
              <p:cNvGrpSpPr>
                <a:grpSpLocks/>
              </p:cNvGrpSpPr>
              <p:nvPr/>
            </p:nvGrpSpPr>
            <p:grpSpPr bwMode="auto">
              <a:xfrm>
                <a:off x="3384" y="2040"/>
                <a:ext cx="432" cy="432"/>
                <a:chOff x="2040" y="2544"/>
                <a:chExt cx="432" cy="432"/>
              </a:xfrm>
            </p:grpSpPr>
            <p:grpSp>
              <p:nvGrpSpPr>
                <p:cNvPr id="1953919" name="Group 127"/>
                <p:cNvGrpSpPr>
                  <a:grpSpLocks noChangeAspect="1"/>
                </p:cNvGrpSpPr>
                <p:nvPr/>
              </p:nvGrpSpPr>
              <p:grpSpPr bwMode="auto">
                <a:xfrm>
                  <a:off x="2040" y="2544"/>
                  <a:ext cx="216" cy="216"/>
                  <a:chOff x="2928" y="2448"/>
                  <a:chExt cx="144" cy="144"/>
                </a:xfrm>
              </p:grpSpPr>
              <p:sp>
                <p:nvSpPr>
                  <p:cNvPr id="1953920"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1"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2"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3"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4"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5"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6"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7"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28"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29" name="Group 137"/>
                <p:cNvGrpSpPr>
                  <a:grpSpLocks noChangeAspect="1"/>
                </p:cNvGrpSpPr>
                <p:nvPr/>
              </p:nvGrpSpPr>
              <p:grpSpPr bwMode="auto">
                <a:xfrm>
                  <a:off x="2256" y="2544"/>
                  <a:ext cx="216" cy="216"/>
                  <a:chOff x="2928" y="2448"/>
                  <a:chExt cx="144" cy="144"/>
                </a:xfrm>
              </p:grpSpPr>
              <p:sp>
                <p:nvSpPr>
                  <p:cNvPr id="1953930"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1"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2"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3"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4"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5"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6"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7"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38"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39" name="Group 147"/>
                <p:cNvGrpSpPr>
                  <a:grpSpLocks noChangeAspect="1"/>
                </p:cNvGrpSpPr>
                <p:nvPr/>
              </p:nvGrpSpPr>
              <p:grpSpPr bwMode="auto">
                <a:xfrm>
                  <a:off x="2256" y="2760"/>
                  <a:ext cx="216" cy="216"/>
                  <a:chOff x="2928" y="2448"/>
                  <a:chExt cx="144" cy="144"/>
                </a:xfrm>
              </p:grpSpPr>
              <p:sp>
                <p:nvSpPr>
                  <p:cNvPr id="1953940"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1"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2"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3"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4"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5"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6"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7"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48"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49" name="Group 157"/>
                <p:cNvGrpSpPr>
                  <a:grpSpLocks noChangeAspect="1"/>
                </p:cNvGrpSpPr>
                <p:nvPr/>
              </p:nvGrpSpPr>
              <p:grpSpPr bwMode="auto">
                <a:xfrm>
                  <a:off x="2040" y="2760"/>
                  <a:ext cx="216" cy="216"/>
                  <a:chOff x="2928" y="2448"/>
                  <a:chExt cx="144" cy="144"/>
                </a:xfrm>
              </p:grpSpPr>
              <p:sp>
                <p:nvSpPr>
                  <p:cNvPr id="1953950"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1"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2"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3"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4"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5"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6"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7"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58"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3959" name="Group 167"/>
              <p:cNvGrpSpPr>
                <a:grpSpLocks/>
              </p:cNvGrpSpPr>
              <p:nvPr/>
            </p:nvGrpSpPr>
            <p:grpSpPr bwMode="auto">
              <a:xfrm>
                <a:off x="3816" y="2040"/>
                <a:ext cx="432" cy="432"/>
                <a:chOff x="2040" y="2544"/>
                <a:chExt cx="432" cy="432"/>
              </a:xfrm>
            </p:grpSpPr>
            <p:grpSp>
              <p:nvGrpSpPr>
                <p:cNvPr id="1953960" name="Group 168"/>
                <p:cNvGrpSpPr>
                  <a:grpSpLocks noChangeAspect="1"/>
                </p:cNvGrpSpPr>
                <p:nvPr/>
              </p:nvGrpSpPr>
              <p:grpSpPr bwMode="auto">
                <a:xfrm>
                  <a:off x="2040" y="2544"/>
                  <a:ext cx="216" cy="216"/>
                  <a:chOff x="2928" y="2448"/>
                  <a:chExt cx="144" cy="144"/>
                </a:xfrm>
              </p:grpSpPr>
              <p:sp>
                <p:nvSpPr>
                  <p:cNvPr id="1953961"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2"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3"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4"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5"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6"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7"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8"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69"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70" name="Group 178"/>
                <p:cNvGrpSpPr>
                  <a:grpSpLocks noChangeAspect="1"/>
                </p:cNvGrpSpPr>
                <p:nvPr/>
              </p:nvGrpSpPr>
              <p:grpSpPr bwMode="auto">
                <a:xfrm>
                  <a:off x="2256" y="2544"/>
                  <a:ext cx="216" cy="216"/>
                  <a:chOff x="2928" y="2448"/>
                  <a:chExt cx="144" cy="144"/>
                </a:xfrm>
              </p:grpSpPr>
              <p:sp>
                <p:nvSpPr>
                  <p:cNvPr id="1953971"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2"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3"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4"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5"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6"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7"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8"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79"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80" name="Group 188"/>
                <p:cNvGrpSpPr>
                  <a:grpSpLocks noChangeAspect="1"/>
                </p:cNvGrpSpPr>
                <p:nvPr/>
              </p:nvGrpSpPr>
              <p:grpSpPr bwMode="auto">
                <a:xfrm>
                  <a:off x="2256" y="2760"/>
                  <a:ext cx="216" cy="216"/>
                  <a:chOff x="2928" y="2448"/>
                  <a:chExt cx="144" cy="144"/>
                </a:xfrm>
              </p:grpSpPr>
              <p:sp>
                <p:nvSpPr>
                  <p:cNvPr id="1953981"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2"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3"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4"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5"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6"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7"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8"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89"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3990" name="Group 198"/>
                <p:cNvGrpSpPr>
                  <a:grpSpLocks noChangeAspect="1"/>
                </p:cNvGrpSpPr>
                <p:nvPr/>
              </p:nvGrpSpPr>
              <p:grpSpPr bwMode="auto">
                <a:xfrm>
                  <a:off x="2040" y="2760"/>
                  <a:ext cx="216" cy="216"/>
                  <a:chOff x="2928" y="2448"/>
                  <a:chExt cx="144" cy="144"/>
                </a:xfrm>
              </p:grpSpPr>
              <p:sp>
                <p:nvSpPr>
                  <p:cNvPr id="1953991"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2"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3"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4"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5"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6"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7"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8"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3999"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00" name="Group 208"/>
              <p:cNvGrpSpPr>
                <a:grpSpLocks/>
              </p:cNvGrpSpPr>
              <p:nvPr/>
            </p:nvGrpSpPr>
            <p:grpSpPr bwMode="auto">
              <a:xfrm>
                <a:off x="3384" y="1608"/>
                <a:ext cx="432" cy="432"/>
                <a:chOff x="2040" y="2544"/>
                <a:chExt cx="432" cy="432"/>
              </a:xfrm>
            </p:grpSpPr>
            <p:grpSp>
              <p:nvGrpSpPr>
                <p:cNvPr id="1954001" name="Group 209"/>
                <p:cNvGrpSpPr>
                  <a:grpSpLocks noChangeAspect="1"/>
                </p:cNvGrpSpPr>
                <p:nvPr/>
              </p:nvGrpSpPr>
              <p:grpSpPr bwMode="auto">
                <a:xfrm>
                  <a:off x="2040" y="2544"/>
                  <a:ext cx="216" cy="216"/>
                  <a:chOff x="2928" y="2448"/>
                  <a:chExt cx="144" cy="144"/>
                </a:xfrm>
              </p:grpSpPr>
              <p:sp>
                <p:nvSpPr>
                  <p:cNvPr id="1954002"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3"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4"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5"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6"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7"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8"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09"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0"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11" name="Group 219"/>
                <p:cNvGrpSpPr>
                  <a:grpSpLocks noChangeAspect="1"/>
                </p:cNvGrpSpPr>
                <p:nvPr/>
              </p:nvGrpSpPr>
              <p:grpSpPr bwMode="auto">
                <a:xfrm>
                  <a:off x="2256" y="2544"/>
                  <a:ext cx="216" cy="216"/>
                  <a:chOff x="2928" y="2448"/>
                  <a:chExt cx="144" cy="144"/>
                </a:xfrm>
              </p:grpSpPr>
              <p:sp>
                <p:nvSpPr>
                  <p:cNvPr id="1954012"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3"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4"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5"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6"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7"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8"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19"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0"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21" name="Group 229"/>
                <p:cNvGrpSpPr>
                  <a:grpSpLocks noChangeAspect="1"/>
                </p:cNvGrpSpPr>
                <p:nvPr/>
              </p:nvGrpSpPr>
              <p:grpSpPr bwMode="auto">
                <a:xfrm>
                  <a:off x="2256" y="2760"/>
                  <a:ext cx="216" cy="216"/>
                  <a:chOff x="2928" y="2448"/>
                  <a:chExt cx="144" cy="144"/>
                </a:xfrm>
              </p:grpSpPr>
              <p:sp>
                <p:nvSpPr>
                  <p:cNvPr id="1954022"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3"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4"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5"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6"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7"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8"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29"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0"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31" name="Group 239"/>
                <p:cNvGrpSpPr>
                  <a:grpSpLocks noChangeAspect="1"/>
                </p:cNvGrpSpPr>
                <p:nvPr/>
              </p:nvGrpSpPr>
              <p:grpSpPr bwMode="auto">
                <a:xfrm>
                  <a:off x="2040" y="2760"/>
                  <a:ext cx="216" cy="216"/>
                  <a:chOff x="2928" y="2448"/>
                  <a:chExt cx="144" cy="144"/>
                </a:xfrm>
              </p:grpSpPr>
              <p:sp>
                <p:nvSpPr>
                  <p:cNvPr id="1954032"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3"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4"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5"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6"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7"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8"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39"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0"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41" name="Group 249"/>
              <p:cNvGrpSpPr>
                <a:grpSpLocks/>
              </p:cNvGrpSpPr>
              <p:nvPr/>
            </p:nvGrpSpPr>
            <p:grpSpPr bwMode="auto">
              <a:xfrm>
                <a:off x="3816" y="1608"/>
                <a:ext cx="432" cy="432"/>
                <a:chOff x="2040" y="2544"/>
                <a:chExt cx="432" cy="432"/>
              </a:xfrm>
            </p:grpSpPr>
            <p:grpSp>
              <p:nvGrpSpPr>
                <p:cNvPr id="1954042" name="Group 250"/>
                <p:cNvGrpSpPr>
                  <a:grpSpLocks noChangeAspect="1"/>
                </p:cNvGrpSpPr>
                <p:nvPr/>
              </p:nvGrpSpPr>
              <p:grpSpPr bwMode="auto">
                <a:xfrm>
                  <a:off x="2040" y="2544"/>
                  <a:ext cx="216" cy="216"/>
                  <a:chOff x="2928" y="2448"/>
                  <a:chExt cx="144" cy="144"/>
                </a:xfrm>
              </p:grpSpPr>
              <p:sp>
                <p:nvSpPr>
                  <p:cNvPr id="1954043"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4"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5"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6"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7"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8"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49"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0"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1"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52" name="Group 260"/>
                <p:cNvGrpSpPr>
                  <a:grpSpLocks noChangeAspect="1"/>
                </p:cNvGrpSpPr>
                <p:nvPr/>
              </p:nvGrpSpPr>
              <p:grpSpPr bwMode="auto">
                <a:xfrm>
                  <a:off x="2256" y="2544"/>
                  <a:ext cx="216" cy="216"/>
                  <a:chOff x="2928" y="2448"/>
                  <a:chExt cx="144" cy="144"/>
                </a:xfrm>
              </p:grpSpPr>
              <p:sp>
                <p:nvSpPr>
                  <p:cNvPr id="1954053"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4"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5"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6"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7"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8"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59"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0"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1"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62" name="Group 270"/>
                <p:cNvGrpSpPr>
                  <a:grpSpLocks noChangeAspect="1"/>
                </p:cNvGrpSpPr>
                <p:nvPr/>
              </p:nvGrpSpPr>
              <p:grpSpPr bwMode="auto">
                <a:xfrm>
                  <a:off x="2256" y="2760"/>
                  <a:ext cx="216" cy="216"/>
                  <a:chOff x="2928" y="2448"/>
                  <a:chExt cx="144" cy="144"/>
                </a:xfrm>
              </p:grpSpPr>
              <p:sp>
                <p:nvSpPr>
                  <p:cNvPr id="1954063"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4"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5"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6"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7"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8"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69"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0"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1"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72" name="Group 280"/>
                <p:cNvGrpSpPr>
                  <a:grpSpLocks noChangeAspect="1"/>
                </p:cNvGrpSpPr>
                <p:nvPr/>
              </p:nvGrpSpPr>
              <p:grpSpPr bwMode="auto">
                <a:xfrm>
                  <a:off x="2040" y="2760"/>
                  <a:ext cx="216" cy="216"/>
                  <a:chOff x="2928" y="2448"/>
                  <a:chExt cx="144" cy="144"/>
                </a:xfrm>
              </p:grpSpPr>
              <p:sp>
                <p:nvSpPr>
                  <p:cNvPr id="1954073"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4"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5"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6"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7"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8"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79"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0"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1"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54082" name="Group 290"/>
              <p:cNvGrpSpPr>
                <a:grpSpLocks noChangeAspect="1"/>
              </p:cNvGrpSpPr>
              <p:nvPr/>
            </p:nvGrpSpPr>
            <p:grpSpPr bwMode="auto">
              <a:xfrm>
                <a:off x="3384" y="1392"/>
                <a:ext cx="216" cy="216"/>
                <a:chOff x="2928" y="2448"/>
                <a:chExt cx="144" cy="144"/>
              </a:xfrm>
            </p:grpSpPr>
            <p:sp>
              <p:nvSpPr>
                <p:cNvPr id="1954083"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4"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5"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6"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7"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8"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89"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0"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1"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092" name="Group 300"/>
              <p:cNvGrpSpPr>
                <a:grpSpLocks noChangeAspect="1"/>
              </p:cNvGrpSpPr>
              <p:nvPr/>
            </p:nvGrpSpPr>
            <p:grpSpPr bwMode="auto">
              <a:xfrm>
                <a:off x="3600" y="1392"/>
                <a:ext cx="216" cy="216"/>
                <a:chOff x="2928" y="2448"/>
                <a:chExt cx="144" cy="144"/>
              </a:xfrm>
            </p:grpSpPr>
            <p:sp>
              <p:nvSpPr>
                <p:cNvPr id="1954093"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4"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5"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6"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7"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8"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099"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0"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1"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02" name="Group 310"/>
              <p:cNvGrpSpPr>
                <a:grpSpLocks noChangeAspect="1"/>
              </p:cNvGrpSpPr>
              <p:nvPr/>
            </p:nvGrpSpPr>
            <p:grpSpPr bwMode="auto">
              <a:xfrm>
                <a:off x="3816" y="1392"/>
                <a:ext cx="216" cy="216"/>
                <a:chOff x="2928" y="2448"/>
                <a:chExt cx="144" cy="144"/>
              </a:xfrm>
            </p:grpSpPr>
            <p:sp>
              <p:nvSpPr>
                <p:cNvPr id="1954103"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4"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5"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6"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7"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8"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09"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0"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1"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12" name="Group 320"/>
              <p:cNvGrpSpPr>
                <a:grpSpLocks noChangeAspect="1"/>
              </p:cNvGrpSpPr>
              <p:nvPr/>
            </p:nvGrpSpPr>
            <p:grpSpPr bwMode="auto">
              <a:xfrm>
                <a:off x="4032" y="1392"/>
                <a:ext cx="216" cy="216"/>
                <a:chOff x="2928" y="2448"/>
                <a:chExt cx="144" cy="144"/>
              </a:xfrm>
            </p:grpSpPr>
            <p:sp>
              <p:nvSpPr>
                <p:cNvPr id="1954113"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4"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5"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6"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7"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8"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19"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0"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1"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22" name="Group 330"/>
              <p:cNvGrpSpPr>
                <a:grpSpLocks noChangeAspect="1"/>
              </p:cNvGrpSpPr>
              <p:nvPr/>
            </p:nvGrpSpPr>
            <p:grpSpPr bwMode="auto">
              <a:xfrm>
                <a:off x="4248" y="1392"/>
                <a:ext cx="216" cy="216"/>
                <a:chOff x="2928" y="2448"/>
                <a:chExt cx="144" cy="144"/>
              </a:xfrm>
            </p:grpSpPr>
            <p:sp>
              <p:nvSpPr>
                <p:cNvPr id="1954123"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4"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5"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6"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7"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8"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29"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0"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1"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32" name="Group 340"/>
              <p:cNvGrpSpPr>
                <a:grpSpLocks noChangeAspect="1"/>
              </p:cNvGrpSpPr>
              <p:nvPr/>
            </p:nvGrpSpPr>
            <p:grpSpPr bwMode="auto">
              <a:xfrm>
                <a:off x="4248" y="1608"/>
                <a:ext cx="216" cy="216"/>
                <a:chOff x="2928" y="2448"/>
                <a:chExt cx="144" cy="144"/>
              </a:xfrm>
            </p:grpSpPr>
            <p:sp>
              <p:nvSpPr>
                <p:cNvPr id="1954133"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4"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5"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6"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7"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8"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39"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0"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1"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42" name="Group 350"/>
              <p:cNvGrpSpPr>
                <a:grpSpLocks noChangeAspect="1"/>
              </p:cNvGrpSpPr>
              <p:nvPr/>
            </p:nvGrpSpPr>
            <p:grpSpPr bwMode="auto">
              <a:xfrm>
                <a:off x="4248" y="1824"/>
                <a:ext cx="216" cy="216"/>
                <a:chOff x="2928" y="2448"/>
                <a:chExt cx="144" cy="144"/>
              </a:xfrm>
            </p:grpSpPr>
            <p:sp>
              <p:nvSpPr>
                <p:cNvPr id="1954143"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4"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5"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6"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7"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8"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49"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0"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1"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52" name="Group 360"/>
              <p:cNvGrpSpPr>
                <a:grpSpLocks noChangeAspect="1"/>
              </p:cNvGrpSpPr>
              <p:nvPr/>
            </p:nvGrpSpPr>
            <p:grpSpPr bwMode="auto">
              <a:xfrm>
                <a:off x="4248" y="2040"/>
                <a:ext cx="216" cy="216"/>
                <a:chOff x="2928" y="2448"/>
                <a:chExt cx="144" cy="144"/>
              </a:xfrm>
            </p:grpSpPr>
            <p:sp>
              <p:nvSpPr>
                <p:cNvPr id="1954153"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4"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5"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6"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7"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8"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59"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0"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1"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162" name="Group 370"/>
              <p:cNvGrpSpPr>
                <a:grpSpLocks noChangeAspect="1"/>
              </p:cNvGrpSpPr>
              <p:nvPr/>
            </p:nvGrpSpPr>
            <p:grpSpPr bwMode="auto">
              <a:xfrm>
                <a:off x="4248" y="2256"/>
                <a:ext cx="216" cy="216"/>
                <a:chOff x="2928" y="2448"/>
                <a:chExt cx="144" cy="144"/>
              </a:xfrm>
            </p:grpSpPr>
            <p:sp>
              <p:nvSpPr>
                <p:cNvPr id="19541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17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707389" name="Rectangle 381"/>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p</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grpSp>
      <p:sp>
        <p:nvSpPr>
          <p:cNvPr id="1954174" name="Text Box 382"/>
          <p:cNvSpPr txBox="1">
            <a:spLocks noChangeArrowheads="1"/>
          </p:cNvSpPr>
          <p:nvPr/>
        </p:nvSpPr>
        <p:spPr bwMode="auto">
          <a:xfrm>
            <a:off x="893763" y="3557588"/>
            <a:ext cx="2306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Synthesizing a pixel</a:t>
            </a:r>
            <a:endParaRPr lang="en-US" sz="1600">
              <a:solidFill>
                <a:srgbClr val="FFFFFF"/>
              </a:solidFill>
              <a:latin typeface="Trebuchet MS" charset="0"/>
              <a:cs typeface="Arial"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954176" name="Group 384"/>
            <p:cNvGrpSpPr>
              <a:grpSpLocks/>
            </p:cNvGrpSpPr>
            <p:nvPr/>
          </p:nvGrpSpPr>
          <p:grpSpPr bwMode="auto">
            <a:xfrm>
              <a:off x="3724" y="912"/>
              <a:ext cx="1604" cy="1162"/>
              <a:chOff x="412" y="1067"/>
              <a:chExt cx="1604" cy="1162"/>
            </a:xfrm>
          </p:grpSpPr>
          <p:pic>
            <p:nvPicPr>
              <p:cNvPr id="1954177"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4178" name="Group 386"/>
              <p:cNvGrpSpPr>
                <a:grpSpLocks noChangeAspect="1"/>
              </p:cNvGrpSpPr>
              <p:nvPr/>
            </p:nvGrpSpPr>
            <p:grpSpPr bwMode="auto">
              <a:xfrm>
                <a:off x="702" y="1680"/>
                <a:ext cx="432" cy="262"/>
                <a:chOff x="3288" y="1296"/>
                <a:chExt cx="1080" cy="648"/>
              </a:xfrm>
            </p:grpSpPr>
            <p:sp>
              <p:nvSpPr>
                <p:cNvPr id="1954179"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0"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1"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2"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3"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4"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5"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6"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7"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8"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89"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0"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1"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2"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193" name="Group 401"/>
                <p:cNvGrpSpPr>
                  <a:grpSpLocks noChangeAspect="1"/>
                </p:cNvGrpSpPr>
                <p:nvPr/>
              </p:nvGrpSpPr>
              <p:grpSpPr bwMode="auto">
                <a:xfrm>
                  <a:off x="3720" y="1512"/>
                  <a:ext cx="216" cy="216"/>
                  <a:chOff x="2928" y="2448"/>
                  <a:chExt cx="144" cy="144"/>
                </a:xfrm>
              </p:grpSpPr>
              <p:sp>
                <p:nvSpPr>
                  <p:cNvPr id="1954194"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5"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6"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7"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8"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199"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0"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1"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2"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03" name="Group 411"/>
                <p:cNvGrpSpPr>
                  <a:grpSpLocks noChangeAspect="1"/>
                </p:cNvGrpSpPr>
                <p:nvPr/>
              </p:nvGrpSpPr>
              <p:grpSpPr bwMode="auto">
                <a:xfrm>
                  <a:off x="3936" y="1512"/>
                  <a:ext cx="216" cy="216"/>
                  <a:chOff x="2928" y="2448"/>
                  <a:chExt cx="144" cy="144"/>
                </a:xfrm>
              </p:grpSpPr>
              <p:sp>
                <p:nvSpPr>
                  <p:cNvPr id="1954204"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5"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6"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7"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8"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09"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0"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1"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2"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21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1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226" name="Group 434"/>
                <p:cNvGrpSpPr>
                  <a:grpSpLocks noChangeAspect="1"/>
                </p:cNvGrpSpPr>
                <p:nvPr/>
              </p:nvGrpSpPr>
              <p:grpSpPr bwMode="auto">
                <a:xfrm>
                  <a:off x="3288" y="1296"/>
                  <a:ext cx="216" cy="216"/>
                  <a:chOff x="2928" y="2448"/>
                  <a:chExt cx="144" cy="144"/>
                </a:xfrm>
              </p:grpSpPr>
              <p:sp>
                <p:nvSpPr>
                  <p:cNvPr id="1954227"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8"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29"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0"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1"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2"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3"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4"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5"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36" name="Group 444"/>
                <p:cNvGrpSpPr>
                  <a:grpSpLocks noChangeAspect="1"/>
                </p:cNvGrpSpPr>
                <p:nvPr/>
              </p:nvGrpSpPr>
              <p:grpSpPr bwMode="auto">
                <a:xfrm>
                  <a:off x="3504" y="1296"/>
                  <a:ext cx="216" cy="216"/>
                  <a:chOff x="2928" y="2448"/>
                  <a:chExt cx="144" cy="144"/>
                </a:xfrm>
              </p:grpSpPr>
              <p:sp>
                <p:nvSpPr>
                  <p:cNvPr id="1954237"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8"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39"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0"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1"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2"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3"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4"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5"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46" name="Group 454"/>
                <p:cNvGrpSpPr>
                  <a:grpSpLocks noChangeAspect="1"/>
                </p:cNvGrpSpPr>
                <p:nvPr/>
              </p:nvGrpSpPr>
              <p:grpSpPr bwMode="auto">
                <a:xfrm>
                  <a:off x="3720" y="1296"/>
                  <a:ext cx="216" cy="216"/>
                  <a:chOff x="2928" y="2448"/>
                  <a:chExt cx="144" cy="144"/>
                </a:xfrm>
              </p:grpSpPr>
              <p:sp>
                <p:nvSpPr>
                  <p:cNvPr id="1954247"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8"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49"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0"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1"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2"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3"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4"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5"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56" name="Group 464"/>
                <p:cNvGrpSpPr>
                  <a:grpSpLocks noChangeAspect="1"/>
                </p:cNvGrpSpPr>
                <p:nvPr/>
              </p:nvGrpSpPr>
              <p:grpSpPr bwMode="auto">
                <a:xfrm>
                  <a:off x="3936" y="1296"/>
                  <a:ext cx="216" cy="216"/>
                  <a:chOff x="2928" y="2448"/>
                  <a:chExt cx="144" cy="144"/>
                </a:xfrm>
              </p:grpSpPr>
              <p:sp>
                <p:nvSpPr>
                  <p:cNvPr id="1954257"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8"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59"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0"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1"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2"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3"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4"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5"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66" name="Group 474"/>
                <p:cNvGrpSpPr>
                  <a:grpSpLocks noChangeAspect="1"/>
                </p:cNvGrpSpPr>
                <p:nvPr/>
              </p:nvGrpSpPr>
              <p:grpSpPr bwMode="auto">
                <a:xfrm>
                  <a:off x="4152" y="1296"/>
                  <a:ext cx="216" cy="216"/>
                  <a:chOff x="2928" y="2448"/>
                  <a:chExt cx="144" cy="144"/>
                </a:xfrm>
              </p:grpSpPr>
              <p:sp>
                <p:nvSpPr>
                  <p:cNvPr id="1954267"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8"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69"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0"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1"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2"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3"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4"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5"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76" name="Group 484"/>
                <p:cNvGrpSpPr>
                  <a:grpSpLocks noChangeAspect="1"/>
                </p:cNvGrpSpPr>
                <p:nvPr/>
              </p:nvGrpSpPr>
              <p:grpSpPr bwMode="auto">
                <a:xfrm>
                  <a:off x="4152" y="1512"/>
                  <a:ext cx="216" cy="216"/>
                  <a:chOff x="2928" y="2448"/>
                  <a:chExt cx="144" cy="144"/>
                </a:xfrm>
              </p:grpSpPr>
              <p:sp>
                <p:nvSpPr>
                  <p:cNvPr id="1954277"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8"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79"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0"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1"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2"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3"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4"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5"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286" name="Group 494"/>
                <p:cNvGrpSpPr>
                  <a:grpSpLocks noChangeAspect="1"/>
                </p:cNvGrpSpPr>
                <p:nvPr/>
              </p:nvGrpSpPr>
              <p:grpSpPr bwMode="auto">
                <a:xfrm>
                  <a:off x="4152" y="1728"/>
                  <a:ext cx="216" cy="216"/>
                  <a:chOff x="2928" y="2448"/>
                  <a:chExt cx="144" cy="144"/>
                </a:xfrm>
              </p:grpSpPr>
              <p:sp>
                <p:nvSpPr>
                  <p:cNvPr id="1954287"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8"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89"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0"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1"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2"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3"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4"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5"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296"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297" name="Group 505"/>
              <p:cNvGrpSpPr>
                <a:grpSpLocks noChangeAspect="1"/>
              </p:cNvGrpSpPr>
              <p:nvPr/>
            </p:nvGrpSpPr>
            <p:grpSpPr bwMode="auto">
              <a:xfrm>
                <a:off x="1584" y="1882"/>
                <a:ext cx="432" cy="262"/>
                <a:chOff x="3288" y="1296"/>
                <a:chExt cx="1080" cy="648"/>
              </a:xfrm>
            </p:grpSpPr>
            <p:sp>
              <p:nvSpPr>
                <p:cNvPr id="1954298"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299"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0"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1"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2"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3"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4"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5"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6"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7"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8"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09"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0"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1"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312" name="Group 520"/>
                <p:cNvGrpSpPr>
                  <a:grpSpLocks noChangeAspect="1"/>
                </p:cNvGrpSpPr>
                <p:nvPr/>
              </p:nvGrpSpPr>
              <p:grpSpPr bwMode="auto">
                <a:xfrm>
                  <a:off x="3720" y="1512"/>
                  <a:ext cx="216" cy="216"/>
                  <a:chOff x="2928" y="2448"/>
                  <a:chExt cx="144" cy="144"/>
                </a:xfrm>
              </p:grpSpPr>
              <p:sp>
                <p:nvSpPr>
                  <p:cNvPr id="1954313"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4"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5"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6"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7"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8"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19"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0"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1"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22" name="Group 530"/>
                <p:cNvGrpSpPr>
                  <a:grpSpLocks noChangeAspect="1"/>
                </p:cNvGrpSpPr>
                <p:nvPr/>
              </p:nvGrpSpPr>
              <p:grpSpPr bwMode="auto">
                <a:xfrm>
                  <a:off x="3936" y="1512"/>
                  <a:ext cx="216" cy="216"/>
                  <a:chOff x="2928" y="2448"/>
                  <a:chExt cx="144" cy="144"/>
                </a:xfrm>
              </p:grpSpPr>
              <p:sp>
                <p:nvSpPr>
                  <p:cNvPr id="1954323"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4"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5"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6"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7"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8"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29"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0"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1"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332"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3"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4"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5"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6"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7"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8"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39"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0"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1"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2"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3"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4"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345" name="Group 553"/>
                <p:cNvGrpSpPr>
                  <a:grpSpLocks noChangeAspect="1"/>
                </p:cNvGrpSpPr>
                <p:nvPr/>
              </p:nvGrpSpPr>
              <p:grpSpPr bwMode="auto">
                <a:xfrm>
                  <a:off x="3288" y="1296"/>
                  <a:ext cx="216" cy="216"/>
                  <a:chOff x="2928" y="2448"/>
                  <a:chExt cx="144" cy="144"/>
                </a:xfrm>
              </p:grpSpPr>
              <p:sp>
                <p:nvSpPr>
                  <p:cNvPr id="1954346"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7"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8"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49"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0"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1"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2"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3"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4"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55" name="Group 563"/>
                <p:cNvGrpSpPr>
                  <a:grpSpLocks noChangeAspect="1"/>
                </p:cNvGrpSpPr>
                <p:nvPr/>
              </p:nvGrpSpPr>
              <p:grpSpPr bwMode="auto">
                <a:xfrm>
                  <a:off x="3504" y="1296"/>
                  <a:ext cx="216" cy="216"/>
                  <a:chOff x="2928" y="2448"/>
                  <a:chExt cx="144" cy="144"/>
                </a:xfrm>
              </p:grpSpPr>
              <p:sp>
                <p:nvSpPr>
                  <p:cNvPr id="1954356"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7"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8"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59"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0"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1"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2"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3"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4"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65" name="Group 573"/>
                <p:cNvGrpSpPr>
                  <a:grpSpLocks noChangeAspect="1"/>
                </p:cNvGrpSpPr>
                <p:nvPr/>
              </p:nvGrpSpPr>
              <p:grpSpPr bwMode="auto">
                <a:xfrm>
                  <a:off x="3720" y="1296"/>
                  <a:ext cx="216" cy="216"/>
                  <a:chOff x="2928" y="2448"/>
                  <a:chExt cx="144" cy="144"/>
                </a:xfrm>
              </p:grpSpPr>
              <p:sp>
                <p:nvSpPr>
                  <p:cNvPr id="1954366"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7"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8"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69"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0"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1"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2"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3"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4"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75" name="Group 583"/>
                <p:cNvGrpSpPr>
                  <a:grpSpLocks noChangeAspect="1"/>
                </p:cNvGrpSpPr>
                <p:nvPr/>
              </p:nvGrpSpPr>
              <p:grpSpPr bwMode="auto">
                <a:xfrm>
                  <a:off x="3936" y="1296"/>
                  <a:ext cx="216" cy="216"/>
                  <a:chOff x="2928" y="2448"/>
                  <a:chExt cx="144" cy="144"/>
                </a:xfrm>
              </p:grpSpPr>
              <p:sp>
                <p:nvSpPr>
                  <p:cNvPr id="1954376"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7"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8"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79"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0"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1"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2"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3"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4"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85" name="Group 593"/>
                <p:cNvGrpSpPr>
                  <a:grpSpLocks noChangeAspect="1"/>
                </p:cNvGrpSpPr>
                <p:nvPr/>
              </p:nvGrpSpPr>
              <p:grpSpPr bwMode="auto">
                <a:xfrm>
                  <a:off x="4152" y="1296"/>
                  <a:ext cx="216" cy="216"/>
                  <a:chOff x="2928" y="2448"/>
                  <a:chExt cx="144" cy="144"/>
                </a:xfrm>
              </p:grpSpPr>
              <p:sp>
                <p:nvSpPr>
                  <p:cNvPr id="1954386"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7"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8"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89"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0"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1"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2"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3"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4"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395" name="Group 603"/>
                <p:cNvGrpSpPr>
                  <a:grpSpLocks noChangeAspect="1"/>
                </p:cNvGrpSpPr>
                <p:nvPr/>
              </p:nvGrpSpPr>
              <p:grpSpPr bwMode="auto">
                <a:xfrm>
                  <a:off x="4152" y="1512"/>
                  <a:ext cx="216" cy="216"/>
                  <a:chOff x="2928" y="2448"/>
                  <a:chExt cx="144" cy="144"/>
                </a:xfrm>
              </p:grpSpPr>
              <p:sp>
                <p:nvSpPr>
                  <p:cNvPr id="1954396"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7"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8"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399"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0"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1"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2"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3"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4"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05" name="Group 613"/>
                <p:cNvGrpSpPr>
                  <a:grpSpLocks noChangeAspect="1"/>
                </p:cNvGrpSpPr>
                <p:nvPr/>
              </p:nvGrpSpPr>
              <p:grpSpPr bwMode="auto">
                <a:xfrm>
                  <a:off x="4152" y="1728"/>
                  <a:ext cx="216" cy="216"/>
                  <a:chOff x="2928" y="2448"/>
                  <a:chExt cx="144" cy="144"/>
                </a:xfrm>
              </p:grpSpPr>
              <p:sp>
                <p:nvSpPr>
                  <p:cNvPr id="195440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0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41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416" name="Group 624"/>
              <p:cNvGrpSpPr>
                <a:grpSpLocks noChangeAspect="1"/>
              </p:cNvGrpSpPr>
              <p:nvPr/>
            </p:nvGrpSpPr>
            <p:grpSpPr bwMode="auto">
              <a:xfrm>
                <a:off x="1320" y="1277"/>
                <a:ext cx="432" cy="262"/>
                <a:chOff x="3288" y="1296"/>
                <a:chExt cx="1080" cy="648"/>
              </a:xfrm>
            </p:grpSpPr>
            <p:sp>
              <p:nvSpPr>
                <p:cNvPr id="1954417"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8"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19"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0"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1"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2"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3"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4"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5"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6"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7"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8"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29"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0"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431" name="Group 639"/>
                <p:cNvGrpSpPr>
                  <a:grpSpLocks noChangeAspect="1"/>
                </p:cNvGrpSpPr>
                <p:nvPr/>
              </p:nvGrpSpPr>
              <p:grpSpPr bwMode="auto">
                <a:xfrm>
                  <a:off x="3720" y="1512"/>
                  <a:ext cx="216" cy="216"/>
                  <a:chOff x="2928" y="2448"/>
                  <a:chExt cx="144" cy="144"/>
                </a:xfrm>
              </p:grpSpPr>
              <p:sp>
                <p:nvSpPr>
                  <p:cNvPr id="1954432"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3"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4"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5"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6"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7"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8"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39"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0"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41" name="Group 649"/>
                <p:cNvGrpSpPr>
                  <a:grpSpLocks noChangeAspect="1"/>
                </p:cNvGrpSpPr>
                <p:nvPr/>
              </p:nvGrpSpPr>
              <p:grpSpPr bwMode="auto">
                <a:xfrm>
                  <a:off x="3936" y="1512"/>
                  <a:ext cx="216" cy="216"/>
                  <a:chOff x="2928" y="2448"/>
                  <a:chExt cx="144" cy="144"/>
                </a:xfrm>
              </p:grpSpPr>
              <p:sp>
                <p:nvSpPr>
                  <p:cNvPr id="1954442"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3"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4"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5"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6"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7"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8"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49"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0"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451"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2"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3"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4"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5"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6"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7"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8"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59"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0"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1"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2"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3"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464" name="Group 672"/>
                <p:cNvGrpSpPr>
                  <a:grpSpLocks noChangeAspect="1"/>
                </p:cNvGrpSpPr>
                <p:nvPr/>
              </p:nvGrpSpPr>
              <p:grpSpPr bwMode="auto">
                <a:xfrm>
                  <a:off x="3288" y="1296"/>
                  <a:ext cx="216" cy="216"/>
                  <a:chOff x="2928" y="2448"/>
                  <a:chExt cx="144" cy="144"/>
                </a:xfrm>
              </p:grpSpPr>
              <p:sp>
                <p:nvSpPr>
                  <p:cNvPr id="1954465"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6"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7"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8"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69"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0"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1"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2"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3"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74" name="Group 682"/>
                <p:cNvGrpSpPr>
                  <a:grpSpLocks noChangeAspect="1"/>
                </p:cNvGrpSpPr>
                <p:nvPr/>
              </p:nvGrpSpPr>
              <p:grpSpPr bwMode="auto">
                <a:xfrm>
                  <a:off x="3504" y="1296"/>
                  <a:ext cx="216" cy="216"/>
                  <a:chOff x="2928" y="2448"/>
                  <a:chExt cx="144" cy="144"/>
                </a:xfrm>
              </p:grpSpPr>
              <p:sp>
                <p:nvSpPr>
                  <p:cNvPr id="1954475"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6"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7"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8"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79"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0"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1"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2"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3"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84" name="Group 692"/>
                <p:cNvGrpSpPr>
                  <a:grpSpLocks noChangeAspect="1"/>
                </p:cNvGrpSpPr>
                <p:nvPr/>
              </p:nvGrpSpPr>
              <p:grpSpPr bwMode="auto">
                <a:xfrm>
                  <a:off x="3720" y="1296"/>
                  <a:ext cx="216" cy="216"/>
                  <a:chOff x="2928" y="2448"/>
                  <a:chExt cx="144" cy="144"/>
                </a:xfrm>
              </p:grpSpPr>
              <p:sp>
                <p:nvSpPr>
                  <p:cNvPr id="1954485"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6"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7"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8"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89"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0"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1"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2"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3"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494" name="Group 702"/>
                <p:cNvGrpSpPr>
                  <a:grpSpLocks noChangeAspect="1"/>
                </p:cNvGrpSpPr>
                <p:nvPr/>
              </p:nvGrpSpPr>
              <p:grpSpPr bwMode="auto">
                <a:xfrm>
                  <a:off x="3936" y="1296"/>
                  <a:ext cx="216" cy="216"/>
                  <a:chOff x="2928" y="2448"/>
                  <a:chExt cx="144" cy="144"/>
                </a:xfrm>
              </p:grpSpPr>
              <p:sp>
                <p:nvSpPr>
                  <p:cNvPr id="195449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49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04" name="Group 712"/>
                <p:cNvGrpSpPr>
                  <a:grpSpLocks noChangeAspect="1"/>
                </p:cNvGrpSpPr>
                <p:nvPr/>
              </p:nvGrpSpPr>
              <p:grpSpPr bwMode="auto">
                <a:xfrm>
                  <a:off x="4152" y="1296"/>
                  <a:ext cx="216" cy="216"/>
                  <a:chOff x="2928" y="2448"/>
                  <a:chExt cx="144" cy="144"/>
                </a:xfrm>
              </p:grpSpPr>
              <p:sp>
                <p:nvSpPr>
                  <p:cNvPr id="1954505"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6"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7"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8"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09"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0"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1"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2"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3"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14" name="Group 722"/>
                <p:cNvGrpSpPr>
                  <a:grpSpLocks noChangeAspect="1"/>
                </p:cNvGrpSpPr>
                <p:nvPr/>
              </p:nvGrpSpPr>
              <p:grpSpPr bwMode="auto">
                <a:xfrm>
                  <a:off x="4152" y="1512"/>
                  <a:ext cx="216" cy="216"/>
                  <a:chOff x="2928" y="2448"/>
                  <a:chExt cx="144" cy="144"/>
                </a:xfrm>
              </p:grpSpPr>
              <p:sp>
                <p:nvSpPr>
                  <p:cNvPr id="1954515"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6"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7"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8"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19"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0"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1"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2"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3"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24" name="Group 732"/>
                <p:cNvGrpSpPr>
                  <a:grpSpLocks noChangeAspect="1"/>
                </p:cNvGrpSpPr>
                <p:nvPr/>
              </p:nvGrpSpPr>
              <p:grpSpPr bwMode="auto">
                <a:xfrm>
                  <a:off x="4152" y="1728"/>
                  <a:ext cx="216" cy="216"/>
                  <a:chOff x="2928" y="2448"/>
                  <a:chExt cx="144" cy="144"/>
                </a:xfrm>
              </p:grpSpPr>
              <p:sp>
                <p:nvSpPr>
                  <p:cNvPr id="1954525"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6"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7"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8"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29"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0"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1"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2"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3"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534"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54535" name="Group 743"/>
              <p:cNvGrpSpPr>
                <a:grpSpLocks noChangeAspect="1"/>
              </p:cNvGrpSpPr>
              <p:nvPr/>
            </p:nvGrpSpPr>
            <p:grpSpPr bwMode="auto">
              <a:xfrm>
                <a:off x="412" y="1067"/>
                <a:ext cx="432" cy="262"/>
                <a:chOff x="3288" y="1296"/>
                <a:chExt cx="1080" cy="648"/>
              </a:xfrm>
            </p:grpSpPr>
            <p:sp>
              <p:nvSpPr>
                <p:cNvPr id="1954536"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7"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8"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39"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0"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1"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2"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3"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4"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5"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6"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7"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8"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49"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550" name="Group 758"/>
                <p:cNvGrpSpPr>
                  <a:grpSpLocks noChangeAspect="1"/>
                </p:cNvGrpSpPr>
                <p:nvPr/>
              </p:nvGrpSpPr>
              <p:grpSpPr bwMode="auto">
                <a:xfrm>
                  <a:off x="3720" y="1512"/>
                  <a:ext cx="216" cy="216"/>
                  <a:chOff x="2928" y="2448"/>
                  <a:chExt cx="144" cy="144"/>
                </a:xfrm>
              </p:grpSpPr>
              <p:sp>
                <p:nvSpPr>
                  <p:cNvPr id="1954551"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2"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3"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4"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5"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6"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7"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8"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59"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60" name="Group 768"/>
                <p:cNvGrpSpPr>
                  <a:grpSpLocks noChangeAspect="1"/>
                </p:cNvGrpSpPr>
                <p:nvPr/>
              </p:nvGrpSpPr>
              <p:grpSpPr bwMode="auto">
                <a:xfrm>
                  <a:off x="3936" y="1512"/>
                  <a:ext cx="216" cy="216"/>
                  <a:chOff x="2928" y="2448"/>
                  <a:chExt cx="144" cy="144"/>
                </a:xfrm>
              </p:grpSpPr>
              <p:sp>
                <p:nvSpPr>
                  <p:cNvPr id="1954561"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2"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3"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4"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5"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6"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7"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8"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69"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570"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1"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2"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3"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4"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5"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6"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7"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8"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79"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0"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1"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2"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54583" name="Group 791"/>
                <p:cNvGrpSpPr>
                  <a:grpSpLocks noChangeAspect="1"/>
                </p:cNvGrpSpPr>
                <p:nvPr/>
              </p:nvGrpSpPr>
              <p:grpSpPr bwMode="auto">
                <a:xfrm>
                  <a:off x="3288" y="1296"/>
                  <a:ext cx="216" cy="216"/>
                  <a:chOff x="2928" y="2448"/>
                  <a:chExt cx="144" cy="144"/>
                </a:xfrm>
              </p:grpSpPr>
              <p:sp>
                <p:nvSpPr>
                  <p:cNvPr id="195458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8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593" name="Group 801"/>
                <p:cNvGrpSpPr>
                  <a:grpSpLocks noChangeAspect="1"/>
                </p:cNvGrpSpPr>
                <p:nvPr/>
              </p:nvGrpSpPr>
              <p:grpSpPr bwMode="auto">
                <a:xfrm>
                  <a:off x="3504" y="1296"/>
                  <a:ext cx="216" cy="216"/>
                  <a:chOff x="2928" y="2448"/>
                  <a:chExt cx="144" cy="144"/>
                </a:xfrm>
              </p:grpSpPr>
              <p:sp>
                <p:nvSpPr>
                  <p:cNvPr id="1954594"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5"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6"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7"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8"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599"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0"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1"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2"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03" name="Group 811"/>
                <p:cNvGrpSpPr>
                  <a:grpSpLocks noChangeAspect="1"/>
                </p:cNvGrpSpPr>
                <p:nvPr/>
              </p:nvGrpSpPr>
              <p:grpSpPr bwMode="auto">
                <a:xfrm>
                  <a:off x="3720" y="1296"/>
                  <a:ext cx="216" cy="216"/>
                  <a:chOff x="2928" y="2448"/>
                  <a:chExt cx="144" cy="144"/>
                </a:xfrm>
              </p:grpSpPr>
              <p:sp>
                <p:nvSpPr>
                  <p:cNvPr id="1954604"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5"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6"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7"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8"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09"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0"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1"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2"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13" name="Group 821"/>
                <p:cNvGrpSpPr>
                  <a:grpSpLocks noChangeAspect="1"/>
                </p:cNvGrpSpPr>
                <p:nvPr/>
              </p:nvGrpSpPr>
              <p:grpSpPr bwMode="auto">
                <a:xfrm>
                  <a:off x="3936" y="1296"/>
                  <a:ext cx="216" cy="216"/>
                  <a:chOff x="2928" y="2448"/>
                  <a:chExt cx="144" cy="144"/>
                </a:xfrm>
              </p:grpSpPr>
              <p:sp>
                <p:nvSpPr>
                  <p:cNvPr id="1954614"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5"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6"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7"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8"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19"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0"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1"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2"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23" name="Group 831"/>
                <p:cNvGrpSpPr>
                  <a:grpSpLocks noChangeAspect="1"/>
                </p:cNvGrpSpPr>
                <p:nvPr/>
              </p:nvGrpSpPr>
              <p:grpSpPr bwMode="auto">
                <a:xfrm>
                  <a:off x="4152" y="1296"/>
                  <a:ext cx="216" cy="216"/>
                  <a:chOff x="2928" y="2448"/>
                  <a:chExt cx="144" cy="144"/>
                </a:xfrm>
              </p:grpSpPr>
              <p:sp>
                <p:nvSpPr>
                  <p:cNvPr id="1954624"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5"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6"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7"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8"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29"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0"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1"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2"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33" name="Group 841"/>
                <p:cNvGrpSpPr>
                  <a:grpSpLocks noChangeAspect="1"/>
                </p:cNvGrpSpPr>
                <p:nvPr/>
              </p:nvGrpSpPr>
              <p:grpSpPr bwMode="auto">
                <a:xfrm>
                  <a:off x="4152" y="1512"/>
                  <a:ext cx="216" cy="216"/>
                  <a:chOff x="2928" y="2448"/>
                  <a:chExt cx="144" cy="144"/>
                </a:xfrm>
              </p:grpSpPr>
              <p:sp>
                <p:nvSpPr>
                  <p:cNvPr id="1954634"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5"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6"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7"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8"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39"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0"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1"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2"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54643" name="Group 851"/>
                <p:cNvGrpSpPr>
                  <a:grpSpLocks noChangeAspect="1"/>
                </p:cNvGrpSpPr>
                <p:nvPr/>
              </p:nvGrpSpPr>
              <p:grpSpPr bwMode="auto">
                <a:xfrm>
                  <a:off x="4152" y="1728"/>
                  <a:ext cx="216" cy="216"/>
                  <a:chOff x="2928" y="2448"/>
                  <a:chExt cx="144" cy="144"/>
                </a:xfrm>
              </p:grpSpPr>
              <p:sp>
                <p:nvSpPr>
                  <p:cNvPr id="1954644"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5"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6"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7"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8"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49"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0"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1"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4652"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54653"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sp>
          <p:nvSpPr>
            <p:cNvPr id="1954654" name="AutoShape 862"/>
            <p:cNvSpPr>
              <a:spLocks noChangeArrowheads="1"/>
            </p:cNvSpPr>
            <p:nvPr/>
          </p:nvSpPr>
          <p:spPr bwMode="auto">
            <a:xfrm flipH="1">
              <a:off x="2544" y="1392"/>
              <a:ext cx="990" cy="240"/>
            </a:xfrm>
            <a:custGeom>
              <a:avLst/>
              <a:gdLst>
                <a:gd name="T0" fmla="*/ 34 w 21600"/>
                <a:gd name="T1" fmla="*/ 0 h 21600"/>
                <a:gd name="T2" fmla="*/ 0 w 21600"/>
                <a:gd name="T3" fmla="*/ 1 h 21600"/>
                <a:gd name="T4" fmla="*/ 34 w 21600"/>
                <a:gd name="T5" fmla="*/ 3 h 21600"/>
                <a:gd name="T6" fmla="*/ 45 w 21600"/>
                <a:gd name="T7" fmla="*/ 1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sz="2400">
                <a:solidFill>
                  <a:srgbClr val="FFFFFF"/>
                </a:solidFill>
                <a:cs typeface="Arial"/>
              </a:endParaRPr>
            </a:p>
          </p:txBody>
        </p:sp>
        <p:sp>
          <p:nvSpPr>
            <p:cNvPr id="195465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solidFill>
                    <a:srgbClr val="FFFFFF"/>
                  </a:solidFill>
                  <a:latin typeface="Trebuchet MS" charset="0"/>
                  <a:cs typeface="Arial" charset="0"/>
                </a:rPr>
                <a:t>non-parametric</a:t>
              </a:r>
            </a:p>
            <a:p>
              <a:pPr algn="ctr"/>
              <a:r>
                <a:rPr lang="en-US" sz="1600" b="1">
                  <a:solidFill>
                    <a:srgbClr val="FFFFFF"/>
                  </a:solidFill>
                  <a:latin typeface="Trebuchet MS" charset="0"/>
                  <a:cs typeface="Arial" charset="0"/>
                </a:rPr>
                <a:t>sampling</a:t>
              </a:r>
            </a:p>
          </p:txBody>
        </p:sp>
        <p:sp>
          <p:nvSpPr>
            <p:cNvPr id="1954656" name="Text Box 864"/>
            <p:cNvSpPr txBox="1">
              <a:spLocks noChangeArrowheads="1"/>
            </p:cNvSpPr>
            <p:nvPr/>
          </p:nvSpPr>
          <p:spPr bwMode="auto">
            <a:xfrm>
              <a:off x="4080" y="2073"/>
              <a:ext cx="9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Input image</a:t>
              </a:r>
              <a:r>
                <a:rPr lang="en-US" sz="1600">
                  <a:solidFill>
                    <a:srgbClr val="FFFFFF"/>
                  </a:solidFill>
                  <a:latin typeface="Trebuchet MS" charset="0"/>
                  <a:cs typeface="Arial" charset="0"/>
                </a:rPr>
                <a:t> </a:t>
              </a:r>
            </a:p>
          </p:txBody>
        </p:sp>
        <p:sp>
          <p:nvSpPr>
            <p:cNvPr id="195465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gn="l" eaLnBrk="1" hangingPunct="1">
                <a:lnSpc>
                  <a:spcPct val="90000"/>
                </a:lnSpc>
                <a:spcBef>
                  <a:spcPts val="700"/>
                </a:spcBef>
                <a:buFontTx/>
                <a:buChar char="–"/>
              </a:pPr>
              <a:r>
                <a:rPr lang="en-GB" sz="2800">
                  <a:solidFill>
                    <a:srgbClr val="FFFFFF"/>
                  </a:solidFill>
                  <a:cs typeface="Arial" charset="0"/>
                </a:rPr>
                <a:t>Instead, we </a:t>
              </a:r>
              <a:r>
                <a:rPr lang="en-GB" sz="2800" i="1">
                  <a:solidFill>
                    <a:srgbClr val="FFFFFF"/>
                  </a:solidFill>
                  <a:cs typeface="Arial" charset="0"/>
                </a:rPr>
                <a:t>search the input image</a:t>
              </a:r>
              <a:r>
                <a:rPr lang="en-GB" sz="2800">
                  <a:solidFill>
                    <a:srgbClr val="FFFFFF"/>
                  </a:solidFill>
                  <a:cs typeface="Arial" charset="0"/>
                </a:rPr>
                <a:t> for all similar neighborhoods — that’s our pdf for </a:t>
              </a:r>
              <a:r>
                <a:rPr lang="en-GB" sz="2800" b="1">
                  <a:solidFill>
                    <a:srgbClr val="FFFFFF"/>
                  </a:solidFill>
                  <a:cs typeface="Arial" charset="0"/>
                </a:rPr>
                <a:t>p</a:t>
              </a:r>
            </a:p>
            <a:p>
              <a:pPr marL="742950" lvl="1" indent="-285750" algn="l" eaLnBrk="1" hangingPunct="1">
                <a:lnSpc>
                  <a:spcPct val="90000"/>
                </a:lnSpc>
                <a:spcBef>
                  <a:spcPts val="700"/>
                </a:spcBef>
                <a:buFontTx/>
                <a:buChar char="–"/>
              </a:pPr>
              <a:r>
                <a:rPr lang="en-GB" sz="2900">
                  <a:solidFill>
                    <a:srgbClr val="FFFFFF"/>
                  </a:solidFill>
                  <a:cs typeface="Arial" charset="0"/>
                </a:rPr>
                <a:t>To sample from this pdf, just pick one match at random</a:t>
              </a:r>
              <a:endParaRPr lang="en-US" sz="2900" i="1">
                <a:solidFill>
                  <a:srgbClr val="FFFFFF"/>
                </a:solidFill>
                <a:cs typeface="Arial" charset="0"/>
              </a:endParaRPr>
            </a:p>
          </p:txBody>
        </p:sp>
      </p:grpSp>
    </p:spTree>
    <p:extLst>
      <p:ext uri="{BB962C8B-B14F-4D97-AF65-F5344CB8AC3E}">
        <p14:creationId xmlns:p14="http://schemas.microsoft.com/office/powerpoint/2010/main" val="1085037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2"/>
          <p:cNvSpPr>
            <a:spLocks noGrp="1" noChangeArrowheads="1"/>
          </p:cNvSpPr>
          <p:nvPr>
            <p:ph type="title" idx="4294967295"/>
          </p:nvPr>
        </p:nvSpPr>
        <p:spPr/>
        <p:txBody>
          <a:bodyPr/>
          <a:lstStyle/>
          <a:p>
            <a:r>
              <a:rPr lang="en-US"/>
              <a:t>Some Details</a:t>
            </a:r>
          </a:p>
        </p:txBody>
      </p:sp>
      <p:sp>
        <p:nvSpPr>
          <p:cNvPr id="1955843" name="Rectangle 3"/>
          <p:cNvSpPr>
            <a:spLocks noGrp="1" noChangeArrowheads="1"/>
          </p:cNvSpPr>
          <p:nvPr>
            <p:ph type="body" idx="4294967295"/>
          </p:nvPr>
        </p:nvSpPr>
        <p:spPr>
          <a:xfrm>
            <a:off x="228600" y="1219200"/>
            <a:ext cx="8686800" cy="4876800"/>
          </a:xfrm>
        </p:spPr>
        <p:txBody>
          <a:bodyPr/>
          <a:lstStyle/>
          <a:p>
            <a:r>
              <a:rPr lang="en-US"/>
              <a:t>Growing is in </a:t>
            </a:r>
            <a:r>
              <a:rPr lang="ja-JP" altLang="en-US"/>
              <a:t>“</a:t>
            </a:r>
            <a:r>
              <a:rPr lang="en-US"/>
              <a:t>onion skin</a:t>
            </a:r>
            <a:r>
              <a:rPr lang="ja-JP" altLang="en-US"/>
              <a:t>”</a:t>
            </a:r>
            <a:r>
              <a:rPr lang="en-US"/>
              <a:t> order</a:t>
            </a:r>
          </a:p>
          <a:p>
            <a:pPr lvl="1"/>
            <a:r>
              <a:rPr lang="en-US"/>
              <a:t>Within each </a:t>
            </a:r>
            <a:r>
              <a:rPr lang="ja-JP" altLang="en-US"/>
              <a:t>“</a:t>
            </a:r>
            <a:r>
              <a:rPr lang="en-US"/>
              <a:t>layer</a:t>
            </a:r>
            <a:r>
              <a:rPr lang="ja-JP" altLang="en-US"/>
              <a:t>”</a:t>
            </a:r>
            <a:r>
              <a:rPr lang="en-US"/>
              <a:t>, pixels with most neighbors are synthesized first</a:t>
            </a:r>
          </a:p>
          <a:p>
            <a:pPr lvl="1"/>
            <a:r>
              <a:rPr lang="en-US"/>
              <a:t>If no close match can be found, the pixel is not synthesized until the end</a:t>
            </a:r>
          </a:p>
          <a:p>
            <a:r>
              <a:rPr lang="en-US"/>
              <a:t>Using </a:t>
            </a:r>
            <a:r>
              <a:rPr lang="en-US" i="1"/>
              <a:t>Gaussian-weighted </a:t>
            </a:r>
            <a:r>
              <a:rPr lang="en-US"/>
              <a:t>SSD is very important</a:t>
            </a:r>
          </a:p>
          <a:p>
            <a:pPr lvl="1"/>
            <a:r>
              <a:rPr lang="en-US"/>
              <a:t> to make sure the new pixel agrees with its closest neighbors</a:t>
            </a:r>
          </a:p>
          <a:p>
            <a:pPr lvl="1"/>
            <a:r>
              <a:rPr lang="en-US"/>
              <a:t>Approximates reduction to a smaller neighborhood window if data is too sparse</a:t>
            </a:r>
          </a:p>
        </p:txBody>
      </p:sp>
    </p:spTree>
    <p:extLst>
      <p:ext uri="{BB962C8B-B14F-4D97-AF65-F5344CB8AC3E}">
        <p14:creationId xmlns:p14="http://schemas.microsoft.com/office/powerpoint/2010/main" val="6893858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0" name="Rectangle 2"/>
          <p:cNvSpPr>
            <a:spLocks noGrp="1" noChangeArrowheads="1"/>
          </p:cNvSpPr>
          <p:nvPr>
            <p:ph type="title" idx="4294967295"/>
          </p:nvPr>
        </p:nvSpPr>
        <p:spPr/>
        <p:txBody>
          <a:bodyPr/>
          <a:lstStyle/>
          <a:p>
            <a:r>
              <a:rPr lang="en-US"/>
              <a:t>Neighborhood Window</a:t>
            </a:r>
          </a:p>
        </p:txBody>
      </p:sp>
      <p:pic>
        <p:nvPicPr>
          <p:cNvPr id="1957891"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2"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3"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4"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895"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nvGrpSpPr>
          <p:cNvPr id="2" name="Group 8"/>
          <p:cNvGrpSpPr>
            <a:grpSpLocks/>
          </p:cNvGrpSpPr>
          <p:nvPr/>
        </p:nvGrpSpPr>
        <p:grpSpPr bwMode="auto">
          <a:xfrm>
            <a:off x="3162300" y="2590800"/>
            <a:ext cx="2667000" cy="3911600"/>
            <a:chOff x="1992" y="1632"/>
            <a:chExt cx="1680" cy="2464"/>
          </a:xfrm>
        </p:grpSpPr>
        <p:pic>
          <p:nvPicPr>
            <p:cNvPr id="1957897"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8"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899"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grpSp>
        <p:nvGrpSpPr>
          <p:cNvPr id="3" name="Group 12"/>
          <p:cNvGrpSpPr>
            <a:grpSpLocks/>
          </p:cNvGrpSpPr>
          <p:nvPr/>
        </p:nvGrpSpPr>
        <p:grpSpPr bwMode="auto">
          <a:xfrm>
            <a:off x="3810000" y="2590800"/>
            <a:ext cx="4902200" cy="3911600"/>
            <a:chOff x="2400" y="1632"/>
            <a:chExt cx="3088" cy="2464"/>
          </a:xfrm>
        </p:grpSpPr>
        <p:pic>
          <p:nvPicPr>
            <p:cNvPr id="1957901"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2"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903"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grpSp>
        <p:nvGrpSpPr>
          <p:cNvPr id="4" name="Group 16"/>
          <p:cNvGrpSpPr>
            <a:grpSpLocks/>
          </p:cNvGrpSpPr>
          <p:nvPr/>
        </p:nvGrpSpPr>
        <p:grpSpPr bwMode="auto">
          <a:xfrm>
            <a:off x="3810000" y="2185988"/>
            <a:ext cx="4902200" cy="2030412"/>
            <a:chOff x="2400" y="1377"/>
            <a:chExt cx="3088" cy="1279"/>
          </a:xfrm>
        </p:grpSpPr>
        <p:pic>
          <p:nvPicPr>
            <p:cNvPr id="1957905"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6"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57907"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grpSp>
      <p:sp>
        <p:nvSpPr>
          <p:cNvPr id="1957908" name="Text Box 20"/>
          <p:cNvSpPr txBox="1">
            <a:spLocks noChangeArrowheads="1"/>
          </p:cNvSpPr>
          <p:nvPr/>
        </p:nvSpPr>
        <p:spPr bwMode="auto">
          <a:xfrm>
            <a:off x="1219200" y="2133600"/>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solidFill>
                  <a:srgbClr val="FFFFFF"/>
                </a:solidFill>
                <a:cs typeface="Arial" charset="0"/>
              </a:rPr>
              <a:t>input</a:t>
            </a:r>
          </a:p>
        </p:txBody>
      </p:sp>
    </p:spTree>
    <p:extLst>
      <p:ext uri="{BB962C8B-B14F-4D97-AF65-F5344CB8AC3E}">
        <p14:creationId xmlns:p14="http://schemas.microsoft.com/office/powerpoint/2010/main" val="39878387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Rectangle 2"/>
          <p:cNvSpPr>
            <a:spLocks noGrp="1" noChangeArrowheads="1"/>
          </p:cNvSpPr>
          <p:nvPr>
            <p:ph type="title" idx="4294967295"/>
          </p:nvPr>
        </p:nvSpPr>
        <p:spPr>
          <a:xfrm>
            <a:off x="914400" y="0"/>
            <a:ext cx="7772400" cy="1143000"/>
          </a:xfrm>
          <a:noFill/>
        </p:spPr>
        <p:txBody>
          <a:bodyPr lIns="0" tIns="0" rIns="0" bIns="0"/>
          <a:lstStyle/>
          <a:p>
            <a:r>
              <a:rPr lang="en-GB"/>
              <a:t>Varying Window Size</a:t>
            </a:r>
          </a:p>
        </p:txBody>
      </p:sp>
      <p:pic>
        <p:nvPicPr>
          <p:cNvPr id="195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0"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1"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2"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3"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5"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948"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Increasing window size</a:t>
            </a:r>
          </a:p>
        </p:txBody>
      </p:sp>
      <p:sp>
        <p:nvSpPr>
          <p:cNvPr id="1959949"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Tree>
    <p:extLst>
      <p:ext uri="{BB962C8B-B14F-4D97-AF65-F5344CB8AC3E}">
        <p14:creationId xmlns:p14="http://schemas.microsoft.com/office/powerpoint/2010/main" val="853589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Freeform 2"/>
          <p:cNvSpPr>
            <a:spLocks noChangeArrowheads="1"/>
          </p:cNvSpPr>
          <p:nvPr/>
        </p:nvSpPr>
        <p:spPr bwMode="auto">
          <a:xfrm>
            <a:off x="2438400" y="2782888"/>
            <a:ext cx="376238" cy="427037"/>
          </a:xfrm>
          <a:custGeom>
            <a:avLst/>
            <a:gdLst>
              <a:gd name="T0" fmla="*/ 281731 w 1051"/>
              <a:gd name="T1" fmla="*/ 0 h 1192"/>
              <a:gd name="T2" fmla="*/ 94149 w 1051"/>
              <a:gd name="T3" fmla="*/ 0 h 1192"/>
              <a:gd name="T4" fmla="*/ 94149 w 1051"/>
              <a:gd name="T5" fmla="*/ 319919 h 1192"/>
              <a:gd name="T6" fmla="*/ 0 w 1051"/>
              <a:gd name="T7" fmla="*/ 319919 h 1192"/>
              <a:gd name="T8" fmla="*/ 187940 w 1051"/>
              <a:gd name="T9" fmla="*/ 426679 h 1192"/>
              <a:gd name="T10" fmla="*/ 375880 w 1051"/>
              <a:gd name="T11" fmla="*/ 319919 h 1192"/>
              <a:gd name="T12" fmla="*/ 281731 w 1051"/>
              <a:gd name="T13" fmla="*/ 319919 h 1192"/>
              <a:gd name="T14" fmla="*/ 281731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1987" name="Freeform 3"/>
          <p:cNvSpPr>
            <a:spLocks noChangeArrowheads="1"/>
          </p:cNvSpPr>
          <p:nvPr/>
        </p:nvSpPr>
        <p:spPr bwMode="auto">
          <a:xfrm>
            <a:off x="6477000" y="2768600"/>
            <a:ext cx="376238" cy="396875"/>
          </a:xfrm>
          <a:custGeom>
            <a:avLst/>
            <a:gdLst>
              <a:gd name="T0" fmla="*/ 281999 w 1050"/>
              <a:gd name="T1" fmla="*/ 0 h 1107"/>
              <a:gd name="T2" fmla="*/ 93880 w 1050"/>
              <a:gd name="T3" fmla="*/ 0 h 1107"/>
              <a:gd name="T4" fmla="*/ 93880 w 1050"/>
              <a:gd name="T5" fmla="*/ 297208 h 1107"/>
              <a:gd name="T6" fmla="*/ 0 w 1050"/>
              <a:gd name="T7" fmla="*/ 297208 h 1107"/>
              <a:gd name="T8" fmla="*/ 187761 w 1050"/>
              <a:gd name="T9" fmla="*/ 396516 h 1107"/>
              <a:gd name="T10" fmla="*/ 375880 w 1050"/>
              <a:gd name="T11" fmla="*/ 297208 h 1107"/>
              <a:gd name="T12" fmla="*/ 281999 w 1050"/>
              <a:gd name="T13" fmla="*/ 297208 h 1107"/>
              <a:gd name="T14" fmla="*/ 281999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pic>
        <p:nvPicPr>
          <p:cNvPr id="196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1992" name="Rectangle 8"/>
          <p:cNvSpPr>
            <a:spLocks noGrp="1" noChangeArrowheads="1"/>
          </p:cNvSpPr>
          <p:nvPr>
            <p:ph type="title" idx="4294967295"/>
          </p:nvPr>
        </p:nvSpPr>
        <p:spPr>
          <a:xfrm>
            <a:off x="609600" y="0"/>
            <a:ext cx="7996238" cy="990600"/>
          </a:xfrm>
          <a:noFill/>
        </p:spPr>
        <p:txBody>
          <a:bodyPr lIns="0" tIns="0" rIns="0" bIns="0"/>
          <a:lstStyle/>
          <a:p>
            <a:pPr>
              <a:lnSpc>
                <a:spcPct val="61000"/>
              </a:lnSpc>
              <a:spcBef>
                <a:spcPts val="963"/>
              </a:spcBef>
            </a:pPr>
            <a:r>
              <a:rPr lang="en-GB"/>
              <a:t>Synthesis Results</a:t>
            </a:r>
          </a:p>
        </p:txBody>
      </p:sp>
      <p:sp>
        <p:nvSpPr>
          <p:cNvPr id="1961993"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french canvas</a:t>
            </a:r>
          </a:p>
        </p:txBody>
      </p:sp>
      <p:sp>
        <p:nvSpPr>
          <p:cNvPr id="1961994"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rafia weave</a:t>
            </a:r>
          </a:p>
        </p:txBody>
      </p:sp>
    </p:spTree>
    <p:extLst>
      <p:ext uri="{BB962C8B-B14F-4D97-AF65-F5344CB8AC3E}">
        <p14:creationId xmlns:p14="http://schemas.microsoft.com/office/powerpoint/2010/main" val="2541990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4" name="Rectangle 2"/>
          <p:cNvSpPr>
            <a:spLocks noGrp="1" noChangeArrowheads="1"/>
          </p:cNvSpPr>
          <p:nvPr>
            <p:ph type="title" idx="4294967295"/>
          </p:nvPr>
        </p:nvSpPr>
        <p:spPr>
          <a:xfrm>
            <a:off x="644525" y="-46038"/>
            <a:ext cx="7767638" cy="814388"/>
          </a:xfrm>
        </p:spPr>
        <p:txBody>
          <a:bodyPr lIns="18000" tIns="46800" rIns="18000" bIns="46800"/>
          <a:lstStyle/>
          <a:p>
            <a:pPr>
              <a:spcBef>
                <a:spcPts val="963"/>
              </a:spcBef>
            </a:pPr>
            <a:r>
              <a:rPr lang="en-GB"/>
              <a:t>More Results</a:t>
            </a:r>
          </a:p>
        </p:txBody>
      </p:sp>
      <p:pic>
        <p:nvPicPr>
          <p:cNvPr id="196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4039" name="Freeform 7"/>
          <p:cNvSpPr>
            <a:spLocks noChangeArrowheads="1"/>
          </p:cNvSpPr>
          <p:nvPr/>
        </p:nvSpPr>
        <p:spPr bwMode="auto">
          <a:xfrm>
            <a:off x="2209800" y="2782888"/>
            <a:ext cx="376238" cy="376237"/>
          </a:xfrm>
          <a:custGeom>
            <a:avLst/>
            <a:gdLst>
              <a:gd name="T0" fmla="*/ 281731 w 1051"/>
              <a:gd name="T1" fmla="*/ 0 h 1051"/>
              <a:gd name="T2" fmla="*/ 94149 w 1051"/>
              <a:gd name="T3" fmla="*/ 0 h 1051"/>
              <a:gd name="T4" fmla="*/ 94149 w 1051"/>
              <a:gd name="T5" fmla="*/ 281730 h 1051"/>
              <a:gd name="T6" fmla="*/ 0 w 1051"/>
              <a:gd name="T7" fmla="*/ 281730 h 1051"/>
              <a:gd name="T8" fmla="*/ 187940 w 1051"/>
              <a:gd name="T9" fmla="*/ 375879 h 1051"/>
              <a:gd name="T10" fmla="*/ 375880 w 1051"/>
              <a:gd name="T11" fmla="*/ 281730 h 1051"/>
              <a:gd name="T12" fmla="*/ 281731 w 1051"/>
              <a:gd name="T13" fmla="*/ 281730 h 1051"/>
              <a:gd name="T14" fmla="*/ 281731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4040" name="Freeform 8"/>
          <p:cNvSpPr>
            <a:spLocks noChangeArrowheads="1"/>
          </p:cNvSpPr>
          <p:nvPr/>
        </p:nvSpPr>
        <p:spPr bwMode="auto">
          <a:xfrm>
            <a:off x="6324600" y="2819400"/>
            <a:ext cx="376238" cy="360363"/>
          </a:xfrm>
          <a:custGeom>
            <a:avLst/>
            <a:gdLst>
              <a:gd name="T0" fmla="*/ 281731 w 1051"/>
              <a:gd name="T1" fmla="*/ 0 h 1006"/>
              <a:gd name="T2" fmla="*/ 94149 w 1051"/>
              <a:gd name="T3" fmla="*/ 0 h 1006"/>
              <a:gd name="T4" fmla="*/ 94149 w 1051"/>
              <a:gd name="T5" fmla="*/ 270093 h 1006"/>
              <a:gd name="T6" fmla="*/ 0 w 1051"/>
              <a:gd name="T7" fmla="*/ 270093 h 1006"/>
              <a:gd name="T8" fmla="*/ 187940 w 1051"/>
              <a:gd name="T9" fmla="*/ 360005 h 1006"/>
              <a:gd name="T10" fmla="*/ 375880 w 1051"/>
              <a:gd name="T11" fmla="*/ 270093 h 1006"/>
              <a:gd name="T12" fmla="*/ 281731 w 1051"/>
              <a:gd name="T13" fmla="*/ 270093 h 1006"/>
              <a:gd name="T14" fmla="*/ 281731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anchor="ctr"/>
          <a:lstStyle/>
          <a:p>
            <a:endParaRPr lang="en-US" sz="2400">
              <a:solidFill>
                <a:srgbClr val="FFFFFF"/>
              </a:solidFill>
              <a:cs typeface="Arial"/>
            </a:endParaRPr>
          </a:p>
        </p:txBody>
      </p:sp>
      <p:sp>
        <p:nvSpPr>
          <p:cNvPr id="1964041"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white bread</a:t>
            </a:r>
          </a:p>
        </p:txBody>
      </p:sp>
      <p:sp>
        <p:nvSpPr>
          <p:cNvPr id="1964042"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brick wall</a:t>
            </a:r>
          </a:p>
        </p:txBody>
      </p:sp>
    </p:spTree>
    <p:extLst>
      <p:ext uri="{BB962C8B-B14F-4D97-AF65-F5344CB8AC3E}">
        <p14:creationId xmlns:p14="http://schemas.microsoft.com/office/powerpoint/2010/main" val="68902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2" name="Rectangle 2"/>
          <p:cNvSpPr>
            <a:spLocks noGrp="1" noChangeArrowheads="1"/>
          </p:cNvSpPr>
          <p:nvPr>
            <p:ph type="title" idx="4294967295"/>
          </p:nvPr>
        </p:nvSpPr>
        <p:spPr>
          <a:xfrm>
            <a:off x="782638" y="0"/>
            <a:ext cx="7767637" cy="1138238"/>
          </a:xfrm>
          <a:noFill/>
        </p:spPr>
        <p:txBody>
          <a:bodyPr lIns="0" tIns="0" rIns="0" bIns="0"/>
          <a:lstStyle/>
          <a:p>
            <a:r>
              <a:rPr lang="en-GB"/>
              <a:t>Homage to Shannon</a:t>
            </a:r>
          </a:p>
        </p:txBody>
      </p:sp>
      <p:pic>
        <p:nvPicPr>
          <p:cNvPr id="196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119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idx="4294967295"/>
          </p:nvPr>
        </p:nvSpPr>
        <p:spPr/>
        <p:txBody>
          <a:bodyPr/>
          <a:lstStyle/>
          <a:p>
            <a:r>
              <a:rPr lang="en-US"/>
              <a:t>Hole Filling</a:t>
            </a:r>
          </a:p>
        </p:txBody>
      </p:sp>
      <p:pic>
        <p:nvPicPr>
          <p:cNvPr id="1968131"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2"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3"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4"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5"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6"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310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0" name="Rectangle 4"/>
          <p:cNvSpPr>
            <a:spLocks noGrp="1" noChangeArrowheads="1"/>
          </p:cNvSpPr>
          <p:nvPr>
            <p:ph type="title" idx="4294967295"/>
          </p:nvPr>
        </p:nvSpPr>
        <p:spPr>
          <a:xfrm>
            <a:off x="685800" y="0"/>
            <a:ext cx="7772400" cy="1371600"/>
          </a:xfrm>
          <a:noFill/>
        </p:spPr>
        <p:txBody>
          <a:bodyPr lIns="0" tIns="0" rIns="0" bIns="0"/>
          <a:lstStyle/>
          <a:p>
            <a:r>
              <a:rPr lang="en-GB"/>
              <a:t>Extrapolation</a:t>
            </a:r>
          </a:p>
        </p:txBody>
      </p:sp>
      <p:pic>
        <p:nvPicPr>
          <p:cNvPr id="197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2"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0183"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sz="2400">
              <a:solidFill>
                <a:srgbClr val="FFFFFF"/>
              </a:solidFill>
              <a:cs typeface="Arial" charset="0"/>
            </a:endParaRPr>
          </a:p>
        </p:txBody>
      </p:sp>
      <p:grpSp>
        <p:nvGrpSpPr>
          <p:cNvPr id="2" name="Group 8"/>
          <p:cNvGrpSpPr>
            <a:grpSpLocks/>
          </p:cNvGrpSpPr>
          <p:nvPr/>
        </p:nvGrpSpPr>
        <p:grpSpPr bwMode="auto">
          <a:xfrm>
            <a:off x="5181600" y="1219200"/>
            <a:ext cx="3581400" cy="5432425"/>
            <a:chOff x="3264" y="768"/>
            <a:chExt cx="2256" cy="3422"/>
          </a:xfrm>
        </p:grpSpPr>
        <p:pic>
          <p:nvPicPr>
            <p:cNvPr id="19701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01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900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6" name="Rectangle 2"/>
          <p:cNvSpPr>
            <a:spLocks noGrp="1" noChangeArrowheads="1"/>
          </p:cNvSpPr>
          <p:nvPr>
            <p:ph type="title" idx="4294967295"/>
          </p:nvPr>
        </p:nvSpPr>
        <p:spPr/>
        <p:txBody>
          <a:bodyPr/>
          <a:lstStyle/>
          <a:p>
            <a:r>
              <a:rPr lang="en-US"/>
              <a:t>Summary</a:t>
            </a:r>
          </a:p>
        </p:txBody>
      </p:sp>
      <p:sp>
        <p:nvSpPr>
          <p:cNvPr id="1972227" name="Rectangle 3"/>
          <p:cNvSpPr>
            <a:spLocks noGrp="1" noChangeArrowheads="1"/>
          </p:cNvSpPr>
          <p:nvPr>
            <p:ph type="body" idx="4294967295"/>
          </p:nvPr>
        </p:nvSpPr>
        <p:spPr>
          <a:xfrm>
            <a:off x="304800" y="1219200"/>
            <a:ext cx="8839200" cy="5638800"/>
          </a:xfrm>
        </p:spPr>
        <p:txBody>
          <a:bodyPr/>
          <a:lstStyle/>
          <a:p>
            <a:r>
              <a:rPr lang="en-US"/>
              <a:t>The Efros &amp; Leung algorithm</a:t>
            </a:r>
          </a:p>
          <a:p>
            <a:pPr lvl="1"/>
            <a:r>
              <a:rPr lang="en-US"/>
              <a:t>Very simple</a:t>
            </a:r>
          </a:p>
          <a:p>
            <a:pPr lvl="1"/>
            <a:r>
              <a:rPr lang="en-US"/>
              <a:t>Surprisingly good results</a:t>
            </a:r>
          </a:p>
          <a:p>
            <a:pPr lvl="1"/>
            <a:r>
              <a:rPr lang="en-US"/>
              <a:t>Synthesis is easier than analysis!</a:t>
            </a:r>
          </a:p>
          <a:p>
            <a:pPr lvl="1"/>
            <a:r>
              <a:rPr lang="en-US"/>
              <a:t>…but very slow</a:t>
            </a:r>
          </a:p>
          <a:p>
            <a:endParaRPr lang="en-US"/>
          </a:p>
        </p:txBody>
      </p:sp>
    </p:spTree>
    <p:extLst>
      <p:ext uri="{BB962C8B-B14F-4D97-AF65-F5344CB8AC3E}">
        <p14:creationId xmlns:p14="http://schemas.microsoft.com/office/powerpoint/2010/main" val="181266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p:txBody>
          <a:bodyPr/>
          <a:lstStyle/>
          <a:p>
            <a:r>
              <a:rPr lang="en-US"/>
              <a:t>To Do </a:t>
            </a:r>
          </a:p>
        </p:txBody>
      </p:sp>
      <p:sp>
        <p:nvSpPr>
          <p:cNvPr id="1061891" name="Rectangle 3"/>
          <p:cNvSpPr>
            <a:spLocks noGrp="1" noChangeArrowheads="1"/>
          </p:cNvSpPr>
          <p:nvPr>
            <p:ph type="body" idx="1"/>
          </p:nvPr>
        </p:nvSpPr>
        <p:spPr>
          <a:xfrm>
            <a:off x="457200" y="1527175"/>
            <a:ext cx="8686800" cy="5029200"/>
          </a:xfrm>
        </p:spPr>
        <p:txBody>
          <a:bodyPr/>
          <a:lstStyle/>
          <a:p>
            <a:r>
              <a:rPr lang="en-US" dirty="0" smtClean="0"/>
              <a:t>Assignment 3 due Jun </a:t>
            </a:r>
            <a:r>
              <a:rPr lang="en-US" dirty="0" smtClean="0"/>
              <a:t>12, </a:t>
            </a:r>
            <a:r>
              <a:rPr lang="en-US" dirty="0" smtClean="0"/>
              <a:t>milestone Jun </a:t>
            </a:r>
            <a:r>
              <a:rPr lang="en-US" dirty="0"/>
              <a:t>1</a:t>
            </a:r>
            <a:endParaRPr lang="en-US" dirty="0" smtClean="0"/>
          </a:p>
          <a:p>
            <a:pPr lvl="1"/>
            <a:r>
              <a:rPr lang="en-US" dirty="0" smtClean="0"/>
              <a:t>Please make steady progress, contact re issues</a:t>
            </a:r>
          </a:p>
          <a:p>
            <a:pPr lvl="1"/>
            <a:r>
              <a:rPr lang="en-US" dirty="0" smtClean="0"/>
              <a:t>Look forward to seeing all the great assignments</a:t>
            </a:r>
          </a:p>
          <a:p>
            <a:pPr lvl="1"/>
            <a:endParaRPr lang="en-US" dirty="0"/>
          </a:p>
          <a:p>
            <a:r>
              <a:rPr lang="en-US" dirty="0" smtClean="0"/>
              <a:t>This lecture on Texture Synthesis</a:t>
            </a:r>
          </a:p>
          <a:p>
            <a:pPr lvl="1"/>
            <a:r>
              <a:rPr lang="en-US" dirty="0" smtClean="0"/>
              <a:t>Will return to rendering and animation afterwards</a:t>
            </a:r>
          </a:p>
          <a:p>
            <a:pPr lvl="1"/>
            <a:endParaRPr lang="en-US" dirty="0"/>
          </a:p>
          <a:p>
            <a:pPr lvl="1"/>
            <a:endParaRPr lang="en-US" dirty="0"/>
          </a:p>
          <a:p>
            <a:pPr lvl="1">
              <a:buFont typeface="Wingdings" charset="0"/>
              <a:buNone/>
            </a:pPr>
            <a:endParaRPr lang="en-US" sz="2800" dirty="0"/>
          </a:p>
        </p:txBody>
      </p:sp>
      <p:sp>
        <p:nvSpPr>
          <p:cNvPr id="4" name="Text Box 26"/>
          <p:cNvSpPr txBox="1">
            <a:spLocks noChangeArrowheads="1"/>
          </p:cNvSpPr>
          <p:nvPr/>
        </p:nvSpPr>
        <p:spPr bwMode="auto">
          <a:xfrm>
            <a:off x="3394471" y="6400800"/>
            <a:ext cx="760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dirty="0">
                <a:solidFill>
                  <a:srgbClr val="FFFFFF"/>
                </a:solidFill>
                <a:latin typeface="Arial" charset="0"/>
              </a:rPr>
              <a:t>Slides, lecture courtesy Alexei </a:t>
            </a:r>
            <a:r>
              <a:rPr lang="en-US" dirty="0" err="1">
                <a:solidFill>
                  <a:srgbClr val="FFFFFF"/>
                </a:solidFill>
                <a:latin typeface="Arial" charset="0"/>
              </a:rPr>
              <a:t>Efros</a:t>
            </a:r>
            <a:r>
              <a:rPr lang="en-US" dirty="0">
                <a:solidFill>
                  <a:srgbClr val="FFFFFF"/>
                </a:solidFill>
                <a:latin typeface="Arial" charset="0"/>
              </a:rPr>
              <a:t>, from CMU lecture</a:t>
            </a:r>
          </a:p>
        </p:txBody>
      </p:sp>
    </p:spTree>
    <p:extLst>
      <p:ext uri="{BB962C8B-B14F-4D97-AF65-F5344CB8AC3E}">
        <p14:creationId xmlns:p14="http://schemas.microsoft.com/office/powerpoint/2010/main" val="6734785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4274" name="Group 2"/>
          <p:cNvGrpSpPr>
            <a:grpSpLocks/>
          </p:cNvGrpSpPr>
          <p:nvPr/>
        </p:nvGrpSpPr>
        <p:grpSpPr bwMode="auto">
          <a:xfrm>
            <a:off x="488950" y="1295400"/>
            <a:ext cx="3321050" cy="2227263"/>
            <a:chOff x="2852" y="973"/>
            <a:chExt cx="2092" cy="1403"/>
          </a:xfrm>
        </p:grpSpPr>
        <p:pic>
          <p:nvPicPr>
            <p:cNvPr id="1974275"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276" name="Group 4"/>
            <p:cNvGrpSpPr>
              <a:grpSpLocks/>
            </p:cNvGrpSpPr>
            <p:nvPr/>
          </p:nvGrpSpPr>
          <p:grpSpPr bwMode="auto">
            <a:xfrm>
              <a:off x="3288" y="1296"/>
              <a:ext cx="1080" cy="648"/>
              <a:chOff x="3288" y="1296"/>
              <a:chExt cx="1080" cy="648"/>
            </a:xfrm>
          </p:grpSpPr>
          <p:sp>
            <p:nvSpPr>
              <p:cNvPr id="1974277"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78"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79"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0"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1"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2"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3"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4"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5"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6"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7"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8"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89"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0"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291" name="Group 19"/>
              <p:cNvGrpSpPr>
                <a:grpSpLocks noChangeAspect="1"/>
              </p:cNvGrpSpPr>
              <p:nvPr/>
            </p:nvGrpSpPr>
            <p:grpSpPr bwMode="auto">
              <a:xfrm>
                <a:off x="3720" y="1512"/>
                <a:ext cx="216" cy="216"/>
                <a:chOff x="2928" y="2448"/>
                <a:chExt cx="144" cy="144"/>
              </a:xfrm>
            </p:grpSpPr>
            <p:sp>
              <p:nvSpPr>
                <p:cNvPr id="1974292"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3"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4"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5"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6"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7"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8"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299"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0"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01" name="Group 29"/>
              <p:cNvGrpSpPr>
                <a:grpSpLocks noChangeAspect="1"/>
              </p:cNvGrpSpPr>
              <p:nvPr/>
            </p:nvGrpSpPr>
            <p:grpSpPr bwMode="auto">
              <a:xfrm>
                <a:off x="3936" y="1512"/>
                <a:ext cx="216" cy="216"/>
                <a:chOff x="2928" y="2448"/>
                <a:chExt cx="144" cy="144"/>
              </a:xfrm>
            </p:grpSpPr>
            <p:sp>
              <p:nvSpPr>
                <p:cNvPr id="1974302"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3"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4"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5"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6"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7"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8"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09"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0"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311"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2"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3"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4"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5"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6"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7"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8"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19"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0"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1"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2"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3"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324" name="Group 52"/>
              <p:cNvGrpSpPr>
                <a:grpSpLocks noChangeAspect="1"/>
              </p:cNvGrpSpPr>
              <p:nvPr/>
            </p:nvGrpSpPr>
            <p:grpSpPr bwMode="auto">
              <a:xfrm>
                <a:off x="3288" y="1296"/>
                <a:ext cx="216" cy="216"/>
                <a:chOff x="2928" y="2448"/>
                <a:chExt cx="144" cy="144"/>
              </a:xfrm>
            </p:grpSpPr>
            <p:sp>
              <p:nvSpPr>
                <p:cNvPr id="1974325"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6"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7"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8"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29"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0"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1"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2"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3"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34" name="Group 62"/>
              <p:cNvGrpSpPr>
                <a:grpSpLocks noChangeAspect="1"/>
              </p:cNvGrpSpPr>
              <p:nvPr/>
            </p:nvGrpSpPr>
            <p:grpSpPr bwMode="auto">
              <a:xfrm>
                <a:off x="3504" y="1296"/>
                <a:ext cx="216" cy="216"/>
                <a:chOff x="2928" y="2448"/>
                <a:chExt cx="144" cy="144"/>
              </a:xfrm>
            </p:grpSpPr>
            <p:sp>
              <p:nvSpPr>
                <p:cNvPr id="1974335"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6"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7"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8"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39"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0"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1"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2"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3"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44" name="Group 72"/>
              <p:cNvGrpSpPr>
                <a:grpSpLocks noChangeAspect="1"/>
              </p:cNvGrpSpPr>
              <p:nvPr/>
            </p:nvGrpSpPr>
            <p:grpSpPr bwMode="auto">
              <a:xfrm>
                <a:off x="3720" y="1296"/>
                <a:ext cx="216" cy="216"/>
                <a:chOff x="2928" y="2448"/>
                <a:chExt cx="144" cy="144"/>
              </a:xfrm>
            </p:grpSpPr>
            <p:sp>
              <p:nvSpPr>
                <p:cNvPr id="1974345"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6"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7"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8"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49"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0"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1"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2"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3"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54" name="Group 82"/>
              <p:cNvGrpSpPr>
                <a:grpSpLocks noChangeAspect="1"/>
              </p:cNvGrpSpPr>
              <p:nvPr/>
            </p:nvGrpSpPr>
            <p:grpSpPr bwMode="auto">
              <a:xfrm>
                <a:off x="3936" y="1296"/>
                <a:ext cx="216" cy="216"/>
                <a:chOff x="2928" y="2448"/>
                <a:chExt cx="144" cy="144"/>
              </a:xfrm>
            </p:grpSpPr>
            <p:sp>
              <p:nvSpPr>
                <p:cNvPr id="1974355"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6"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7"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8"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59"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0"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1"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2"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3"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64" name="Group 92"/>
              <p:cNvGrpSpPr>
                <a:grpSpLocks noChangeAspect="1"/>
              </p:cNvGrpSpPr>
              <p:nvPr/>
            </p:nvGrpSpPr>
            <p:grpSpPr bwMode="auto">
              <a:xfrm>
                <a:off x="4152" y="1296"/>
                <a:ext cx="216" cy="216"/>
                <a:chOff x="2928" y="2448"/>
                <a:chExt cx="144" cy="144"/>
              </a:xfrm>
            </p:grpSpPr>
            <p:sp>
              <p:nvSpPr>
                <p:cNvPr id="197436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6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74" name="Group 102"/>
              <p:cNvGrpSpPr>
                <a:grpSpLocks noChangeAspect="1"/>
              </p:cNvGrpSpPr>
              <p:nvPr/>
            </p:nvGrpSpPr>
            <p:grpSpPr bwMode="auto">
              <a:xfrm>
                <a:off x="4152" y="1512"/>
                <a:ext cx="216" cy="216"/>
                <a:chOff x="2928" y="2448"/>
                <a:chExt cx="144" cy="144"/>
              </a:xfrm>
            </p:grpSpPr>
            <p:sp>
              <p:nvSpPr>
                <p:cNvPr id="1974375"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6"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7"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8"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79"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0"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1"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2"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3"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384" name="Group 112"/>
              <p:cNvGrpSpPr>
                <a:grpSpLocks noChangeAspect="1"/>
              </p:cNvGrpSpPr>
              <p:nvPr/>
            </p:nvGrpSpPr>
            <p:grpSpPr bwMode="auto">
              <a:xfrm>
                <a:off x="4152" y="1728"/>
                <a:ext cx="216" cy="216"/>
                <a:chOff x="2928" y="2448"/>
                <a:chExt cx="144" cy="144"/>
              </a:xfrm>
            </p:grpSpPr>
            <p:sp>
              <p:nvSpPr>
                <p:cNvPr id="1974385"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6"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7"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8"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89"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0"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1"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2"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3"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394"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395" name="Group 123"/>
            <p:cNvGrpSpPr>
              <a:grpSpLocks/>
            </p:cNvGrpSpPr>
            <p:nvPr/>
          </p:nvGrpSpPr>
          <p:grpSpPr bwMode="auto">
            <a:xfrm>
              <a:off x="3288" y="1296"/>
              <a:ext cx="1080" cy="1080"/>
              <a:chOff x="3384" y="1392"/>
              <a:chExt cx="1080" cy="1080"/>
            </a:xfrm>
          </p:grpSpPr>
          <p:grpSp>
            <p:nvGrpSpPr>
              <p:cNvPr id="1974396" name="Group 124"/>
              <p:cNvGrpSpPr>
                <a:grpSpLocks/>
              </p:cNvGrpSpPr>
              <p:nvPr/>
            </p:nvGrpSpPr>
            <p:grpSpPr bwMode="auto">
              <a:xfrm>
                <a:off x="3384" y="2040"/>
                <a:ext cx="432" cy="432"/>
                <a:chOff x="2040" y="2544"/>
                <a:chExt cx="432" cy="432"/>
              </a:xfrm>
            </p:grpSpPr>
            <p:grpSp>
              <p:nvGrpSpPr>
                <p:cNvPr id="1974397" name="Group 125"/>
                <p:cNvGrpSpPr>
                  <a:grpSpLocks noChangeAspect="1"/>
                </p:cNvGrpSpPr>
                <p:nvPr/>
              </p:nvGrpSpPr>
              <p:grpSpPr bwMode="auto">
                <a:xfrm>
                  <a:off x="2040" y="2544"/>
                  <a:ext cx="216" cy="216"/>
                  <a:chOff x="2928" y="2448"/>
                  <a:chExt cx="144" cy="144"/>
                </a:xfrm>
              </p:grpSpPr>
              <p:sp>
                <p:nvSpPr>
                  <p:cNvPr id="1974398"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399"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0"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1"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2"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3"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4"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5"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6"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07" name="Group 135"/>
                <p:cNvGrpSpPr>
                  <a:grpSpLocks noChangeAspect="1"/>
                </p:cNvGrpSpPr>
                <p:nvPr/>
              </p:nvGrpSpPr>
              <p:grpSpPr bwMode="auto">
                <a:xfrm>
                  <a:off x="2256" y="2544"/>
                  <a:ext cx="216" cy="216"/>
                  <a:chOff x="2928" y="2448"/>
                  <a:chExt cx="144" cy="144"/>
                </a:xfrm>
              </p:grpSpPr>
              <p:sp>
                <p:nvSpPr>
                  <p:cNvPr id="1974408"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09"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0"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1"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2"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3"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4"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5"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6"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17" name="Group 145"/>
                <p:cNvGrpSpPr>
                  <a:grpSpLocks noChangeAspect="1"/>
                </p:cNvGrpSpPr>
                <p:nvPr/>
              </p:nvGrpSpPr>
              <p:grpSpPr bwMode="auto">
                <a:xfrm>
                  <a:off x="2256" y="2760"/>
                  <a:ext cx="216" cy="216"/>
                  <a:chOff x="2928" y="2448"/>
                  <a:chExt cx="144" cy="144"/>
                </a:xfrm>
              </p:grpSpPr>
              <p:sp>
                <p:nvSpPr>
                  <p:cNvPr id="1974418"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19"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0"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1"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2"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3"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4"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5"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6"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27" name="Group 155"/>
                <p:cNvGrpSpPr>
                  <a:grpSpLocks noChangeAspect="1"/>
                </p:cNvGrpSpPr>
                <p:nvPr/>
              </p:nvGrpSpPr>
              <p:grpSpPr bwMode="auto">
                <a:xfrm>
                  <a:off x="2040" y="2760"/>
                  <a:ext cx="216" cy="216"/>
                  <a:chOff x="2928" y="2448"/>
                  <a:chExt cx="144" cy="144"/>
                </a:xfrm>
              </p:grpSpPr>
              <p:sp>
                <p:nvSpPr>
                  <p:cNvPr id="1974428"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29"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0"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1"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2"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3"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4"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5"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36"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437" name="Group 165"/>
              <p:cNvGrpSpPr>
                <a:grpSpLocks/>
              </p:cNvGrpSpPr>
              <p:nvPr/>
            </p:nvGrpSpPr>
            <p:grpSpPr bwMode="auto">
              <a:xfrm>
                <a:off x="3816" y="2040"/>
                <a:ext cx="432" cy="432"/>
                <a:chOff x="2040" y="2544"/>
                <a:chExt cx="432" cy="432"/>
              </a:xfrm>
            </p:grpSpPr>
            <p:grpSp>
              <p:nvGrpSpPr>
                <p:cNvPr id="1974438" name="Group 166"/>
                <p:cNvGrpSpPr>
                  <a:grpSpLocks noChangeAspect="1"/>
                </p:cNvGrpSpPr>
                <p:nvPr/>
              </p:nvGrpSpPr>
              <p:grpSpPr bwMode="auto">
                <a:xfrm>
                  <a:off x="2040" y="2544"/>
                  <a:ext cx="216" cy="216"/>
                  <a:chOff x="2928" y="2448"/>
                  <a:chExt cx="144" cy="144"/>
                </a:xfrm>
              </p:grpSpPr>
              <p:sp>
                <p:nvSpPr>
                  <p:cNvPr id="1974439"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0"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1"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2"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3"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4"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5"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6"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47"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48" name="Group 176"/>
                <p:cNvGrpSpPr>
                  <a:grpSpLocks noChangeAspect="1"/>
                </p:cNvGrpSpPr>
                <p:nvPr/>
              </p:nvGrpSpPr>
              <p:grpSpPr bwMode="auto">
                <a:xfrm>
                  <a:off x="2256" y="2544"/>
                  <a:ext cx="216" cy="216"/>
                  <a:chOff x="2928" y="2448"/>
                  <a:chExt cx="144" cy="144"/>
                </a:xfrm>
              </p:grpSpPr>
              <p:sp>
                <p:nvSpPr>
                  <p:cNvPr id="1974449"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0"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1"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2"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3"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4"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5"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6"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57"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58" name="Group 186"/>
                <p:cNvGrpSpPr>
                  <a:grpSpLocks noChangeAspect="1"/>
                </p:cNvGrpSpPr>
                <p:nvPr/>
              </p:nvGrpSpPr>
              <p:grpSpPr bwMode="auto">
                <a:xfrm>
                  <a:off x="2256" y="2760"/>
                  <a:ext cx="216" cy="216"/>
                  <a:chOff x="2928" y="2448"/>
                  <a:chExt cx="144" cy="144"/>
                </a:xfrm>
              </p:grpSpPr>
              <p:sp>
                <p:nvSpPr>
                  <p:cNvPr id="1974459"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0"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1"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2"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3"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4"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5"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6"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67"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68" name="Group 196"/>
                <p:cNvGrpSpPr>
                  <a:grpSpLocks noChangeAspect="1"/>
                </p:cNvGrpSpPr>
                <p:nvPr/>
              </p:nvGrpSpPr>
              <p:grpSpPr bwMode="auto">
                <a:xfrm>
                  <a:off x="2040" y="2760"/>
                  <a:ext cx="216" cy="216"/>
                  <a:chOff x="2928" y="2448"/>
                  <a:chExt cx="144" cy="144"/>
                </a:xfrm>
              </p:grpSpPr>
              <p:sp>
                <p:nvSpPr>
                  <p:cNvPr id="1974469"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0"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1"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2"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3"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4"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5"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6"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77"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478" name="Group 206"/>
              <p:cNvGrpSpPr>
                <a:grpSpLocks/>
              </p:cNvGrpSpPr>
              <p:nvPr/>
            </p:nvGrpSpPr>
            <p:grpSpPr bwMode="auto">
              <a:xfrm>
                <a:off x="3384" y="1608"/>
                <a:ext cx="432" cy="432"/>
                <a:chOff x="2040" y="2544"/>
                <a:chExt cx="432" cy="432"/>
              </a:xfrm>
            </p:grpSpPr>
            <p:grpSp>
              <p:nvGrpSpPr>
                <p:cNvPr id="1974479" name="Group 207"/>
                <p:cNvGrpSpPr>
                  <a:grpSpLocks noChangeAspect="1"/>
                </p:cNvGrpSpPr>
                <p:nvPr/>
              </p:nvGrpSpPr>
              <p:grpSpPr bwMode="auto">
                <a:xfrm>
                  <a:off x="2040" y="2544"/>
                  <a:ext cx="216" cy="216"/>
                  <a:chOff x="2928" y="2448"/>
                  <a:chExt cx="144" cy="144"/>
                </a:xfrm>
              </p:grpSpPr>
              <p:sp>
                <p:nvSpPr>
                  <p:cNvPr id="1974480"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1"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2"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3"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4"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5"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6"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7"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88"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89" name="Group 217"/>
                <p:cNvGrpSpPr>
                  <a:grpSpLocks noChangeAspect="1"/>
                </p:cNvGrpSpPr>
                <p:nvPr/>
              </p:nvGrpSpPr>
              <p:grpSpPr bwMode="auto">
                <a:xfrm>
                  <a:off x="2256" y="2544"/>
                  <a:ext cx="216" cy="216"/>
                  <a:chOff x="2928" y="2448"/>
                  <a:chExt cx="144" cy="144"/>
                </a:xfrm>
              </p:grpSpPr>
              <p:sp>
                <p:nvSpPr>
                  <p:cNvPr id="1974490"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1"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2"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3"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4"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5"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6"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7"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498"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499" name="Group 227"/>
                <p:cNvGrpSpPr>
                  <a:grpSpLocks noChangeAspect="1"/>
                </p:cNvGrpSpPr>
                <p:nvPr/>
              </p:nvGrpSpPr>
              <p:grpSpPr bwMode="auto">
                <a:xfrm>
                  <a:off x="2256" y="2760"/>
                  <a:ext cx="216" cy="216"/>
                  <a:chOff x="2928" y="2448"/>
                  <a:chExt cx="144" cy="144"/>
                </a:xfrm>
              </p:grpSpPr>
              <p:sp>
                <p:nvSpPr>
                  <p:cNvPr id="1974500"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1"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2"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3"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4"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5"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6"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7"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08"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09" name="Group 237"/>
                <p:cNvGrpSpPr>
                  <a:grpSpLocks noChangeAspect="1"/>
                </p:cNvGrpSpPr>
                <p:nvPr/>
              </p:nvGrpSpPr>
              <p:grpSpPr bwMode="auto">
                <a:xfrm>
                  <a:off x="2040" y="2760"/>
                  <a:ext cx="216" cy="216"/>
                  <a:chOff x="2928" y="2448"/>
                  <a:chExt cx="144" cy="144"/>
                </a:xfrm>
              </p:grpSpPr>
              <p:sp>
                <p:nvSpPr>
                  <p:cNvPr id="1974510"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1"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2"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3"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4"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5"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6"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7"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18"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519" name="Group 247"/>
              <p:cNvGrpSpPr>
                <a:grpSpLocks/>
              </p:cNvGrpSpPr>
              <p:nvPr/>
            </p:nvGrpSpPr>
            <p:grpSpPr bwMode="auto">
              <a:xfrm>
                <a:off x="3816" y="1608"/>
                <a:ext cx="432" cy="432"/>
                <a:chOff x="2040" y="2544"/>
                <a:chExt cx="432" cy="432"/>
              </a:xfrm>
            </p:grpSpPr>
            <p:grpSp>
              <p:nvGrpSpPr>
                <p:cNvPr id="1974520" name="Group 248"/>
                <p:cNvGrpSpPr>
                  <a:grpSpLocks noChangeAspect="1"/>
                </p:cNvGrpSpPr>
                <p:nvPr/>
              </p:nvGrpSpPr>
              <p:grpSpPr bwMode="auto">
                <a:xfrm>
                  <a:off x="2040" y="2544"/>
                  <a:ext cx="216" cy="216"/>
                  <a:chOff x="2928" y="2448"/>
                  <a:chExt cx="144" cy="144"/>
                </a:xfrm>
              </p:grpSpPr>
              <p:sp>
                <p:nvSpPr>
                  <p:cNvPr id="197452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2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30" name="Group 258"/>
                <p:cNvGrpSpPr>
                  <a:grpSpLocks noChangeAspect="1"/>
                </p:cNvGrpSpPr>
                <p:nvPr/>
              </p:nvGrpSpPr>
              <p:grpSpPr bwMode="auto">
                <a:xfrm>
                  <a:off x="2256" y="2544"/>
                  <a:ext cx="216" cy="216"/>
                  <a:chOff x="2928" y="2448"/>
                  <a:chExt cx="144" cy="144"/>
                </a:xfrm>
              </p:grpSpPr>
              <p:sp>
                <p:nvSpPr>
                  <p:cNvPr id="1974531"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2"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3"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4"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5"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6"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7"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8"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39"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40" name="Group 268"/>
                <p:cNvGrpSpPr>
                  <a:grpSpLocks noChangeAspect="1"/>
                </p:cNvGrpSpPr>
                <p:nvPr/>
              </p:nvGrpSpPr>
              <p:grpSpPr bwMode="auto">
                <a:xfrm>
                  <a:off x="2256" y="2760"/>
                  <a:ext cx="216" cy="216"/>
                  <a:chOff x="2928" y="2448"/>
                  <a:chExt cx="144" cy="144"/>
                </a:xfrm>
              </p:grpSpPr>
              <p:sp>
                <p:nvSpPr>
                  <p:cNvPr id="1974541"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2"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3"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4"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5"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6"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7"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8"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49"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50" name="Group 278"/>
                <p:cNvGrpSpPr>
                  <a:grpSpLocks noChangeAspect="1"/>
                </p:cNvGrpSpPr>
                <p:nvPr/>
              </p:nvGrpSpPr>
              <p:grpSpPr bwMode="auto">
                <a:xfrm>
                  <a:off x="2040" y="2760"/>
                  <a:ext cx="216" cy="216"/>
                  <a:chOff x="2928" y="2448"/>
                  <a:chExt cx="144" cy="144"/>
                </a:xfrm>
              </p:grpSpPr>
              <p:sp>
                <p:nvSpPr>
                  <p:cNvPr id="1974551"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2"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3"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4"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5"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6"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7"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8"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59"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grpSp>
            <p:nvGrpSpPr>
              <p:cNvPr id="1974560" name="Group 288"/>
              <p:cNvGrpSpPr>
                <a:grpSpLocks noChangeAspect="1"/>
              </p:cNvGrpSpPr>
              <p:nvPr/>
            </p:nvGrpSpPr>
            <p:grpSpPr bwMode="auto">
              <a:xfrm>
                <a:off x="3384" y="1392"/>
                <a:ext cx="216" cy="216"/>
                <a:chOff x="2928" y="2448"/>
                <a:chExt cx="144" cy="144"/>
              </a:xfrm>
            </p:grpSpPr>
            <p:sp>
              <p:nvSpPr>
                <p:cNvPr id="197456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6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70" name="Group 298"/>
              <p:cNvGrpSpPr>
                <a:grpSpLocks noChangeAspect="1"/>
              </p:cNvGrpSpPr>
              <p:nvPr/>
            </p:nvGrpSpPr>
            <p:grpSpPr bwMode="auto">
              <a:xfrm>
                <a:off x="3600" y="1392"/>
                <a:ext cx="216" cy="216"/>
                <a:chOff x="2928" y="2448"/>
                <a:chExt cx="144" cy="144"/>
              </a:xfrm>
            </p:grpSpPr>
            <p:sp>
              <p:nvSpPr>
                <p:cNvPr id="1974571"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2"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3"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4"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5"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6"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7"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8"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79"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80" name="Group 308"/>
              <p:cNvGrpSpPr>
                <a:grpSpLocks noChangeAspect="1"/>
              </p:cNvGrpSpPr>
              <p:nvPr/>
            </p:nvGrpSpPr>
            <p:grpSpPr bwMode="auto">
              <a:xfrm>
                <a:off x="3816" y="1392"/>
                <a:ext cx="216" cy="216"/>
                <a:chOff x="2928" y="2448"/>
                <a:chExt cx="144" cy="144"/>
              </a:xfrm>
            </p:grpSpPr>
            <p:sp>
              <p:nvSpPr>
                <p:cNvPr id="1974581"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2"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3"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4"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5"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6"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7"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8"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89"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590" name="Group 318"/>
              <p:cNvGrpSpPr>
                <a:grpSpLocks noChangeAspect="1"/>
              </p:cNvGrpSpPr>
              <p:nvPr/>
            </p:nvGrpSpPr>
            <p:grpSpPr bwMode="auto">
              <a:xfrm>
                <a:off x="4032" y="1392"/>
                <a:ext cx="216" cy="216"/>
                <a:chOff x="2928" y="2448"/>
                <a:chExt cx="144" cy="144"/>
              </a:xfrm>
            </p:grpSpPr>
            <p:sp>
              <p:nvSpPr>
                <p:cNvPr id="1974591"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2"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3"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4"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5"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6"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7"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8"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599"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00" name="Group 328"/>
              <p:cNvGrpSpPr>
                <a:grpSpLocks noChangeAspect="1"/>
              </p:cNvGrpSpPr>
              <p:nvPr/>
            </p:nvGrpSpPr>
            <p:grpSpPr bwMode="auto">
              <a:xfrm>
                <a:off x="4248" y="1392"/>
                <a:ext cx="216" cy="216"/>
                <a:chOff x="2928" y="2448"/>
                <a:chExt cx="144" cy="144"/>
              </a:xfrm>
            </p:grpSpPr>
            <p:sp>
              <p:nvSpPr>
                <p:cNvPr id="1974601"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2"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3"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4"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5"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6"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7"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8"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09"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10" name="Group 338"/>
              <p:cNvGrpSpPr>
                <a:grpSpLocks noChangeAspect="1"/>
              </p:cNvGrpSpPr>
              <p:nvPr/>
            </p:nvGrpSpPr>
            <p:grpSpPr bwMode="auto">
              <a:xfrm>
                <a:off x="4248" y="1608"/>
                <a:ext cx="216" cy="216"/>
                <a:chOff x="2928" y="2448"/>
                <a:chExt cx="144" cy="144"/>
              </a:xfrm>
            </p:grpSpPr>
            <p:sp>
              <p:nvSpPr>
                <p:cNvPr id="1974611"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2"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3"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4"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5"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6"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7"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8"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19"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20" name="Group 348"/>
              <p:cNvGrpSpPr>
                <a:grpSpLocks noChangeAspect="1"/>
              </p:cNvGrpSpPr>
              <p:nvPr/>
            </p:nvGrpSpPr>
            <p:grpSpPr bwMode="auto">
              <a:xfrm>
                <a:off x="4248" y="1824"/>
                <a:ext cx="216" cy="216"/>
                <a:chOff x="2928" y="2448"/>
                <a:chExt cx="144" cy="144"/>
              </a:xfrm>
            </p:grpSpPr>
            <p:sp>
              <p:nvSpPr>
                <p:cNvPr id="1974621"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2"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3"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4"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5"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6"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7"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8"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29"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30" name="Group 358"/>
              <p:cNvGrpSpPr>
                <a:grpSpLocks noChangeAspect="1"/>
              </p:cNvGrpSpPr>
              <p:nvPr/>
            </p:nvGrpSpPr>
            <p:grpSpPr bwMode="auto">
              <a:xfrm>
                <a:off x="4248" y="2040"/>
                <a:ext cx="216" cy="216"/>
                <a:chOff x="2928" y="2448"/>
                <a:chExt cx="144" cy="144"/>
              </a:xfrm>
            </p:grpSpPr>
            <p:sp>
              <p:nvSpPr>
                <p:cNvPr id="1974631"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2"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3"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4"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5"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6"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7"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8"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39"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40" name="Group 368"/>
              <p:cNvGrpSpPr>
                <a:grpSpLocks noChangeAspect="1"/>
              </p:cNvGrpSpPr>
              <p:nvPr/>
            </p:nvGrpSpPr>
            <p:grpSpPr bwMode="auto">
              <a:xfrm>
                <a:off x="4248" y="2256"/>
                <a:ext cx="216" cy="216"/>
                <a:chOff x="2928" y="2448"/>
                <a:chExt cx="144" cy="144"/>
              </a:xfrm>
            </p:grpSpPr>
            <p:sp>
              <p:nvSpPr>
                <p:cNvPr id="1974641"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2"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3"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4"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5"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6"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7"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8"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49"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650"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727867" name="Rectangle 379"/>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p</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grpSp>
      <p:sp>
        <p:nvSpPr>
          <p:cNvPr id="1974652" name="Rectangle 380"/>
          <p:cNvSpPr>
            <a:spLocks noGrp="1" noChangeArrowheads="1"/>
          </p:cNvSpPr>
          <p:nvPr>
            <p:ph type="title" idx="4294967295"/>
          </p:nvPr>
        </p:nvSpPr>
        <p:spPr>
          <a:xfrm>
            <a:off x="0" y="0"/>
            <a:ext cx="9144000" cy="1143000"/>
          </a:xfrm>
        </p:spPr>
        <p:txBody>
          <a:bodyPr/>
          <a:lstStyle/>
          <a:p>
            <a:r>
              <a:rPr lang="en-US"/>
              <a:t>Image Quilting [Efros &amp; Freeman]</a:t>
            </a:r>
          </a:p>
        </p:txBody>
      </p:sp>
      <p:sp>
        <p:nvSpPr>
          <p:cNvPr id="1974653" name="Rectangle 381"/>
          <p:cNvSpPr>
            <a:spLocks noGrp="1" noChangeArrowheads="1"/>
          </p:cNvSpPr>
          <p:nvPr>
            <p:ph type="body" idx="4294967295"/>
          </p:nvPr>
        </p:nvSpPr>
        <p:spPr>
          <a:xfrm>
            <a:off x="304800" y="3962400"/>
            <a:ext cx="8686800" cy="609600"/>
          </a:xfrm>
        </p:spPr>
        <p:txBody>
          <a:bodyPr/>
          <a:lstStyle/>
          <a:p>
            <a:pPr>
              <a:spcBef>
                <a:spcPts val="700"/>
              </a:spcBef>
            </a:pPr>
            <a:r>
              <a:rPr lang="en-GB" sz="2900" u="sng"/>
              <a:t>Observation:</a:t>
            </a:r>
            <a:r>
              <a:rPr lang="en-GB" sz="2900"/>
              <a:t> neighbor pixels are highly correlated</a:t>
            </a:r>
          </a:p>
        </p:txBody>
      </p:sp>
      <p:grpSp>
        <p:nvGrpSpPr>
          <p:cNvPr id="1974654" name="Group 382"/>
          <p:cNvGrpSpPr>
            <a:grpSpLocks/>
          </p:cNvGrpSpPr>
          <p:nvPr/>
        </p:nvGrpSpPr>
        <p:grpSpPr bwMode="auto">
          <a:xfrm>
            <a:off x="5911850" y="1447800"/>
            <a:ext cx="2546350" cy="1844675"/>
            <a:chOff x="412" y="1067"/>
            <a:chExt cx="1604" cy="1162"/>
          </a:xfrm>
        </p:grpSpPr>
        <p:pic>
          <p:nvPicPr>
            <p:cNvPr id="1974655"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656" name="Group 384"/>
            <p:cNvGrpSpPr>
              <a:grpSpLocks noChangeAspect="1"/>
            </p:cNvGrpSpPr>
            <p:nvPr/>
          </p:nvGrpSpPr>
          <p:grpSpPr bwMode="auto">
            <a:xfrm>
              <a:off x="702" y="1680"/>
              <a:ext cx="432" cy="262"/>
              <a:chOff x="3288" y="1296"/>
              <a:chExt cx="1080" cy="648"/>
            </a:xfrm>
          </p:grpSpPr>
          <p:sp>
            <p:nvSpPr>
              <p:cNvPr id="1974657"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58"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59"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0"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1"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2"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3"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4"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5"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6"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7"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8"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69"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0"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671" name="Group 399"/>
              <p:cNvGrpSpPr>
                <a:grpSpLocks noChangeAspect="1"/>
              </p:cNvGrpSpPr>
              <p:nvPr/>
            </p:nvGrpSpPr>
            <p:grpSpPr bwMode="auto">
              <a:xfrm>
                <a:off x="3720" y="1512"/>
                <a:ext cx="216" cy="216"/>
                <a:chOff x="2928" y="2448"/>
                <a:chExt cx="144" cy="144"/>
              </a:xfrm>
            </p:grpSpPr>
            <p:sp>
              <p:nvSpPr>
                <p:cNvPr id="197467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7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681" name="Group 409"/>
              <p:cNvGrpSpPr>
                <a:grpSpLocks noChangeAspect="1"/>
              </p:cNvGrpSpPr>
              <p:nvPr/>
            </p:nvGrpSpPr>
            <p:grpSpPr bwMode="auto">
              <a:xfrm>
                <a:off x="3936" y="1512"/>
                <a:ext cx="216" cy="216"/>
                <a:chOff x="2928" y="2448"/>
                <a:chExt cx="144" cy="144"/>
              </a:xfrm>
            </p:grpSpPr>
            <p:sp>
              <p:nvSpPr>
                <p:cNvPr id="1974682"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3"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4"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5"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6"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7"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8"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89"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0"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691"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2"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3"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4"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5"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6"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7"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8"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699"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0"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1"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2"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3"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704" name="Group 432"/>
              <p:cNvGrpSpPr>
                <a:grpSpLocks noChangeAspect="1"/>
              </p:cNvGrpSpPr>
              <p:nvPr/>
            </p:nvGrpSpPr>
            <p:grpSpPr bwMode="auto">
              <a:xfrm>
                <a:off x="3288" y="1296"/>
                <a:ext cx="216" cy="216"/>
                <a:chOff x="2928" y="2448"/>
                <a:chExt cx="144" cy="144"/>
              </a:xfrm>
            </p:grpSpPr>
            <p:sp>
              <p:nvSpPr>
                <p:cNvPr id="1974705"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6"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7"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8"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09"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0"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1"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2"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3"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14" name="Group 442"/>
              <p:cNvGrpSpPr>
                <a:grpSpLocks noChangeAspect="1"/>
              </p:cNvGrpSpPr>
              <p:nvPr/>
            </p:nvGrpSpPr>
            <p:grpSpPr bwMode="auto">
              <a:xfrm>
                <a:off x="3504" y="1296"/>
                <a:ext cx="216" cy="216"/>
                <a:chOff x="2928" y="2448"/>
                <a:chExt cx="144" cy="144"/>
              </a:xfrm>
            </p:grpSpPr>
            <p:sp>
              <p:nvSpPr>
                <p:cNvPr id="197471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1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24" name="Group 452"/>
              <p:cNvGrpSpPr>
                <a:grpSpLocks noChangeAspect="1"/>
              </p:cNvGrpSpPr>
              <p:nvPr/>
            </p:nvGrpSpPr>
            <p:grpSpPr bwMode="auto">
              <a:xfrm>
                <a:off x="3720" y="1296"/>
                <a:ext cx="216" cy="216"/>
                <a:chOff x="2928" y="2448"/>
                <a:chExt cx="144" cy="144"/>
              </a:xfrm>
            </p:grpSpPr>
            <p:sp>
              <p:nvSpPr>
                <p:cNvPr id="1974725"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6"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7"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8"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29"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0"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1"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2"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3"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34" name="Group 462"/>
              <p:cNvGrpSpPr>
                <a:grpSpLocks noChangeAspect="1"/>
              </p:cNvGrpSpPr>
              <p:nvPr/>
            </p:nvGrpSpPr>
            <p:grpSpPr bwMode="auto">
              <a:xfrm>
                <a:off x="3936" y="1296"/>
                <a:ext cx="216" cy="216"/>
                <a:chOff x="2928" y="2448"/>
                <a:chExt cx="144" cy="144"/>
              </a:xfrm>
            </p:grpSpPr>
            <p:sp>
              <p:nvSpPr>
                <p:cNvPr id="1974735"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6"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7"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8"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39"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0"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1"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2"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3"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44" name="Group 472"/>
              <p:cNvGrpSpPr>
                <a:grpSpLocks noChangeAspect="1"/>
              </p:cNvGrpSpPr>
              <p:nvPr/>
            </p:nvGrpSpPr>
            <p:grpSpPr bwMode="auto">
              <a:xfrm>
                <a:off x="4152" y="1296"/>
                <a:ext cx="216" cy="216"/>
                <a:chOff x="2928" y="2448"/>
                <a:chExt cx="144" cy="144"/>
              </a:xfrm>
            </p:grpSpPr>
            <p:sp>
              <p:nvSpPr>
                <p:cNvPr id="1974745"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6"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7"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8"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49"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0"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1"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2"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3"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54" name="Group 482"/>
              <p:cNvGrpSpPr>
                <a:grpSpLocks noChangeAspect="1"/>
              </p:cNvGrpSpPr>
              <p:nvPr/>
            </p:nvGrpSpPr>
            <p:grpSpPr bwMode="auto">
              <a:xfrm>
                <a:off x="4152" y="1512"/>
                <a:ext cx="216" cy="216"/>
                <a:chOff x="2928" y="2448"/>
                <a:chExt cx="144" cy="144"/>
              </a:xfrm>
            </p:grpSpPr>
            <p:sp>
              <p:nvSpPr>
                <p:cNvPr id="1974755"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6"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7"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8"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59"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0"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1"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2"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3"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764" name="Group 492"/>
              <p:cNvGrpSpPr>
                <a:grpSpLocks noChangeAspect="1"/>
              </p:cNvGrpSpPr>
              <p:nvPr/>
            </p:nvGrpSpPr>
            <p:grpSpPr bwMode="auto">
              <a:xfrm>
                <a:off x="4152" y="1728"/>
                <a:ext cx="216" cy="216"/>
                <a:chOff x="2928" y="2448"/>
                <a:chExt cx="144" cy="144"/>
              </a:xfrm>
            </p:grpSpPr>
            <p:sp>
              <p:nvSpPr>
                <p:cNvPr id="1974765"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6"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7"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8"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69"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0"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1"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2"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3"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774"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775" name="Group 503"/>
            <p:cNvGrpSpPr>
              <a:grpSpLocks noChangeAspect="1"/>
            </p:cNvGrpSpPr>
            <p:nvPr/>
          </p:nvGrpSpPr>
          <p:grpSpPr bwMode="auto">
            <a:xfrm>
              <a:off x="1584" y="1882"/>
              <a:ext cx="432" cy="262"/>
              <a:chOff x="3288" y="1296"/>
              <a:chExt cx="1080" cy="648"/>
            </a:xfrm>
          </p:grpSpPr>
          <p:sp>
            <p:nvSpPr>
              <p:cNvPr id="1974776"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7"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8"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79"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0"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1"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2"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3"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4"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5"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6"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7"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8"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89"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790" name="Group 518"/>
              <p:cNvGrpSpPr>
                <a:grpSpLocks noChangeAspect="1"/>
              </p:cNvGrpSpPr>
              <p:nvPr/>
            </p:nvGrpSpPr>
            <p:grpSpPr bwMode="auto">
              <a:xfrm>
                <a:off x="3720" y="1512"/>
                <a:ext cx="216" cy="216"/>
                <a:chOff x="2928" y="2448"/>
                <a:chExt cx="144" cy="144"/>
              </a:xfrm>
            </p:grpSpPr>
            <p:sp>
              <p:nvSpPr>
                <p:cNvPr id="1974791"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2"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3"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4"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5"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6"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7"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8"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799"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00" name="Group 528"/>
              <p:cNvGrpSpPr>
                <a:grpSpLocks noChangeAspect="1"/>
              </p:cNvGrpSpPr>
              <p:nvPr/>
            </p:nvGrpSpPr>
            <p:grpSpPr bwMode="auto">
              <a:xfrm>
                <a:off x="3936" y="1512"/>
                <a:ext cx="216" cy="216"/>
                <a:chOff x="2928" y="2448"/>
                <a:chExt cx="144" cy="144"/>
              </a:xfrm>
            </p:grpSpPr>
            <p:sp>
              <p:nvSpPr>
                <p:cNvPr id="1974801"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2"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3"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4"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5"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6"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7"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8"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09"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810"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1"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2"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3"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4"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5"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6"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7"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8"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19"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0"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1"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2"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823" name="Group 551"/>
              <p:cNvGrpSpPr>
                <a:grpSpLocks noChangeAspect="1"/>
              </p:cNvGrpSpPr>
              <p:nvPr/>
            </p:nvGrpSpPr>
            <p:grpSpPr bwMode="auto">
              <a:xfrm>
                <a:off x="3288" y="1296"/>
                <a:ext cx="216" cy="216"/>
                <a:chOff x="2928" y="2448"/>
                <a:chExt cx="144" cy="144"/>
              </a:xfrm>
            </p:grpSpPr>
            <p:sp>
              <p:nvSpPr>
                <p:cNvPr id="1974824"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5"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6"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7"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8"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29"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0"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1"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2"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33" name="Group 561"/>
              <p:cNvGrpSpPr>
                <a:grpSpLocks noChangeAspect="1"/>
              </p:cNvGrpSpPr>
              <p:nvPr/>
            </p:nvGrpSpPr>
            <p:grpSpPr bwMode="auto">
              <a:xfrm>
                <a:off x="3504" y="1296"/>
                <a:ext cx="216" cy="216"/>
                <a:chOff x="2928" y="2448"/>
                <a:chExt cx="144" cy="144"/>
              </a:xfrm>
            </p:grpSpPr>
            <p:sp>
              <p:nvSpPr>
                <p:cNvPr id="1974834"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5"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6"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7"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8"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39"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0"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1"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2"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43" name="Group 571"/>
              <p:cNvGrpSpPr>
                <a:grpSpLocks noChangeAspect="1"/>
              </p:cNvGrpSpPr>
              <p:nvPr/>
            </p:nvGrpSpPr>
            <p:grpSpPr bwMode="auto">
              <a:xfrm>
                <a:off x="3720" y="1296"/>
                <a:ext cx="216" cy="216"/>
                <a:chOff x="2928" y="2448"/>
                <a:chExt cx="144" cy="144"/>
              </a:xfrm>
            </p:grpSpPr>
            <p:sp>
              <p:nvSpPr>
                <p:cNvPr id="1974844"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5"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6"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7"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8"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49"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0"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1"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2"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53" name="Group 581"/>
              <p:cNvGrpSpPr>
                <a:grpSpLocks noChangeAspect="1"/>
              </p:cNvGrpSpPr>
              <p:nvPr/>
            </p:nvGrpSpPr>
            <p:grpSpPr bwMode="auto">
              <a:xfrm>
                <a:off x="3936" y="1296"/>
                <a:ext cx="216" cy="216"/>
                <a:chOff x="2928" y="2448"/>
                <a:chExt cx="144" cy="144"/>
              </a:xfrm>
            </p:grpSpPr>
            <p:sp>
              <p:nvSpPr>
                <p:cNvPr id="1974854"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5"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6"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7"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8"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59"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0"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1"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2"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63" name="Group 591"/>
              <p:cNvGrpSpPr>
                <a:grpSpLocks noChangeAspect="1"/>
              </p:cNvGrpSpPr>
              <p:nvPr/>
            </p:nvGrpSpPr>
            <p:grpSpPr bwMode="auto">
              <a:xfrm>
                <a:off x="4152" y="1296"/>
                <a:ext cx="216" cy="216"/>
                <a:chOff x="2928" y="2448"/>
                <a:chExt cx="144" cy="144"/>
              </a:xfrm>
            </p:grpSpPr>
            <p:sp>
              <p:nvSpPr>
                <p:cNvPr id="1974864"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5"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6"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7"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8"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69"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0"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1"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2"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73" name="Group 601"/>
              <p:cNvGrpSpPr>
                <a:grpSpLocks noChangeAspect="1"/>
              </p:cNvGrpSpPr>
              <p:nvPr/>
            </p:nvGrpSpPr>
            <p:grpSpPr bwMode="auto">
              <a:xfrm>
                <a:off x="4152" y="1512"/>
                <a:ext cx="216" cy="216"/>
                <a:chOff x="2928" y="2448"/>
                <a:chExt cx="144" cy="144"/>
              </a:xfrm>
            </p:grpSpPr>
            <p:sp>
              <p:nvSpPr>
                <p:cNvPr id="1974874"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5"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6"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7"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8"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79"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0"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1"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2"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883" name="Group 611"/>
              <p:cNvGrpSpPr>
                <a:grpSpLocks noChangeAspect="1"/>
              </p:cNvGrpSpPr>
              <p:nvPr/>
            </p:nvGrpSpPr>
            <p:grpSpPr bwMode="auto">
              <a:xfrm>
                <a:off x="4152" y="1728"/>
                <a:ext cx="216" cy="216"/>
                <a:chOff x="2928" y="2448"/>
                <a:chExt cx="144" cy="144"/>
              </a:xfrm>
            </p:grpSpPr>
            <p:sp>
              <p:nvSpPr>
                <p:cNvPr id="1974884"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5"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6"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7"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8"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89"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0"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1"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2"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893"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4894" name="Group 622"/>
            <p:cNvGrpSpPr>
              <a:grpSpLocks noChangeAspect="1"/>
            </p:cNvGrpSpPr>
            <p:nvPr/>
          </p:nvGrpSpPr>
          <p:grpSpPr bwMode="auto">
            <a:xfrm>
              <a:off x="1320" y="1277"/>
              <a:ext cx="432" cy="262"/>
              <a:chOff x="3288" y="1296"/>
              <a:chExt cx="1080" cy="648"/>
            </a:xfrm>
          </p:grpSpPr>
          <p:sp>
            <p:nvSpPr>
              <p:cNvPr id="1974895"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6"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7"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8"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899"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0"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1"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2"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3"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4"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5"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6"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7"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08"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909" name="Group 637"/>
              <p:cNvGrpSpPr>
                <a:grpSpLocks noChangeAspect="1"/>
              </p:cNvGrpSpPr>
              <p:nvPr/>
            </p:nvGrpSpPr>
            <p:grpSpPr bwMode="auto">
              <a:xfrm>
                <a:off x="3720" y="1512"/>
                <a:ext cx="216" cy="216"/>
                <a:chOff x="2928" y="2448"/>
                <a:chExt cx="144" cy="144"/>
              </a:xfrm>
            </p:grpSpPr>
            <p:sp>
              <p:nvSpPr>
                <p:cNvPr id="1974910"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1"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2"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3"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4"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5"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6"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7"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18"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19" name="Group 647"/>
              <p:cNvGrpSpPr>
                <a:grpSpLocks noChangeAspect="1"/>
              </p:cNvGrpSpPr>
              <p:nvPr/>
            </p:nvGrpSpPr>
            <p:grpSpPr bwMode="auto">
              <a:xfrm>
                <a:off x="3936" y="1512"/>
                <a:ext cx="216" cy="216"/>
                <a:chOff x="2928" y="2448"/>
                <a:chExt cx="144" cy="144"/>
              </a:xfrm>
            </p:grpSpPr>
            <p:sp>
              <p:nvSpPr>
                <p:cNvPr id="1974920"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1"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2"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3"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4"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5"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6"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7"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28"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4929"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0"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1"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2"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3"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4"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5"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6"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7"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8"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39"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0"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1"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4942" name="Group 670"/>
              <p:cNvGrpSpPr>
                <a:grpSpLocks noChangeAspect="1"/>
              </p:cNvGrpSpPr>
              <p:nvPr/>
            </p:nvGrpSpPr>
            <p:grpSpPr bwMode="auto">
              <a:xfrm>
                <a:off x="3288" y="1296"/>
                <a:ext cx="216" cy="216"/>
                <a:chOff x="2928" y="2448"/>
                <a:chExt cx="144" cy="144"/>
              </a:xfrm>
            </p:grpSpPr>
            <p:sp>
              <p:nvSpPr>
                <p:cNvPr id="1974943"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4"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5"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6"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7"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8"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49"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0"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1"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52" name="Group 680"/>
              <p:cNvGrpSpPr>
                <a:grpSpLocks noChangeAspect="1"/>
              </p:cNvGrpSpPr>
              <p:nvPr/>
            </p:nvGrpSpPr>
            <p:grpSpPr bwMode="auto">
              <a:xfrm>
                <a:off x="3504" y="1296"/>
                <a:ext cx="216" cy="216"/>
                <a:chOff x="2928" y="2448"/>
                <a:chExt cx="144" cy="144"/>
              </a:xfrm>
            </p:grpSpPr>
            <p:sp>
              <p:nvSpPr>
                <p:cNvPr id="1974953"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4"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5"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6"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7"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8"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59"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0"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1"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62" name="Group 690"/>
              <p:cNvGrpSpPr>
                <a:grpSpLocks noChangeAspect="1"/>
              </p:cNvGrpSpPr>
              <p:nvPr/>
            </p:nvGrpSpPr>
            <p:grpSpPr bwMode="auto">
              <a:xfrm>
                <a:off x="3720" y="1296"/>
                <a:ext cx="216" cy="216"/>
                <a:chOff x="2928" y="2448"/>
                <a:chExt cx="144" cy="144"/>
              </a:xfrm>
            </p:grpSpPr>
            <p:sp>
              <p:nvSpPr>
                <p:cNvPr id="1974963"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4"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5"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6"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7"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8"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69"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0"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1"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72" name="Group 700"/>
              <p:cNvGrpSpPr>
                <a:grpSpLocks noChangeAspect="1"/>
              </p:cNvGrpSpPr>
              <p:nvPr/>
            </p:nvGrpSpPr>
            <p:grpSpPr bwMode="auto">
              <a:xfrm>
                <a:off x="3936" y="1296"/>
                <a:ext cx="216" cy="216"/>
                <a:chOff x="2928" y="2448"/>
                <a:chExt cx="144" cy="144"/>
              </a:xfrm>
            </p:grpSpPr>
            <p:sp>
              <p:nvSpPr>
                <p:cNvPr id="1974973"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4"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5"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6"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7"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8"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79"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0"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1"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82" name="Group 710"/>
              <p:cNvGrpSpPr>
                <a:grpSpLocks noChangeAspect="1"/>
              </p:cNvGrpSpPr>
              <p:nvPr/>
            </p:nvGrpSpPr>
            <p:grpSpPr bwMode="auto">
              <a:xfrm>
                <a:off x="4152" y="1296"/>
                <a:ext cx="216" cy="216"/>
                <a:chOff x="2928" y="2448"/>
                <a:chExt cx="144" cy="144"/>
              </a:xfrm>
            </p:grpSpPr>
            <p:sp>
              <p:nvSpPr>
                <p:cNvPr id="1974983"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4"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5"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6"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7"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8"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89"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0"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1"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4992" name="Group 720"/>
              <p:cNvGrpSpPr>
                <a:grpSpLocks noChangeAspect="1"/>
              </p:cNvGrpSpPr>
              <p:nvPr/>
            </p:nvGrpSpPr>
            <p:grpSpPr bwMode="auto">
              <a:xfrm>
                <a:off x="4152" y="1512"/>
                <a:ext cx="216" cy="216"/>
                <a:chOff x="2928" y="2448"/>
                <a:chExt cx="144" cy="144"/>
              </a:xfrm>
            </p:grpSpPr>
            <p:sp>
              <p:nvSpPr>
                <p:cNvPr id="197499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499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02" name="Group 730"/>
              <p:cNvGrpSpPr>
                <a:grpSpLocks noChangeAspect="1"/>
              </p:cNvGrpSpPr>
              <p:nvPr/>
            </p:nvGrpSpPr>
            <p:grpSpPr bwMode="auto">
              <a:xfrm>
                <a:off x="4152" y="1728"/>
                <a:ext cx="216" cy="216"/>
                <a:chOff x="2928" y="2448"/>
                <a:chExt cx="144" cy="144"/>
              </a:xfrm>
            </p:grpSpPr>
            <p:sp>
              <p:nvSpPr>
                <p:cNvPr id="1975003"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4"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5"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6"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7"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8"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09"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0"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1"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012"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nvGrpSpPr>
            <p:cNvPr id="1975013" name="Group 741"/>
            <p:cNvGrpSpPr>
              <a:grpSpLocks noChangeAspect="1"/>
            </p:cNvGrpSpPr>
            <p:nvPr/>
          </p:nvGrpSpPr>
          <p:grpSpPr bwMode="auto">
            <a:xfrm>
              <a:off x="412" y="1067"/>
              <a:ext cx="432" cy="262"/>
              <a:chOff x="3288" y="1296"/>
              <a:chExt cx="1080" cy="648"/>
            </a:xfrm>
          </p:grpSpPr>
          <p:sp>
            <p:nvSpPr>
              <p:cNvPr id="1975014"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5"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6"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7"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8"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19"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0"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1"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2"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3"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4"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5"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6"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27"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5028" name="Group 756"/>
              <p:cNvGrpSpPr>
                <a:grpSpLocks noChangeAspect="1"/>
              </p:cNvGrpSpPr>
              <p:nvPr/>
            </p:nvGrpSpPr>
            <p:grpSpPr bwMode="auto">
              <a:xfrm>
                <a:off x="3720" y="1512"/>
                <a:ext cx="216" cy="216"/>
                <a:chOff x="2928" y="2448"/>
                <a:chExt cx="144" cy="144"/>
              </a:xfrm>
            </p:grpSpPr>
            <p:sp>
              <p:nvSpPr>
                <p:cNvPr id="1975029"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0"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1"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2"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3"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4"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5"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6"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37"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38" name="Group 766"/>
              <p:cNvGrpSpPr>
                <a:grpSpLocks noChangeAspect="1"/>
              </p:cNvGrpSpPr>
              <p:nvPr/>
            </p:nvGrpSpPr>
            <p:grpSpPr bwMode="auto">
              <a:xfrm>
                <a:off x="3936" y="1512"/>
                <a:ext cx="216" cy="216"/>
                <a:chOff x="2928" y="2448"/>
                <a:chExt cx="144" cy="144"/>
              </a:xfrm>
            </p:grpSpPr>
            <p:sp>
              <p:nvSpPr>
                <p:cNvPr id="197503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048"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49"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0"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1"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2"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3"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4"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5"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6"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7"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8"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59"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0"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1975061" name="Group 789"/>
              <p:cNvGrpSpPr>
                <a:grpSpLocks noChangeAspect="1"/>
              </p:cNvGrpSpPr>
              <p:nvPr/>
            </p:nvGrpSpPr>
            <p:grpSpPr bwMode="auto">
              <a:xfrm>
                <a:off x="3288" y="1296"/>
                <a:ext cx="216" cy="216"/>
                <a:chOff x="2928" y="2448"/>
                <a:chExt cx="144" cy="144"/>
              </a:xfrm>
            </p:grpSpPr>
            <p:sp>
              <p:nvSpPr>
                <p:cNvPr id="1975062"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3"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4"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5"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6"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7"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8"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69"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0"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71" name="Group 799"/>
              <p:cNvGrpSpPr>
                <a:grpSpLocks noChangeAspect="1"/>
              </p:cNvGrpSpPr>
              <p:nvPr/>
            </p:nvGrpSpPr>
            <p:grpSpPr bwMode="auto">
              <a:xfrm>
                <a:off x="3504" y="1296"/>
                <a:ext cx="216" cy="216"/>
                <a:chOff x="2928" y="2448"/>
                <a:chExt cx="144" cy="144"/>
              </a:xfrm>
            </p:grpSpPr>
            <p:sp>
              <p:nvSpPr>
                <p:cNvPr id="1975072"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3"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4"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5"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6"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7"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8"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79"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0"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81" name="Group 809"/>
              <p:cNvGrpSpPr>
                <a:grpSpLocks noChangeAspect="1"/>
              </p:cNvGrpSpPr>
              <p:nvPr/>
            </p:nvGrpSpPr>
            <p:grpSpPr bwMode="auto">
              <a:xfrm>
                <a:off x="3720" y="1296"/>
                <a:ext cx="216" cy="216"/>
                <a:chOff x="2928" y="2448"/>
                <a:chExt cx="144" cy="144"/>
              </a:xfrm>
            </p:grpSpPr>
            <p:sp>
              <p:nvSpPr>
                <p:cNvPr id="197508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8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091" name="Group 819"/>
              <p:cNvGrpSpPr>
                <a:grpSpLocks noChangeAspect="1"/>
              </p:cNvGrpSpPr>
              <p:nvPr/>
            </p:nvGrpSpPr>
            <p:grpSpPr bwMode="auto">
              <a:xfrm>
                <a:off x="3936" y="1296"/>
                <a:ext cx="216" cy="216"/>
                <a:chOff x="2928" y="2448"/>
                <a:chExt cx="144" cy="144"/>
              </a:xfrm>
            </p:grpSpPr>
            <p:sp>
              <p:nvSpPr>
                <p:cNvPr id="1975092"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3"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4"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5"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6"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7"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8"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099"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0"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01" name="Group 829"/>
              <p:cNvGrpSpPr>
                <a:grpSpLocks noChangeAspect="1"/>
              </p:cNvGrpSpPr>
              <p:nvPr/>
            </p:nvGrpSpPr>
            <p:grpSpPr bwMode="auto">
              <a:xfrm>
                <a:off x="4152" y="1296"/>
                <a:ext cx="216" cy="216"/>
                <a:chOff x="2928" y="2448"/>
                <a:chExt cx="144" cy="144"/>
              </a:xfrm>
            </p:grpSpPr>
            <p:sp>
              <p:nvSpPr>
                <p:cNvPr id="1975102"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3"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4"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5"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6"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7"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8"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09"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0"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11" name="Group 839"/>
              <p:cNvGrpSpPr>
                <a:grpSpLocks noChangeAspect="1"/>
              </p:cNvGrpSpPr>
              <p:nvPr/>
            </p:nvGrpSpPr>
            <p:grpSpPr bwMode="auto">
              <a:xfrm>
                <a:off x="4152" y="1512"/>
                <a:ext cx="216" cy="216"/>
                <a:chOff x="2928" y="2448"/>
                <a:chExt cx="144" cy="144"/>
              </a:xfrm>
            </p:grpSpPr>
            <p:sp>
              <p:nvSpPr>
                <p:cNvPr id="1975112"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3"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4"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5"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6"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7"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8"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19"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0"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grpSp>
            <p:nvGrpSpPr>
              <p:cNvPr id="1975121" name="Group 849"/>
              <p:cNvGrpSpPr>
                <a:grpSpLocks noChangeAspect="1"/>
              </p:cNvGrpSpPr>
              <p:nvPr/>
            </p:nvGrpSpPr>
            <p:grpSpPr bwMode="auto">
              <a:xfrm>
                <a:off x="4152" y="1728"/>
                <a:ext cx="216" cy="216"/>
                <a:chOff x="2928" y="2448"/>
                <a:chExt cx="144" cy="144"/>
              </a:xfrm>
            </p:grpSpPr>
            <p:sp>
              <p:nvSpPr>
                <p:cNvPr id="1975122"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3"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4"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5"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6"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7"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8"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29"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5130"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5131"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sz="2400">
                  <a:solidFill>
                    <a:srgbClr val="FFFFFF"/>
                  </a:solidFill>
                  <a:cs typeface="Arial" charset="0"/>
                </a:endParaRPr>
              </a:p>
            </p:txBody>
          </p:sp>
        </p:grpSp>
      </p:grpSp>
      <p:sp>
        <p:nvSpPr>
          <p:cNvPr id="1975132" name="Text Box 860"/>
          <p:cNvSpPr txBox="1">
            <a:spLocks noChangeArrowheads="1"/>
          </p:cNvSpPr>
          <p:nvPr/>
        </p:nvSpPr>
        <p:spPr bwMode="auto">
          <a:xfrm>
            <a:off x="6477000" y="3290888"/>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Input image</a:t>
            </a:r>
            <a:r>
              <a:rPr lang="en-US" sz="1600">
                <a:solidFill>
                  <a:srgbClr val="FFFFFF"/>
                </a:solidFill>
                <a:latin typeface="Trebuchet MS" charset="0"/>
                <a:cs typeface="Arial" charset="0"/>
              </a:rPr>
              <a:t> </a:t>
            </a:r>
          </a:p>
        </p:txBody>
      </p:sp>
      <p:sp>
        <p:nvSpPr>
          <p:cNvPr id="1975133" name="AutoShape 861"/>
          <p:cNvSpPr>
            <a:spLocks noChangeArrowheads="1"/>
          </p:cNvSpPr>
          <p:nvPr/>
        </p:nvSpPr>
        <p:spPr bwMode="auto">
          <a:xfrm flipH="1">
            <a:off x="4038600" y="2209800"/>
            <a:ext cx="1571625" cy="381000"/>
          </a:xfrm>
          <a:custGeom>
            <a:avLst/>
            <a:gdLst>
              <a:gd name="T0" fmla="*/ 85764091 w 21600"/>
              <a:gd name="T1" fmla="*/ 0 h 21600"/>
              <a:gd name="T2" fmla="*/ 0 w 21600"/>
              <a:gd name="T3" fmla="*/ 3360208 h 21600"/>
              <a:gd name="T4" fmla="*/ 85764091 w 21600"/>
              <a:gd name="T5" fmla="*/ 6720416 h 21600"/>
              <a:gd name="T6" fmla="*/ 114352085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sz="2400">
              <a:solidFill>
                <a:srgbClr val="FFFFFF"/>
              </a:solidFill>
              <a:cs typeface="Arial"/>
            </a:endParaRPr>
          </a:p>
        </p:txBody>
      </p:sp>
      <p:sp>
        <p:nvSpPr>
          <p:cNvPr id="1975134" name="Text Box 862"/>
          <p:cNvSpPr txBox="1">
            <a:spLocks noChangeArrowheads="1"/>
          </p:cNvSpPr>
          <p:nvPr/>
        </p:nvSpPr>
        <p:spPr bwMode="auto">
          <a:xfrm>
            <a:off x="4129088" y="1704975"/>
            <a:ext cx="16621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solidFill>
                  <a:srgbClr val="FFFFFF"/>
                </a:solidFill>
                <a:latin typeface="Trebuchet MS" charset="0"/>
                <a:cs typeface="Arial" charset="0"/>
              </a:rPr>
              <a:t>non-parametric</a:t>
            </a:r>
          </a:p>
          <a:p>
            <a:pPr algn="ctr"/>
            <a:r>
              <a:rPr lang="en-US" sz="1600" b="1">
                <a:solidFill>
                  <a:srgbClr val="FFFFFF"/>
                </a:solidFill>
                <a:latin typeface="Trebuchet MS" charset="0"/>
                <a:cs typeface="Arial"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97513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3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97514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p>
              <a:pPr algn="l"/>
              <a:endParaRPr lang="en-US" sz="2400">
                <a:solidFill>
                  <a:srgbClr val="FFFFFF"/>
                </a:solidFill>
                <a:cs typeface="Arial" charset="0"/>
              </a:endParaRPr>
            </a:p>
          </p:txBody>
        </p:sp>
        <p:sp>
          <p:nvSpPr>
            <p:cNvPr id="1728357" name="Rectangle 869"/>
            <p:cNvSpPr>
              <a:spLocks noChangeArrowheads="1"/>
            </p:cNvSpPr>
            <p:nvPr/>
          </p:nvSpPr>
          <p:spPr bwMode="auto">
            <a:xfrm>
              <a:off x="950" y="1699"/>
              <a:ext cx="245" cy="317"/>
            </a:xfrm>
            <a:prstGeom prst="rect">
              <a:avLst/>
            </a:prstGeom>
            <a:noFill/>
            <a:ln w="9525">
              <a:noFill/>
              <a:miter lim="800000"/>
              <a:headEnd/>
              <a:tailEnd/>
            </a:ln>
            <a:effectLst/>
          </p:spPr>
          <p:txBody>
            <a:bodyPr wrap="none">
              <a:spAutoFit/>
            </a:bodyPr>
            <a:lstStyle/>
            <a:p>
              <a:pPr algn="l">
                <a:defRPr/>
              </a:pP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B</a:t>
              </a:r>
              <a:endParaRPr lang="en-US" sz="2700" b="1">
                <a:solidFill>
                  <a:srgbClr val="FFFFFF"/>
                </a:solidFill>
                <a:effectLst>
                  <a:outerShdw blurRad="38100" dist="38100" dir="2700000" algn="tl">
                    <a:srgbClr val="4D4D4D"/>
                  </a:outerShdw>
                </a:effectLst>
                <a:latin typeface="Trebuchet MS" pitchFamily="34" charset="0"/>
                <a:ea typeface="ＭＳ Ｐゴシック"/>
                <a:cs typeface="Arial"/>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900" indent="-342900" algn="l">
                <a:spcBef>
                  <a:spcPts val="700"/>
                </a:spcBef>
                <a:buClr>
                  <a:srgbClr val="FFFF00"/>
                </a:buClr>
                <a:buSzPct val="120000"/>
                <a:defRPr/>
              </a:pPr>
              <a:r>
                <a:rPr lang="en-GB" sz="2700" b="1" u="sng">
                  <a:solidFill>
                    <a:srgbClr val="FFFFFF"/>
                  </a:solidFill>
                  <a:effectLst>
                    <a:outerShdw blurRad="38100" dist="38100" dir="2700000" algn="tl">
                      <a:srgbClr val="4D4D4D"/>
                    </a:outerShdw>
                  </a:effectLst>
                  <a:latin typeface="Trebuchet MS" pitchFamily="34" charset="0"/>
                  <a:ea typeface="ＭＳ Ｐゴシック"/>
                  <a:cs typeface="Arial"/>
                </a:rPr>
                <a:t>Idea:</a:t>
              </a:r>
              <a:r>
                <a:rPr lang="en-GB" sz="2700" b="1">
                  <a:solidFill>
                    <a:srgbClr val="FFFFFF"/>
                  </a:solidFill>
                  <a:effectLst>
                    <a:outerShdw blurRad="38100" dist="38100" dir="2700000" algn="tl">
                      <a:srgbClr val="4D4D4D"/>
                    </a:outerShdw>
                  </a:effectLst>
                  <a:latin typeface="Trebuchet MS" pitchFamily="34" charset="0"/>
                  <a:ea typeface="ＭＳ Ｐゴシック"/>
                  <a:cs typeface="Arial"/>
                </a:rPr>
                <a:t> unit of synthesis = block</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Exactly the same but now we want P(</a:t>
              </a:r>
              <a:r>
                <a:rPr lang="en-GB" sz="2200" b="1">
                  <a:solidFill>
                    <a:srgbClr val="FFFFFF"/>
                  </a:solidFill>
                  <a:latin typeface="Trebuchet MS" pitchFamily="34" charset="0"/>
                  <a:ea typeface="ＭＳ Ｐゴシック"/>
                  <a:cs typeface="Arial"/>
                </a:rPr>
                <a:t>B</a:t>
              </a:r>
              <a:r>
                <a:rPr lang="en-GB" sz="2200">
                  <a:solidFill>
                    <a:srgbClr val="FFFFFF"/>
                  </a:solidFill>
                  <a:latin typeface="Trebuchet MS" pitchFamily="34" charset="0"/>
                  <a:ea typeface="ＭＳ Ｐゴシック"/>
                  <a:cs typeface="Arial"/>
                </a:rPr>
                <a:t>|N(</a:t>
              </a:r>
              <a:r>
                <a:rPr lang="en-GB" sz="2200" b="1">
                  <a:solidFill>
                    <a:srgbClr val="FFFFFF"/>
                  </a:solidFill>
                  <a:latin typeface="Trebuchet MS" pitchFamily="34" charset="0"/>
                  <a:ea typeface="ＭＳ Ｐゴシック"/>
                  <a:cs typeface="Arial"/>
                </a:rPr>
                <a:t>B</a:t>
              </a:r>
              <a:r>
                <a:rPr lang="en-GB" sz="2200">
                  <a:solidFill>
                    <a:srgbClr val="FFFFFF"/>
                  </a:solidFill>
                  <a:latin typeface="Trebuchet MS" pitchFamily="34" charset="0"/>
                  <a:ea typeface="ＭＳ Ｐゴシック"/>
                  <a:cs typeface="Arial"/>
                </a:rPr>
                <a:t>))</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Much faster: synthesize all pixels in a block at once</a:t>
              </a:r>
            </a:p>
            <a:p>
              <a:pPr marL="742950" lvl="1" indent="-285750" algn="l">
                <a:lnSpc>
                  <a:spcPct val="110000"/>
                </a:lnSpc>
                <a:spcBef>
                  <a:spcPts val="700"/>
                </a:spcBef>
                <a:spcAft>
                  <a:spcPts val="600"/>
                </a:spcAft>
                <a:buClr>
                  <a:srgbClr val="FFFF00"/>
                </a:buClr>
                <a:buSzPct val="120000"/>
                <a:buFontTx/>
                <a:buChar char="•"/>
                <a:defRPr/>
              </a:pPr>
              <a:r>
                <a:rPr lang="en-GB" sz="2200">
                  <a:solidFill>
                    <a:srgbClr val="FFFFFF"/>
                  </a:solidFill>
                  <a:latin typeface="Trebuchet MS" pitchFamily="34" charset="0"/>
                  <a:ea typeface="ＭＳ Ｐゴシック"/>
                  <a:cs typeface="Arial"/>
                </a:rPr>
                <a:t>Not the same as multi-scale!</a:t>
              </a:r>
            </a:p>
          </p:txBody>
        </p:sp>
        <p:sp>
          <p:nvSpPr>
            <p:cNvPr id="1975143" name="Text Box 871"/>
            <p:cNvSpPr txBox="1">
              <a:spLocks noChangeArrowheads="1"/>
            </p:cNvSpPr>
            <p:nvPr/>
          </p:nvSpPr>
          <p:spPr bwMode="auto">
            <a:xfrm>
              <a:off x="563" y="2241"/>
              <a:ext cx="14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FF"/>
                  </a:solidFill>
                  <a:latin typeface="Trebuchet MS" charset="0"/>
                  <a:cs typeface="Arial" charset="0"/>
                </a:rPr>
                <a:t>Synthesizing a block</a:t>
              </a:r>
              <a:endParaRPr lang="en-US" sz="1600">
                <a:solidFill>
                  <a:srgbClr val="FFFFFF"/>
                </a:solidFill>
                <a:latin typeface="Trebuchet MS" charset="0"/>
                <a:cs typeface="Arial" charset="0"/>
              </a:endParaRPr>
            </a:p>
          </p:txBody>
        </p:sp>
      </p:grpSp>
    </p:spTree>
    <p:extLst>
      <p:ext uri="{BB962C8B-B14F-4D97-AF65-F5344CB8AC3E}">
        <p14:creationId xmlns:p14="http://schemas.microsoft.com/office/powerpoint/2010/main" val="22812249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22"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23"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Input texture</a:t>
            </a:r>
          </a:p>
        </p:txBody>
      </p:sp>
      <p:sp>
        <p:nvSpPr>
          <p:cNvPr id="1976324"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25"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26"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Random placement </a:t>
            </a:r>
          </a:p>
          <a:p>
            <a:pPr algn="ctr"/>
            <a:r>
              <a:rPr lang="en-US" sz="2000" b="1">
                <a:solidFill>
                  <a:srgbClr val="FFFFFF"/>
                </a:solidFill>
                <a:latin typeface="Trebuchet MS" charset="0"/>
                <a:cs typeface="Arial" charset="0"/>
              </a:rPr>
              <a:t>of blocks </a:t>
            </a:r>
          </a:p>
        </p:txBody>
      </p:sp>
      <p:sp>
        <p:nvSpPr>
          <p:cNvPr id="1976327"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
        <p:nvSpPr>
          <p:cNvPr id="1976328"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solidFill>
                  <a:srgbClr val="FFFFFF"/>
                </a:solidFill>
                <a:latin typeface="Trebuchet MS" charset="0"/>
                <a:cs typeface="Arial" charset="0"/>
              </a:rPr>
              <a:t>block</a:t>
            </a:r>
          </a:p>
        </p:txBody>
      </p:sp>
      <p:pic>
        <p:nvPicPr>
          <p:cNvPr id="1976329"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1"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2" name="Group 12"/>
          <p:cNvGrpSpPr>
            <a:grpSpLocks/>
          </p:cNvGrpSpPr>
          <p:nvPr/>
        </p:nvGrpSpPr>
        <p:grpSpPr bwMode="auto">
          <a:xfrm>
            <a:off x="3168650" y="1828800"/>
            <a:ext cx="2903538" cy="4800600"/>
            <a:chOff x="1996" y="1152"/>
            <a:chExt cx="1829" cy="3024"/>
          </a:xfrm>
        </p:grpSpPr>
        <p:sp>
          <p:nvSpPr>
            <p:cNvPr id="1976333"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2400">
                <a:solidFill>
                  <a:srgbClr val="FFFFFF"/>
                </a:solidFill>
                <a:cs typeface="Arial"/>
              </a:endParaRPr>
            </a:p>
          </p:txBody>
        </p:sp>
        <p:sp>
          <p:nvSpPr>
            <p:cNvPr id="1976334" name="Text Box 14"/>
            <p:cNvSpPr txBox="1">
              <a:spLocks noChangeArrowheads="1"/>
            </p:cNvSpPr>
            <p:nvPr/>
          </p:nvSpPr>
          <p:spPr bwMode="auto">
            <a:xfrm>
              <a:off x="2304"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35" name="Text Box 15"/>
            <p:cNvSpPr txBox="1">
              <a:spLocks noChangeArrowheads="1"/>
            </p:cNvSpPr>
            <p:nvPr/>
          </p:nvSpPr>
          <p:spPr bwMode="auto">
            <a:xfrm>
              <a:off x="3024" y="1392"/>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36" name="Text Box 16"/>
            <p:cNvSpPr txBox="1">
              <a:spLocks noChangeArrowheads="1"/>
            </p:cNvSpPr>
            <p:nvPr/>
          </p:nvSpPr>
          <p:spPr bwMode="auto">
            <a:xfrm>
              <a:off x="1996" y="1960"/>
              <a:ext cx="18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Neighboring blocks</a:t>
              </a:r>
            </a:p>
            <a:p>
              <a:pPr algn="ctr"/>
              <a:r>
                <a:rPr lang="en-US" sz="2000" b="1">
                  <a:solidFill>
                    <a:srgbClr val="FFFFFF"/>
                  </a:solidFill>
                  <a:latin typeface="Trebuchet MS" charset="0"/>
                  <a:cs typeface="Arial" charset="0"/>
                </a:rPr>
                <a:t>constrained by overlap</a:t>
              </a:r>
            </a:p>
          </p:txBody>
        </p:sp>
        <p:pic>
          <p:nvPicPr>
            <p:cNvPr id="1976337"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8"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6339"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6340"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nvGrpSpPr>
          <p:cNvPr id="3" name="Group 21"/>
          <p:cNvGrpSpPr>
            <a:grpSpLocks/>
          </p:cNvGrpSpPr>
          <p:nvPr/>
        </p:nvGrpSpPr>
        <p:grpSpPr bwMode="auto">
          <a:xfrm>
            <a:off x="6172200" y="1828800"/>
            <a:ext cx="2660650" cy="4794250"/>
            <a:chOff x="3888" y="1152"/>
            <a:chExt cx="1676" cy="3020"/>
          </a:xfrm>
        </p:grpSpPr>
        <p:sp>
          <p:nvSpPr>
            <p:cNvPr id="197634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cs typeface="Arial"/>
              </a:endParaRPr>
            </a:p>
          </p:txBody>
        </p:sp>
        <p:sp>
          <p:nvSpPr>
            <p:cNvPr id="1976343" name="Text Box 23"/>
            <p:cNvSpPr txBox="1">
              <a:spLocks noChangeArrowheads="1"/>
            </p:cNvSpPr>
            <p:nvPr/>
          </p:nvSpPr>
          <p:spPr bwMode="auto">
            <a:xfrm>
              <a:off x="417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B1</a:t>
              </a:r>
              <a:endParaRPr lang="en-US">
                <a:solidFill>
                  <a:srgbClr val="FFFFFF"/>
                </a:solidFill>
                <a:latin typeface="Trebuchet MS" charset="0"/>
                <a:cs typeface="Arial" charset="0"/>
              </a:endParaRPr>
            </a:p>
          </p:txBody>
        </p:sp>
        <p:sp>
          <p:nvSpPr>
            <p:cNvPr id="1976344" name="Text Box 24"/>
            <p:cNvSpPr txBox="1">
              <a:spLocks noChangeArrowheads="1"/>
            </p:cNvSpPr>
            <p:nvPr/>
          </p:nvSpPr>
          <p:spPr bwMode="auto">
            <a:xfrm>
              <a:off x="489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B2</a:t>
              </a:r>
              <a:endParaRPr lang="en-US">
                <a:solidFill>
                  <a:srgbClr val="FFFFFF"/>
                </a:solidFill>
                <a:latin typeface="Trebuchet MS" charset="0"/>
                <a:cs typeface="Arial" charset="0"/>
              </a:endParaRPr>
            </a:p>
          </p:txBody>
        </p:sp>
        <p:sp>
          <p:nvSpPr>
            <p:cNvPr id="1976345" name="Text Box 25"/>
            <p:cNvSpPr txBox="1">
              <a:spLocks noChangeArrowheads="1"/>
            </p:cNvSpPr>
            <p:nvPr/>
          </p:nvSpPr>
          <p:spPr bwMode="auto">
            <a:xfrm>
              <a:off x="4262" y="1946"/>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solidFill>
                  <a:srgbClr val="FFFFFF"/>
                </a:solidFill>
                <a:cs typeface="Arial" charset="0"/>
              </a:endParaRPr>
            </a:p>
          </p:txBody>
        </p:sp>
        <p:sp>
          <p:nvSpPr>
            <p:cNvPr id="1976346" name="Text Box 26"/>
            <p:cNvSpPr txBox="1">
              <a:spLocks noChangeArrowheads="1"/>
            </p:cNvSpPr>
            <p:nvPr/>
          </p:nvSpPr>
          <p:spPr bwMode="auto">
            <a:xfrm>
              <a:off x="4144" y="1960"/>
              <a:ext cx="113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Trebuchet MS" charset="0"/>
                  <a:cs typeface="Arial" charset="0"/>
                </a:rPr>
                <a:t>Minimal error</a:t>
              </a:r>
            </a:p>
            <a:p>
              <a:pPr algn="ctr"/>
              <a:r>
                <a:rPr lang="en-US" sz="2000" b="1">
                  <a:solidFill>
                    <a:srgbClr val="FFFFFF"/>
                  </a:solidFill>
                  <a:latin typeface="Trebuchet MS" charset="0"/>
                  <a:cs typeface="Arial" charset="0"/>
                </a:rPr>
                <a:t>boundary cut</a:t>
              </a:r>
            </a:p>
          </p:txBody>
        </p:sp>
        <p:pic>
          <p:nvPicPr>
            <p:cNvPr id="197634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634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sp>
        <p:nvSpPr>
          <p:cNvPr id="1976350"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1283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86000"/>
            <a:chOff x="3378" y="2736"/>
            <a:chExt cx="2046" cy="1440"/>
          </a:xfrm>
        </p:grpSpPr>
        <p:pic>
          <p:nvPicPr>
            <p:cNvPr id="1978371"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2"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3" name="Text Box 5"/>
            <p:cNvSpPr txBox="1">
              <a:spLocks noChangeArrowheads="1"/>
            </p:cNvSpPr>
            <p:nvPr/>
          </p:nvSpPr>
          <p:spPr bwMode="auto">
            <a:xfrm>
              <a:off x="3381" y="3888"/>
              <a:ext cx="19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min. error boundary</a:t>
              </a:r>
            </a:p>
          </p:txBody>
        </p:sp>
      </p:grpSp>
      <p:pic>
        <p:nvPicPr>
          <p:cNvPr id="1978374"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5"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6" name="Rectangle 8"/>
          <p:cNvSpPr>
            <a:spLocks noGrp="1" noChangeArrowheads="1"/>
          </p:cNvSpPr>
          <p:nvPr>
            <p:ph type="title" idx="4294967295"/>
          </p:nvPr>
        </p:nvSpPr>
        <p:spPr/>
        <p:txBody>
          <a:bodyPr/>
          <a:lstStyle/>
          <a:p>
            <a:r>
              <a:rPr lang="en-US"/>
              <a:t>Minimal error boundary</a:t>
            </a:r>
          </a:p>
        </p:txBody>
      </p:sp>
      <p:pic>
        <p:nvPicPr>
          <p:cNvPr id="1978377"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978379"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80"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grpSp>
      <p:grpSp>
        <p:nvGrpSpPr>
          <p:cNvPr id="4" name="Group 13"/>
          <p:cNvGrpSpPr>
            <a:grpSpLocks/>
          </p:cNvGrpSpPr>
          <p:nvPr/>
        </p:nvGrpSpPr>
        <p:grpSpPr bwMode="auto">
          <a:xfrm>
            <a:off x="5362575" y="4343400"/>
            <a:ext cx="3268663" cy="1689100"/>
            <a:chOff x="3378" y="2736"/>
            <a:chExt cx="2059" cy="1064"/>
          </a:xfrm>
        </p:grpSpPr>
        <p:sp>
          <p:nvSpPr>
            <p:cNvPr id="1978382"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pic>
          <p:nvPicPr>
            <p:cNvPr id="1978383"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78384"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overlapping blocks</a:t>
            </a:r>
          </a:p>
        </p:txBody>
      </p:sp>
      <p:sp>
        <p:nvSpPr>
          <p:cNvPr id="1978385"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vertical boundary</a:t>
            </a:r>
          </a:p>
        </p:txBody>
      </p:sp>
      <p:sp>
        <p:nvSpPr>
          <p:cNvPr id="1978386"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anchor="ctr"/>
          <a:lstStyle/>
          <a:p>
            <a:pPr algn="l"/>
            <a:endParaRPr lang="en-US" sz="2400">
              <a:solidFill>
                <a:srgbClr val="FFFFFF"/>
              </a:solidFill>
              <a:cs typeface="Arial" charset="0"/>
            </a:endParaRPr>
          </a:p>
        </p:txBody>
      </p:sp>
      <p:grpSp>
        <p:nvGrpSpPr>
          <p:cNvPr id="5" name="Group 19"/>
          <p:cNvGrpSpPr>
            <a:grpSpLocks/>
          </p:cNvGrpSpPr>
          <p:nvPr/>
        </p:nvGrpSpPr>
        <p:grpSpPr bwMode="auto">
          <a:xfrm>
            <a:off x="914400" y="1819275"/>
            <a:ext cx="3429000" cy="4810125"/>
            <a:chOff x="576" y="1146"/>
            <a:chExt cx="2160" cy="3030"/>
          </a:xfrm>
        </p:grpSpPr>
        <p:pic>
          <p:nvPicPr>
            <p:cNvPr id="1978388"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89"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90"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18" cy="749"/>
            </a:xfrm>
            <a:prstGeom prst="rect">
              <a:avLst/>
            </a:prstGeom>
            <a:noFill/>
            <a:ln w="9525">
              <a:noFill/>
              <a:miter lim="800000"/>
              <a:headEnd/>
              <a:tailEnd/>
            </a:ln>
            <a:effectLst/>
          </p:spPr>
          <p:txBody>
            <a:bodyPr wrap="none">
              <a:spAutoFit/>
            </a:bodyPr>
            <a:lstStyle/>
            <a:p>
              <a:pPr algn="l"/>
              <a:r>
                <a:rPr lang="en-US" sz="7200">
                  <a:solidFill>
                    <a:srgbClr val="FFFFFF"/>
                  </a:solidFill>
                  <a:effectLst>
                    <a:outerShdw blurRad="38100" dist="38100" dir="2700000" algn="tl">
                      <a:srgbClr val="4D4D4D"/>
                    </a:outerShdw>
                  </a:effectLst>
                  <a:latin typeface="Trebuchet MS" charset="0"/>
                  <a:cs typeface="Arial" charset="0"/>
                </a:rPr>
                <a:t>_</a:t>
              </a:r>
            </a:p>
          </p:txBody>
        </p:sp>
        <p:sp>
          <p:nvSpPr>
            <p:cNvPr id="1731608" name="Rectangle 24"/>
            <p:cNvSpPr>
              <a:spLocks noChangeArrowheads="1"/>
            </p:cNvSpPr>
            <p:nvPr/>
          </p:nvSpPr>
          <p:spPr bwMode="auto">
            <a:xfrm>
              <a:off x="1968" y="2880"/>
              <a:ext cx="425" cy="692"/>
            </a:xfrm>
            <a:prstGeom prst="rect">
              <a:avLst/>
            </a:prstGeom>
            <a:noFill/>
            <a:ln w="9525">
              <a:noFill/>
              <a:miter lim="800000"/>
              <a:headEnd/>
              <a:tailEnd/>
            </a:ln>
            <a:effectLst/>
          </p:spPr>
          <p:txBody>
            <a:bodyPr wrap="none">
              <a:spAutoFit/>
            </a:bodyPr>
            <a:lstStyle/>
            <a:p>
              <a:pPr algn="l"/>
              <a:r>
                <a:rPr lang="en-US" sz="6600" b="1">
                  <a:solidFill>
                    <a:srgbClr val="FFFFFF"/>
                  </a:solidFill>
                  <a:effectLst>
                    <a:outerShdw blurRad="38100" dist="38100" dir="2700000" algn="tl">
                      <a:srgbClr val="4D4D4D"/>
                    </a:outerShdw>
                  </a:effectLst>
                  <a:latin typeface="Trebuchet MS" charset="0"/>
                  <a:cs typeface="Arial" charset="0"/>
                </a:rPr>
                <a:t>=</a:t>
              </a:r>
            </a:p>
          </p:txBody>
        </p:sp>
        <p:sp>
          <p:nvSpPr>
            <p:cNvPr id="1731609" name="Rectangle 25"/>
            <p:cNvSpPr>
              <a:spLocks noChangeArrowheads="1"/>
            </p:cNvSpPr>
            <p:nvPr/>
          </p:nvSpPr>
          <p:spPr bwMode="auto">
            <a:xfrm>
              <a:off x="1824" y="2400"/>
              <a:ext cx="292" cy="480"/>
            </a:xfrm>
            <a:prstGeom prst="rect">
              <a:avLst/>
            </a:prstGeom>
            <a:noFill/>
            <a:ln w="9525">
              <a:noFill/>
              <a:miter lim="800000"/>
              <a:headEnd/>
              <a:tailEnd/>
            </a:ln>
            <a:effectLst/>
          </p:spPr>
          <p:txBody>
            <a:bodyPr wrap="none">
              <a:spAutoFit/>
            </a:bodyPr>
            <a:lstStyle/>
            <a:p>
              <a:pPr algn="l"/>
              <a:r>
                <a:rPr lang="en-US" sz="4400">
                  <a:solidFill>
                    <a:srgbClr val="FFFFFF"/>
                  </a:solidFill>
                  <a:effectLst>
                    <a:outerShdw blurRad="38100" dist="38100" dir="2700000" algn="tl">
                      <a:srgbClr val="4D4D4D"/>
                    </a:outerShdw>
                  </a:effectLst>
                  <a:cs typeface="Arial" charset="0"/>
                </a:rPr>
                <a:t>2</a:t>
              </a:r>
            </a:p>
          </p:txBody>
        </p:sp>
        <p:sp>
          <p:nvSpPr>
            <p:cNvPr id="1978394"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978395"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6"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978397"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8"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1978399" name="Text Box 31"/>
            <p:cNvSpPr txBox="1">
              <a:spLocks noChangeArrowheads="1"/>
            </p:cNvSpPr>
            <p:nvPr/>
          </p:nvSpPr>
          <p:spPr bwMode="auto">
            <a:xfrm>
              <a:off x="944" y="3888"/>
              <a:ext cx="13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Trebuchet MS" charset="0"/>
                  <a:cs typeface="Arial" charset="0"/>
                </a:rPr>
                <a:t>overlap error</a:t>
              </a:r>
            </a:p>
          </p:txBody>
        </p:sp>
        <p:sp>
          <p:nvSpPr>
            <p:cNvPr id="1978400"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947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8" name="Rectangle 2"/>
          <p:cNvSpPr>
            <a:spLocks noGrp="1" noChangeArrowheads="1"/>
          </p:cNvSpPr>
          <p:nvPr>
            <p:ph type="title" idx="4294967295"/>
          </p:nvPr>
        </p:nvSpPr>
        <p:spPr/>
        <p:txBody>
          <a:bodyPr/>
          <a:lstStyle/>
          <a:p>
            <a:r>
              <a:rPr lang="en-US"/>
              <a:t>Our Philosophy</a:t>
            </a:r>
          </a:p>
        </p:txBody>
      </p:sp>
      <p:sp>
        <p:nvSpPr>
          <p:cNvPr id="1980419" name="Rectangle 3"/>
          <p:cNvSpPr>
            <a:spLocks noGrp="1" noChangeArrowheads="1"/>
          </p:cNvSpPr>
          <p:nvPr>
            <p:ph type="body" idx="4294967295"/>
          </p:nvPr>
        </p:nvSpPr>
        <p:spPr>
          <a:xfrm>
            <a:off x="301625" y="1676400"/>
            <a:ext cx="8561388" cy="4876800"/>
          </a:xfrm>
        </p:spPr>
        <p:txBody>
          <a:bodyPr/>
          <a:lstStyle/>
          <a:p>
            <a:r>
              <a:rPr lang="en-US"/>
              <a:t>The </a:t>
            </a:r>
            <a:r>
              <a:rPr lang="ja-JP" altLang="en-US"/>
              <a:t>“</a:t>
            </a:r>
            <a:r>
              <a:rPr lang="en-US"/>
              <a:t>Corrupt Professor</a:t>
            </a:r>
            <a:r>
              <a:rPr lang="ja-JP" altLang="en-US"/>
              <a:t>’</a:t>
            </a:r>
            <a:r>
              <a:rPr lang="en-US"/>
              <a:t>s Algorithm</a:t>
            </a:r>
            <a:r>
              <a:rPr lang="ja-JP" altLang="en-US"/>
              <a:t>”</a:t>
            </a:r>
            <a:r>
              <a:rPr lang="en-US"/>
              <a:t>:</a:t>
            </a:r>
          </a:p>
          <a:p>
            <a:pPr lvl="1"/>
            <a:r>
              <a:rPr lang="en-US"/>
              <a:t>Plagiarize as much of the source image as you can</a:t>
            </a:r>
          </a:p>
          <a:p>
            <a:pPr lvl="1"/>
            <a:r>
              <a:rPr lang="en-US"/>
              <a:t>Then try to cover up the evidence</a:t>
            </a:r>
          </a:p>
          <a:p>
            <a:r>
              <a:rPr lang="en-US"/>
              <a:t>Rationale:  </a:t>
            </a:r>
          </a:p>
          <a:p>
            <a:pPr lvl="1"/>
            <a:r>
              <a:rPr lang="en-US"/>
              <a:t>Texture blocks are by definition correct samples of texture so problem only connecting them together</a:t>
            </a:r>
          </a:p>
        </p:txBody>
      </p:sp>
    </p:spTree>
    <p:extLst>
      <p:ext uri="{BB962C8B-B14F-4D97-AF65-F5344CB8AC3E}">
        <p14:creationId xmlns:p14="http://schemas.microsoft.com/office/powerpoint/2010/main" val="994964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2466"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7"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8"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9"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87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4514"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5"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6"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7"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17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62"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5382" name="PhotoSuite Image" r:id="rId4" imgW="3981600" imgH="3981600" progId="PhotoSuite Image">
                  <p:embed/>
                </p:oleObj>
              </mc:Choice>
              <mc:Fallback>
                <p:oleObj name="PhotoSuite Image" r:id="rId4" imgW="3981600" imgH="398160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3"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5383" name="PhotoSuite Image" r:id="rId6" imgW="1828800" imgH="1828800" progId="PhotoSuite Image">
                  <p:embed/>
                </p:oleObj>
              </mc:Choice>
              <mc:Fallback>
                <p:oleObj name="PhotoSuite Image" r:id="rId6" imgW="1828800" imgH="182880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4"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5384" name="PhotoSuite Image" r:id="rId8" imgW="1828800" imgH="1828800" progId="PhotoSuite Image">
                  <p:embed/>
                </p:oleObj>
              </mc:Choice>
              <mc:Fallback>
                <p:oleObj name="PhotoSuite Image" r:id="rId8" imgW="1828800" imgH="182880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5"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5385" name="PhotoSuite Image" r:id="rId10" imgW="3943440" imgH="3943440" progId="PhotoSuite Image">
                  <p:embed/>
                </p:oleObj>
              </mc:Choice>
              <mc:Fallback>
                <p:oleObj name="PhotoSuite Image" r:id="rId10" imgW="3943440" imgH="394344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00552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8610"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1"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2"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3"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610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658"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0659"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0660"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6396" name="PhotoSuite Image" r:id="rId6" imgW="3314880" imgH="2933640" progId="PhotoSuite Image">
                  <p:embed/>
                </p:oleObj>
              </mc:Choice>
              <mc:Fallback>
                <p:oleObj name="PhotoSuite Image" r:id="rId6" imgW="3314880" imgH="293364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0661"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6397" name="PhotoSuite Image" r:id="rId8" imgW="1619280" imgH="1457280" progId="PhotoSuite Image">
                  <p:embed/>
                </p:oleObj>
              </mc:Choice>
              <mc:Fallback>
                <p:oleObj name="PhotoSuite Image" r:id="rId8" imgW="1619280" imgH="145728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98897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2706"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7425" name="PhotoSuite Image" r:id="rId4" imgW="914400" imgH="914400" progId="PhotoSuite Image">
                  <p:embed/>
                </p:oleObj>
              </mc:Choice>
              <mc:Fallback>
                <p:oleObj name="PhotoSuite Image" r:id="rId4" imgW="914400" imgH="91440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92707"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8"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9"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0"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1"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2712"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7426" name="PhotoSuite Image" r:id="rId11" imgW="2419200" imgH="2419200" progId="PhotoSuite Image">
                  <p:embed/>
                </p:oleObj>
              </mc:Choice>
              <mc:Fallback>
                <p:oleObj name="PhotoSuite Image" r:id="rId11" imgW="2419200" imgH="2419200" progId="PhotoSuite Imag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2713"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7427" name="PhotoSuite Image" r:id="rId13" imgW="1219320" imgH="1219320" progId="PhotoSuite Image">
                  <p:embed/>
                </p:oleObj>
              </mc:Choice>
              <mc:Fallback>
                <p:oleObj name="PhotoSuite Image" r:id="rId13" imgW="1219320" imgH="1219320" progId="PhotoSuite Imag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19534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5"/>
          <p:cNvSpPr>
            <a:spLocks noGrp="1" noChangeArrowheads="1"/>
          </p:cNvSpPr>
          <p:nvPr>
            <p:ph type="title"/>
          </p:nvPr>
        </p:nvSpPr>
        <p:spPr/>
        <p:txBody>
          <a:bodyPr/>
          <a:lstStyle/>
          <a:p>
            <a:r>
              <a:rPr lang="en-US"/>
              <a:t>Weather Forecast for  Dummies </a:t>
            </a:r>
          </a:p>
        </p:txBody>
      </p:sp>
      <p:sp>
        <p:nvSpPr>
          <p:cNvPr id="1843204" name="Rectangle 4"/>
          <p:cNvSpPr>
            <a:spLocks noGrp="1" noChangeArrowheads="1"/>
          </p:cNvSpPr>
          <p:nvPr>
            <p:ph type="body" idx="1"/>
          </p:nvPr>
        </p:nvSpPr>
        <p:spPr/>
        <p:txBody>
          <a:bodyPr/>
          <a:lstStyle/>
          <a:p>
            <a:r>
              <a:rPr lang="en-US" sz="2400"/>
              <a:t>Let</a:t>
            </a:r>
            <a:r>
              <a:rPr lang="ja-JP" altLang="en-US" sz="2400">
                <a:latin typeface="Arial"/>
              </a:rPr>
              <a:t>’</a:t>
            </a:r>
            <a:r>
              <a:rPr lang="en-US" sz="2400"/>
              <a:t>s predict weather:</a:t>
            </a:r>
          </a:p>
          <a:p>
            <a:pPr lvl="1"/>
            <a:r>
              <a:rPr lang="en-US" sz="2000"/>
              <a:t>Given today</a:t>
            </a:r>
            <a:r>
              <a:rPr lang="ja-JP" altLang="en-US" sz="2000">
                <a:latin typeface="Arial"/>
              </a:rPr>
              <a:t>’</a:t>
            </a:r>
            <a:r>
              <a:rPr lang="en-US" sz="2000"/>
              <a:t>s weather only, we want to know tomorrow</a:t>
            </a:r>
            <a:r>
              <a:rPr lang="ja-JP" altLang="en-US" sz="2000">
                <a:latin typeface="Arial"/>
              </a:rPr>
              <a:t>’</a:t>
            </a:r>
            <a:r>
              <a:rPr lang="en-US" sz="2000"/>
              <a:t>s</a:t>
            </a:r>
          </a:p>
          <a:p>
            <a:pPr lvl="1"/>
            <a:r>
              <a:rPr lang="en-US" sz="2000"/>
              <a:t>Suppose weather can only be {Sunny, Cloudy, Raining}</a:t>
            </a:r>
          </a:p>
          <a:p>
            <a:pPr lvl="1"/>
            <a:endParaRPr lang="en-US" sz="2000"/>
          </a:p>
          <a:p>
            <a:r>
              <a:rPr lang="en-US" sz="2400"/>
              <a:t>The </a:t>
            </a:r>
            <a:r>
              <a:rPr lang="ja-JP" altLang="en-US" sz="2400">
                <a:latin typeface="Arial"/>
              </a:rPr>
              <a:t>“</a:t>
            </a:r>
            <a:r>
              <a:rPr lang="en-US" sz="2400"/>
              <a:t>Weather Channel</a:t>
            </a:r>
            <a:r>
              <a:rPr lang="ja-JP" altLang="en-US" sz="2400">
                <a:latin typeface="Arial"/>
              </a:rPr>
              <a:t>”</a:t>
            </a:r>
            <a:r>
              <a:rPr lang="en-US" sz="2400"/>
              <a:t> algorithm:</a:t>
            </a:r>
          </a:p>
          <a:p>
            <a:pPr lvl="1"/>
            <a:r>
              <a:rPr lang="en-US" sz="2000"/>
              <a:t>Over a long period of time, record:</a:t>
            </a:r>
          </a:p>
          <a:p>
            <a:pPr lvl="2"/>
            <a:r>
              <a:rPr lang="en-US" sz="1800"/>
              <a:t>How often S followed by R</a:t>
            </a:r>
          </a:p>
          <a:p>
            <a:pPr lvl="2"/>
            <a:r>
              <a:rPr lang="en-US" sz="1800"/>
              <a:t>How often S followed by S</a:t>
            </a:r>
          </a:p>
          <a:p>
            <a:pPr lvl="2"/>
            <a:r>
              <a:rPr lang="en-US" sz="1800"/>
              <a:t>Etc. </a:t>
            </a:r>
          </a:p>
          <a:p>
            <a:pPr lvl="1"/>
            <a:r>
              <a:rPr lang="en-US" sz="2000"/>
              <a:t>Compute percentages for each state: </a:t>
            </a:r>
          </a:p>
          <a:p>
            <a:pPr lvl="2"/>
            <a:r>
              <a:rPr lang="en-US" sz="1800"/>
              <a:t>P(R|S), P(S|S), etc.</a:t>
            </a:r>
          </a:p>
          <a:p>
            <a:pPr lvl="1"/>
            <a:r>
              <a:rPr lang="en-US" sz="2000"/>
              <a:t>Predict the state with highest probability!</a:t>
            </a:r>
          </a:p>
          <a:p>
            <a:pPr lvl="1"/>
            <a:r>
              <a:rPr lang="en-US" sz="2000"/>
              <a:t>It</a:t>
            </a:r>
            <a:r>
              <a:rPr lang="ja-JP" altLang="en-US" sz="2000">
                <a:latin typeface="Arial"/>
              </a:rPr>
              <a:t>’</a:t>
            </a:r>
            <a:r>
              <a:rPr lang="en-US" sz="2000"/>
              <a:t>s a Markov Chain</a:t>
            </a:r>
          </a:p>
          <a:p>
            <a:endParaRPr lang="en-US" sz="2400"/>
          </a:p>
        </p:txBody>
      </p:sp>
    </p:spTree>
    <p:extLst>
      <p:ext uri="{BB962C8B-B14F-4D97-AF65-F5344CB8AC3E}">
        <p14:creationId xmlns:p14="http://schemas.microsoft.com/office/powerpoint/2010/main" val="3504860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4754"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8454"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5"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8455" name="PhotoSuite Image" r:id="rId6" imgW="5086440" imgH="5086440" progId="PhotoSuite Image">
                  <p:embed/>
                </p:oleObj>
              </mc:Choice>
              <mc:Fallback>
                <p:oleObj name="PhotoSuite Image" r:id="rId6" imgW="5086440" imgH="508644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6"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8456" name="PhotoSuite Image" r:id="rId8" imgW="5086440" imgH="5086440" progId="PhotoSuite Image">
                  <p:embed/>
                </p:oleObj>
              </mc:Choice>
              <mc:Fallback>
                <p:oleObj name="PhotoSuite Image" r:id="rId8" imgW="5086440" imgH="508644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7"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8457" name="PhotoSuite Image" r:id="rId10" imgW="2438280" imgH="2438280" progId="PhotoSuite Image">
                  <p:embed/>
                </p:oleObj>
              </mc:Choice>
              <mc:Fallback>
                <p:oleObj name="PhotoSuite Image" r:id="rId10" imgW="2438280" imgH="243828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4758" name="Text Box 6"/>
          <p:cNvSpPr txBox="1">
            <a:spLocks noChangeArrowheads="1"/>
          </p:cNvSpPr>
          <p:nvPr/>
        </p:nvSpPr>
        <p:spPr bwMode="auto">
          <a:xfrm>
            <a:off x="3565525" y="676275"/>
            <a:ext cx="184467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Trebuchet MS" charset="0"/>
                <a:cs typeface="Arial" charset="0"/>
              </a:rPr>
              <a:t>Failures</a:t>
            </a:r>
          </a:p>
          <a:p>
            <a:pPr algn="ctr"/>
            <a:r>
              <a:rPr lang="en-US" b="1">
                <a:solidFill>
                  <a:srgbClr val="FFFFFF"/>
                </a:solidFill>
                <a:latin typeface="Trebuchet MS" charset="0"/>
                <a:cs typeface="Arial" charset="0"/>
              </a:rPr>
              <a:t>(Chernobyl</a:t>
            </a:r>
          </a:p>
          <a:p>
            <a:pPr algn="ctr"/>
            <a:r>
              <a:rPr lang="en-US" b="1">
                <a:solidFill>
                  <a:srgbClr val="FFFFFF"/>
                </a:solidFill>
                <a:latin typeface="Trebuchet MS" charset="0"/>
                <a:cs typeface="Arial" charset="0"/>
              </a:rPr>
              <a:t>Harvest)</a:t>
            </a:r>
          </a:p>
        </p:txBody>
      </p:sp>
    </p:spTree>
    <p:extLst>
      <p:ext uri="{BB962C8B-B14F-4D97-AF65-F5344CB8AC3E}">
        <p14:creationId xmlns:p14="http://schemas.microsoft.com/office/powerpoint/2010/main" val="1467647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6802" name="Text Box 2"/>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
        <p:nvSpPr>
          <p:cNvPr id="1996803"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1996804"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1996805"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6806"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7"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8"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9"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10"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9681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Tree>
    <p:extLst>
      <p:ext uri="{BB962C8B-B14F-4D97-AF65-F5344CB8AC3E}">
        <p14:creationId xmlns:p14="http://schemas.microsoft.com/office/powerpoint/2010/main" val="588322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8850"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1998851"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1998852"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8853"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4"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5"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6"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7"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8858"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
        <p:nvSpPr>
          <p:cNvPr id="1998859" name="Text Box 11"/>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Tree>
    <p:extLst>
      <p:ext uri="{BB962C8B-B14F-4D97-AF65-F5344CB8AC3E}">
        <p14:creationId xmlns:p14="http://schemas.microsoft.com/office/powerpoint/2010/main" val="3650839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0898"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899"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0"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1"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2"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0903"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Portilla &amp; Simoncelli</a:t>
            </a:r>
          </a:p>
        </p:txBody>
      </p:sp>
      <p:sp>
        <p:nvSpPr>
          <p:cNvPr id="2000904"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Wei &amp; Levoy</a:t>
            </a:r>
          </a:p>
        </p:txBody>
      </p:sp>
      <p:sp>
        <p:nvSpPr>
          <p:cNvPr id="2000905"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sp>
        <p:nvSpPr>
          <p:cNvPr id="2000906" name="Text Box 10"/>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solidFill>
                  <a:srgbClr val="FFFFFF"/>
                </a:solidFill>
                <a:latin typeface="Trebuchet MS" charset="0"/>
                <a:cs typeface="Arial" charset="0"/>
              </a:rPr>
              <a:t>input image</a:t>
            </a:r>
          </a:p>
        </p:txBody>
      </p:sp>
      <p:sp>
        <p:nvSpPr>
          <p:cNvPr id="2000907"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Trebuchet MS" charset="0"/>
                <a:cs typeface="Arial" charset="0"/>
              </a:rPr>
              <a:t>Xu, Guo &amp; Shum</a:t>
            </a:r>
          </a:p>
        </p:txBody>
      </p:sp>
    </p:spTree>
    <p:extLst>
      <p:ext uri="{BB962C8B-B14F-4D97-AF65-F5344CB8AC3E}">
        <p14:creationId xmlns:p14="http://schemas.microsoft.com/office/powerpoint/2010/main" val="2110768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46" name="Rectangle 2"/>
          <p:cNvSpPr>
            <a:spLocks noGrp="1" noChangeArrowheads="1"/>
          </p:cNvSpPr>
          <p:nvPr>
            <p:ph type="title" idx="4294967295"/>
          </p:nvPr>
        </p:nvSpPr>
        <p:spPr/>
        <p:txBody>
          <a:bodyPr/>
          <a:lstStyle/>
          <a:p>
            <a:r>
              <a:rPr lang="en-US"/>
              <a:t>Political Texture Synthesis!</a:t>
            </a:r>
          </a:p>
        </p:txBody>
      </p:sp>
      <p:pic>
        <p:nvPicPr>
          <p:cNvPr id="2002947" name="Picture 3" descr="The image “http://www-2.cs.cmu.edu/~efros/bush_ad.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990600"/>
            <a:ext cx="4422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761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994"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sz="2400">
              <a:solidFill>
                <a:srgbClr val="FFFFFF"/>
              </a:solidFill>
              <a:cs typeface="Arial" charset="0"/>
            </a:endParaRPr>
          </a:p>
        </p:txBody>
      </p:sp>
      <p:sp>
        <p:nvSpPr>
          <p:cNvPr id="2004995" name="Rectangle 3"/>
          <p:cNvSpPr>
            <a:spLocks noGrp="1" noChangeArrowheads="1"/>
          </p:cNvSpPr>
          <p:nvPr>
            <p:ph type="title" idx="4294967295"/>
          </p:nvPr>
        </p:nvSpPr>
        <p:spPr/>
        <p:txBody>
          <a:bodyPr/>
          <a:lstStyle/>
          <a:p>
            <a:r>
              <a:rPr lang="en-US"/>
              <a:t>Fill Order</a:t>
            </a:r>
          </a:p>
        </p:txBody>
      </p:sp>
      <p:sp>
        <p:nvSpPr>
          <p:cNvPr id="2004996"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1758213" name="Rectangle 5"/>
          <p:cNvSpPr>
            <a:spLocks noGrp="1" noChangeArrowheads="1"/>
          </p:cNvSpPr>
          <p:nvPr>
            <p:ph type="body" idx="4294967295"/>
          </p:nvPr>
        </p:nvSpPr>
        <p:spPr>
          <a:xfrm>
            <a:off x="685800" y="5105400"/>
            <a:ext cx="7772400" cy="1524000"/>
          </a:xfrm>
          <a:noFill/>
        </p:spPr>
        <p:txBody>
          <a:bodyPr/>
          <a:lstStyle/>
          <a:p>
            <a:r>
              <a:rPr lang="en-US"/>
              <a:t>In what order should we fill the pixels?</a:t>
            </a:r>
          </a:p>
        </p:txBody>
      </p:sp>
      <p:sp>
        <p:nvSpPr>
          <p:cNvPr id="1758214"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Tree>
    <p:extLst>
      <p:ext uri="{BB962C8B-B14F-4D97-AF65-F5344CB8AC3E}">
        <p14:creationId xmlns:p14="http://schemas.microsoft.com/office/powerpoint/2010/main" val="1003760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82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8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8213" grpId="0" build="p"/>
      <p:bldP spid="17582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sz="2400">
              <a:solidFill>
                <a:srgbClr val="FFFFFF"/>
              </a:solidFill>
              <a:cs typeface="Arial" charset="0"/>
            </a:endParaRPr>
          </a:p>
        </p:txBody>
      </p:sp>
      <p:sp>
        <p:nvSpPr>
          <p:cNvPr id="2007043" name="Rectangle 3"/>
          <p:cNvSpPr>
            <a:spLocks noGrp="1" noChangeArrowheads="1"/>
          </p:cNvSpPr>
          <p:nvPr>
            <p:ph type="title" idx="4294967295"/>
          </p:nvPr>
        </p:nvSpPr>
        <p:spPr/>
        <p:txBody>
          <a:bodyPr/>
          <a:lstStyle/>
          <a:p>
            <a:r>
              <a:rPr lang="en-US"/>
              <a:t>Fill Order</a:t>
            </a:r>
          </a:p>
        </p:txBody>
      </p:sp>
      <p:sp>
        <p:nvSpPr>
          <p:cNvPr id="2007044"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2007045" name="Rectangle 5"/>
          <p:cNvSpPr>
            <a:spLocks noGrp="1" noChangeArrowheads="1"/>
          </p:cNvSpPr>
          <p:nvPr>
            <p:ph type="body" idx="4294967295"/>
          </p:nvPr>
        </p:nvSpPr>
        <p:spPr>
          <a:xfrm>
            <a:off x="83281" y="4751426"/>
            <a:ext cx="9389939" cy="1524000"/>
          </a:xfrm>
          <a:noFill/>
        </p:spPr>
        <p:txBody>
          <a:bodyPr/>
          <a:lstStyle/>
          <a:p>
            <a:r>
              <a:rPr lang="en-US" dirty="0"/>
              <a:t>In what order should we fill the pixels?</a:t>
            </a:r>
          </a:p>
          <a:p>
            <a:pPr lvl="1"/>
            <a:r>
              <a:rPr lang="en-US" dirty="0"/>
              <a:t>choose pixels that have more neighbors filled</a:t>
            </a:r>
          </a:p>
          <a:p>
            <a:pPr lvl="1"/>
            <a:r>
              <a:rPr lang="en-US" dirty="0"/>
              <a:t>choose pixels that are continuations of lines/curves/edges</a:t>
            </a:r>
          </a:p>
        </p:txBody>
      </p:sp>
      <p:sp>
        <p:nvSpPr>
          <p:cNvPr id="2007046"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sp>
        <p:nvSpPr>
          <p:cNvPr id="2007047" name="Rectangle 7"/>
          <p:cNvSpPr>
            <a:spLocks noChangeArrowheads="1"/>
          </p:cNvSpPr>
          <p:nvPr/>
        </p:nvSpPr>
        <p:spPr bwMode="auto">
          <a:xfrm>
            <a:off x="12700" y="6400800"/>
            <a:ext cx="9117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FFFFFF"/>
                </a:solidFill>
                <a:latin typeface="Arial" charset="0"/>
                <a:cs typeface="Arial" charset="0"/>
              </a:rPr>
              <a:t>Criminisi, Perez, and Toyama. </a:t>
            </a:r>
            <a:r>
              <a:rPr lang="ja-JP" altLang="en-US" sz="1600">
                <a:solidFill>
                  <a:srgbClr val="FFFFFF"/>
                </a:solidFill>
                <a:latin typeface="Arial" charset="0"/>
                <a:cs typeface="Arial" charset="0"/>
              </a:rPr>
              <a:t>“</a:t>
            </a:r>
            <a:r>
              <a:rPr lang="en-US" sz="1600">
                <a:solidFill>
                  <a:srgbClr val="FFFFFF"/>
                </a:solidFill>
                <a:latin typeface="Arial" charset="0"/>
                <a:cs typeface="Arial" charset="0"/>
                <a:hlinkClick r:id="rId3"/>
              </a:rPr>
              <a:t>Object Removal by Exemplar-based Inpainting</a:t>
            </a:r>
            <a:r>
              <a:rPr lang="en-US" sz="1600">
                <a:solidFill>
                  <a:srgbClr val="FFFFFF"/>
                </a:solidFill>
                <a:latin typeface="Arial" charset="0"/>
                <a:cs typeface="Arial" charset="0"/>
              </a:rPr>
              <a:t>,</a:t>
            </a:r>
            <a:r>
              <a:rPr lang="ja-JP" altLang="en-US" sz="1600">
                <a:solidFill>
                  <a:srgbClr val="FFFFFF"/>
                </a:solidFill>
                <a:latin typeface="Arial" charset="0"/>
                <a:cs typeface="Arial" charset="0"/>
              </a:rPr>
              <a:t>”</a:t>
            </a:r>
            <a:r>
              <a:rPr lang="en-US" sz="1600">
                <a:solidFill>
                  <a:srgbClr val="FFFFFF"/>
                </a:solidFill>
                <a:latin typeface="Arial" charset="0"/>
                <a:cs typeface="Arial" charset="0"/>
              </a:rPr>
              <a:t> Proc. CVPR, 2003.</a:t>
            </a:r>
          </a:p>
        </p:txBody>
      </p:sp>
    </p:spTree>
    <p:extLst>
      <p:ext uri="{BB962C8B-B14F-4D97-AF65-F5344CB8AC3E}">
        <p14:creationId xmlns:p14="http://schemas.microsoft.com/office/powerpoint/2010/main" val="18619570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a:spAutoFit/>
          </a:bodyPr>
          <a:lstStyle/>
          <a:p>
            <a:pPr algn="l">
              <a:defRPr/>
            </a:pPr>
            <a:r>
              <a:rPr lang="en-US" sz="7200" b="1">
                <a:solidFill>
                  <a:srgbClr val="FFFFFF"/>
                </a:solidFill>
                <a:effectLst>
                  <a:outerShdw blurRad="38100" dist="38100" dir="2700000" algn="tl">
                    <a:srgbClr val="4D4D4D"/>
                  </a:outerShdw>
                </a:effectLst>
                <a:latin typeface="Times New Roman" pitchFamily="18" charset="0"/>
                <a:ea typeface="ＭＳ Ｐゴシック"/>
                <a:cs typeface="Arial"/>
              </a:rPr>
              <a:t>+</a:t>
            </a:r>
            <a:endParaRPr lang="en-US" sz="6000" b="1">
              <a:solidFill>
                <a:srgbClr val="FFFFFF"/>
              </a:solidFill>
              <a:effectLst>
                <a:outerShdw blurRad="38100" dist="38100" dir="2700000" algn="tl">
                  <a:srgbClr val="4D4D4D"/>
                </a:outerShdw>
              </a:effectLst>
              <a:latin typeface="Times New Roman" pitchFamily="18" charset="0"/>
              <a:ea typeface="ＭＳ Ｐゴシック"/>
              <a:cs typeface="Arial"/>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a:spAutoFit/>
          </a:bodyPr>
          <a:lstStyle/>
          <a:p>
            <a:pPr algn="l"/>
            <a:r>
              <a:rPr lang="en-US" sz="7200" b="1">
                <a:solidFill>
                  <a:srgbClr val="FFFFFF"/>
                </a:solidFill>
                <a:effectLst>
                  <a:outerShdw blurRad="38100" dist="38100" dir="2700000" algn="tl">
                    <a:srgbClr val="4D4D4D"/>
                  </a:outerShdw>
                </a:effectLst>
                <a:cs typeface="Arial" charset="0"/>
              </a:rPr>
              <a:t>=</a:t>
            </a:r>
          </a:p>
        </p:txBody>
      </p:sp>
      <p:pic>
        <p:nvPicPr>
          <p:cNvPr id="2011142"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43"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1144" name="Rectangle 8"/>
          <p:cNvSpPr>
            <a:spLocks noGrp="1" noChangeArrowheads="1"/>
          </p:cNvSpPr>
          <p:nvPr>
            <p:ph type="title" idx="4294967295"/>
          </p:nvPr>
        </p:nvSpPr>
        <p:spPr/>
        <p:txBody>
          <a:bodyPr/>
          <a:lstStyle/>
          <a:p>
            <a:r>
              <a:rPr lang="en-US"/>
              <a:t>Application: Texture Transfer</a:t>
            </a:r>
          </a:p>
        </p:txBody>
      </p:sp>
      <p:sp>
        <p:nvSpPr>
          <p:cNvPr id="2011145" name="Rectangle 9"/>
          <p:cNvSpPr>
            <a:spLocks noGrp="1" noChangeArrowheads="1"/>
          </p:cNvSpPr>
          <p:nvPr>
            <p:ph type="body" idx="4294967295"/>
          </p:nvPr>
        </p:nvSpPr>
        <p:spPr>
          <a:xfrm>
            <a:off x="685800" y="1295400"/>
            <a:ext cx="7772400" cy="1295400"/>
          </a:xfrm>
        </p:spPr>
        <p:txBody>
          <a:bodyPr/>
          <a:lstStyle/>
          <a:p>
            <a:r>
              <a:rPr lang="en-US"/>
              <a:t>Try to explain one object with bits and pieces of another object:</a:t>
            </a:r>
          </a:p>
        </p:txBody>
      </p:sp>
    </p:spTree>
    <p:extLst>
      <p:ext uri="{BB962C8B-B14F-4D97-AF65-F5344CB8AC3E}">
        <p14:creationId xmlns:p14="http://schemas.microsoft.com/office/powerpoint/2010/main" val="2295075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186" name="Rectangle 2"/>
          <p:cNvSpPr>
            <a:spLocks noGrp="1" noChangeArrowheads="1"/>
          </p:cNvSpPr>
          <p:nvPr>
            <p:ph type="title" idx="4294967295"/>
          </p:nvPr>
        </p:nvSpPr>
        <p:spPr/>
        <p:txBody>
          <a:bodyPr/>
          <a:lstStyle/>
          <a:p>
            <a:r>
              <a:rPr lang="en-US"/>
              <a:t>Texture Transfer </a:t>
            </a:r>
            <a:endParaRPr lang="en-US" sz="3800"/>
          </a:p>
        </p:txBody>
      </p:sp>
      <p:graphicFrame>
        <p:nvGraphicFramePr>
          <p:cNvPr id="2013187"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19473" name="PhotoSuite Image" r:id="rId4" imgW="1143000" imgH="1390680" progId="PhotoSuite Image">
                  <p:embed/>
                </p:oleObj>
              </mc:Choice>
              <mc:Fallback>
                <p:oleObj name="PhotoSuite Image" r:id="rId4" imgW="1143000" imgH="13906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8"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19474" name="PhotoSuite Image" r:id="rId6" imgW="2076480" imgH="2095560" progId="PhotoSuite Image">
                  <p:embed/>
                </p:oleObj>
              </mc:Choice>
              <mc:Fallback>
                <p:oleObj name="PhotoSuite Image" r:id="rId6" imgW="2076480" imgH="209556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9"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19475" name="PhotoSuite Image" r:id="rId8" imgW="2286000" imgH="2781360" progId="PhotoSuite Image">
                  <p:embed/>
                </p:oleObj>
              </mc:Choice>
              <mc:Fallback>
                <p:oleObj name="PhotoSuite Image" r:id="rId8" imgW="2286000" imgH="278136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13190"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Constraint</a:t>
            </a:r>
          </a:p>
        </p:txBody>
      </p:sp>
      <p:sp>
        <p:nvSpPr>
          <p:cNvPr id="2013191"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2"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3"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13194"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Texture sample</a:t>
            </a:r>
          </a:p>
        </p:txBody>
      </p:sp>
    </p:spTree>
    <p:extLst>
      <p:ext uri="{BB962C8B-B14F-4D97-AF65-F5344CB8AC3E}">
        <p14:creationId xmlns:p14="http://schemas.microsoft.com/office/powerpoint/2010/main" val="9589621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4"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FontTx/>
              <a:buChar char="•"/>
            </a:pPr>
            <a:r>
              <a:rPr lang="en-US" sz="2800">
                <a:solidFill>
                  <a:srgbClr val="FFFFFF"/>
                </a:solidFill>
                <a:cs typeface="Arial" charset="0"/>
              </a:rPr>
              <a:t>Take the texture from one image and </a:t>
            </a:r>
            <a:r>
              <a:rPr lang="ja-JP" altLang="en-US" sz="2800">
                <a:solidFill>
                  <a:srgbClr val="FFFFFF"/>
                </a:solidFill>
                <a:cs typeface="Arial" charset="0"/>
              </a:rPr>
              <a:t>“</a:t>
            </a:r>
            <a:r>
              <a:rPr lang="en-US" sz="2800">
                <a:solidFill>
                  <a:srgbClr val="FFFFFF"/>
                </a:solidFill>
                <a:cs typeface="Arial" charset="0"/>
              </a:rPr>
              <a:t>paint</a:t>
            </a:r>
            <a:r>
              <a:rPr lang="ja-JP" altLang="en-US" sz="2800">
                <a:solidFill>
                  <a:srgbClr val="FFFFFF"/>
                </a:solidFill>
                <a:cs typeface="Arial" charset="0"/>
              </a:rPr>
              <a:t>”</a:t>
            </a:r>
            <a:r>
              <a:rPr lang="en-US" sz="2800">
                <a:solidFill>
                  <a:srgbClr val="FFFFFF"/>
                </a:solidFill>
                <a:cs typeface="Arial" charset="0"/>
              </a:rPr>
              <a:t> it onto another object</a:t>
            </a:r>
          </a:p>
          <a:p>
            <a:pPr marL="342900" indent="-342900" algn="l" eaLnBrk="1" hangingPunct="1">
              <a:spcBef>
                <a:spcPct val="20000"/>
              </a:spcBef>
            </a:pPr>
            <a:r>
              <a:rPr lang="en-US" sz="2800">
                <a:solidFill>
                  <a:srgbClr val="FFFFFF"/>
                </a:solidFill>
                <a:cs typeface="Arial" charset="0"/>
              </a:rPr>
              <a:t> </a:t>
            </a:r>
          </a:p>
        </p:txBody>
      </p:sp>
      <p:pic>
        <p:nvPicPr>
          <p:cNvPr id="2015235"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5236"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2400">
              <a:solidFill>
                <a:srgbClr val="FFFFFF"/>
              </a:solidFill>
              <a:cs typeface="Arial" charset="0"/>
            </a:endParaRPr>
          </a:p>
        </p:txBody>
      </p:sp>
      <p:sp>
        <p:nvSpPr>
          <p:cNvPr id="2015237"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a:solidFill>
                  <a:srgbClr val="FFFF00"/>
                </a:solidFill>
                <a:cs typeface="Arial" charset="0"/>
              </a:rPr>
              <a:t>Texture Transfer</a:t>
            </a:r>
          </a:p>
        </p:txBody>
      </p:sp>
      <p:graphicFrame>
        <p:nvGraphicFramePr>
          <p:cNvPr id="2015238"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20487" name="PhotoSuite Image" r:id="rId5" imgW="1876320" imgH="1266840" progId="PhotoSuite Image">
                  <p:embed/>
                </p:oleObj>
              </mc:Choice>
              <mc:Fallback>
                <p:oleObj name="PhotoSuite Image" r:id="rId5" imgW="1876320" imgH="1266840" progId="PhotoSuite Im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rgbClr val="FFFFFF"/>
                </a:solidFill>
                <a:cs typeface="Arial" charset="0"/>
              </a:rPr>
              <a:t>Same as texture synthesis, except an additional constraint:</a:t>
            </a:r>
          </a:p>
          <a:p>
            <a:pPr lvl="1" eaLnBrk="1" hangingPunct="1">
              <a:buFontTx/>
              <a:buAutoNum type="arabicPeriod"/>
            </a:pPr>
            <a:r>
              <a:rPr lang="en-US">
                <a:solidFill>
                  <a:srgbClr val="FFFFFF"/>
                </a:solidFill>
                <a:cs typeface="Arial" charset="0"/>
              </a:rPr>
              <a:t>Consistency of texture </a:t>
            </a:r>
          </a:p>
          <a:p>
            <a:pPr lvl="1" eaLnBrk="1" hangingPunct="1">
              <a:buFontTx/>
              <a:buAutoNum type="arabicPeriod"/>
            </a:pPr>
            <a:r>
              <a:rPr lang="en-US">
                <a:solidFill>
                  <a:srgbClr val="FFFFFF"/>
                </a:solidFill>
                <a:cs typeface="Arial" charset="0"/>
              </a:rPr>
              <a:t>Similarity to the image being </a:t>
            </a:r>
            <a:r>
              <a:rPr lang="ja-JP" altLang="en-US">
                <a:solidFill>
                  <a:srgbClr val="FFFFFF"/>
                </a:solidFill>
                <a:cs typeface="Arial" charset="0"/>
              </a:rPr>
              <a:t>“</a:t>
            </a:r>
            <a:r>
              <a:rPr lang="en-US">
                <a:solidFill>
                  <a:srgbClr val="FFFFFF"/>
                </a:solidFill>
                <a:cs typeface="Arial" charset="0"/>
              </a:rPr>
              <a:t>explained</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505644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2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p:cNvGraphicFramePr>
            <a:graphicFrameLocks noChangeAspect="1"/>
          </p:cNvGraphicFramePr>
          <p:nvPr>
            <p:extLst>
              <p:ext uri="{D42A27DB-BD31-4B8C-83A1-F6EECF244321}">
                <p14:modId xmlns:p14="http://schemas.microsoft.com/office/powerpoint/2010/main" val="3593703013"/>
              </p:ext>
            </p:extLst>
          </p:nvPr>
        </p:nvGraphicFramePr>
        <p:xfrm>
          <a:off x="5262563" y="2913063"/>
          <a:ext cx="3649662" cy="2008187"/>
        </p:xfrm>
        <a:graphic>
          <a:graphicData uri="http://schemas.openxmlformats.org/presentationml/2006/ole">
            <mc:AlternateContent xmlns:mc="http://schemas.openxmlformats.org/markup-compatibility/2006">
              <mc:Choice xmlns:v="urn:schemas-microsoft-com:vml" Requires="v">
                <p:oleObj spid="_x0000_s12295" name="Equation" r:id="rId5" imgW="1270000" imgH="698500" progId="Equation.DSMT4">
                  <p:embed/>
                </p:oleObj>
              </mc:Choice>
              <mc:Fallback>
                <p:oleObj name="Equation" r:id="rId5" imgW="1270000" imgH="698500" progId="Equation.DSMT4">
                  <p:embed/>
                  <p:pic>
                    <p:nvPicPr>
                      <p:cNvPr id="0" name=""/>
                      <p:cNvPicPr>
                        <a:picLocks noChangeAspect="1" noChangeArrowheads="1"/>
                      </p:cNvPicPr>
                      <p:nvPr/>
                    </p:nvPicPr>
                    <p:blipFill>
                      <a:blip r:embed="rId6"/>
                      <a:srcRect/>
                      <a:stretch>
                        <a:fillRect/>
                      </a:stretch>
                    </p:blipFill>
                    <p:spPr bwMode="auto">
                      <a:xfrm>
                        <a:off x="5262563" y="2913063"/>
                        <a:ext cx="3649662" cy="200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45252" name="Rectangle 5"/>
          <p:cNvSpPr>
            <a:spLocks noGrp="1" noChangeArrowheads="1"/>
          </p:cNvSpPr>
          <p:nvPr>
            <p:ph type="title" idx="4294967295"/>
          </p:nvPr>
        </p:nvSpPr>
        <p:spPr/>
        <p:txBody>
          <a:bodyPr/>
          <a:lstStyle/>
          <a:p>
            <a:r>
              <a:rPr lang="en-US"/>
              <a:t>Markov Chain</a:t>
            </a:r>
          </a:p>
        </p:txBody>
      </p:sp>
      <p:sp>
        <p:nvSpPr>
          <p:cNvPr id="837638" name="Text Box 6"/>
          <p:cNvSpPr txBox="1">
            <a:spLocks noChangeArrowheads="1"/>
          </p:cNvSpPr>
          <p:nvPr/>
        </p:nvSpPr>
        <p:spPr bwMode="auto">
          <a:xfrm>
            <a:off x="679450" y="5780088"/>
            <a:ext cx="7904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FFFFFF"/>
                </a:solidFill>
                <a:latin typeface="Arial" charset="0"/>
              </a:rPr>
              <a:t>What if we know today and yesterday</a:t>
            </a:r>
            <a:r>
              <a:rPr lang="ja-JP" altLang="en-US" sz="2800">
                <a:solidFill>
                  <a:srgbClr val="FFFFFF"/>
                </a:solidFill>
                <a:latin typeface="Arial" charset="0"/>
              </a:rPr>
              <a:t>’</a:t>
            </a:r>
            <a:r>
              <a:rPr lang="en-US" sz="2800">
                <a:solidFill>
                  <a:srgbClr val="FFFFFF"/>
                </a:solidFill>
                <a:latin typeface="Arial" charset="0"/>
              </a:rPr>
              <a:t>s weather?</a:t>
            </a:r>
          </a:p>
        </p:txBody>
      </p:sp>
    </p:spTree>
    <p:extLst>
      <p:ext uri="{BB962C8B-B14F-4D97-AF65-F5344CB8AC3E}">
        <p14:creationId xmlns:p14="http://schemas.microsoft.com/office/powerpoint/2010/main" val="4039056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a:spAutoFit/>
          </a:bodyPr>
          <a:lstStyle/>
          <a:p>
            <a:pPr algn="l"/>
            <a:r>
              <a:rPr lang="en-US" sz="7200" b="1">
                <a:solidFill>
                  <a:srgbClr val="FFFFFF"/>
                </a:solidFill>
                <a:effectLst>
                  <a:outerShdw blurRad="38100" dist="38100" dir="2700000" algn="tl">
                    <a:srgbClr val="4D4D4D"/>
                  </a:outerShdw>
                </a:effectLst>
                <a:cs typeface="Arial" charset="0"/>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a:spAutoFit/>
          </a:bodyPr>
          <a:lstStyle/>
          <a:p>
            <a:pPr algn="l">
              <a:defRPr/>
            </a:pPr>
            <a:r>
              <a:rPr lang="en-US" sz="7200" b="1">
                <a:solidFill>
                  <a:srgbClr val="FFFFFF"/>
                </a:solidFill>
                <a:effectLst>
                  <a:outerShdw blurRad="38100" dist="38100" dir="2700000" algn="tl">
                    <a:srgbClr val="4D4D4D"/>
                  </a:outerShdw>
                </a:effectLst>
                <a:latin typeface="Times New Roman" pitchFamily="18" charset="0"/>
                <a:ea typeface="ＭＳ Ｐゴシック"/>
                <a:cs typeface="Arial"/>
              </a:rPr>
              <a:t>+</a:t>
            </a:r>
            <a:endParaRPr lang="en-US" sz="6000" b="1">
              <a:solidFill>
                <a:srgbClr val="FFFFFF"/>
              </a:solidFill>
              <a:effectLst>
                <a:outerShdw blurRad="38100" dist="38100" dir="2700000" algn="tl">
                  <a:srgbClr val="4D4D4D"/>
                </a:outerShdw>
              </a:effectLst>
              <a:latin typeface="Times New Roman" pitchFamily="18" charset="0"/>
              <a:ea typeface="ＭＳ Ｐゴシック"/>
              <a:cs typeface="Arial"/>
            </a:endParaRPr>
          </a:p>
        </p:txBody>
      </p:sp>
      <p:pic>
        <p:nvPicPr>
          <p:cNvPr id="2017284"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5"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6"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7"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8"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265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9330"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1"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2"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347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ChangeArrowheads="1"/>
          </p:cNvSpPr>
          <p:nvPr>
            <p:ph type="ctrTitle" idx="4294967295"/>
          </p:nvPr>
        </p:nvSpPr>
        <p:spPr>
          <a:xfrm>
            <a:off x="666750" y="1649413"/>
            <a:ext cx="7772400" cy="1143000"/>
          </a:xfrm>
        </p:spPr>
        <p:txBody>
          <a:bodyPr/>
          <a:lstStyle/>
          <a:p>
            <a:r>
              <a:rPr lang="en-US"/>
              <a:t>Image Analogies</a:t>
            </a:r>
          </a:p>
        </p:txBody>
      </p:sp>
      <p:sp>
        <p:nvSpPr>
          <p:cNvPr id="2021379" name="Rectangle 3"/>
          <p:cNvSpPr>
            <a:spLocks noGrp="1" noChangeArrowheads="1"/>
          </p:cNvSpPr>
          <p:nvPr>
            <p:ph type="subTitle" idx="4294967295"/>
          </p:nvPr>
        </p:nvSpPr>
        <p:spPr>
          <a:xfrm>
            <a:off x="760413" y="3432175"/>
            <a:ext cx="4040187" cy="2846388"/>
          </a:xfrm>
        </p:spPr>
        <p:txBody>
          <a:bodyPr/>
          <a:lstStyle/>
          <a:p>
            <a:pPr marL="0" indent="0">
              <a:lnSpc>
                <a:spcPct val="80000"/>
              </a:lnSpc>
              <a:spcAft>
                <a:spcPct val="40000"/>
              </a:spcAft>
              <a:buFontTx/>
              <a:buNone/>
            </a:pPr>
            <a:r>
              <a:rPr lang="en-US" sz="2600"/>
              <a:t>Aaron Hertzmann</a:t>
            </a:r>
            <a:r>
              <a:rPr lang="en-US" sz="2300" baseline="30000"/>
              <a:t>1,2</a:t>
            </a:r>
          </a:p>
          <a:p>
            <a:pPr marL="0" indent="0">
              <a:lnSpc>
                <a:spcPct val="80000"/>
              </a:lnSpc>
              <a:spcAft>
                <a:spcPct val="40000"/>
              </a:spcAft>
              <a:buFontTx/>
              <a:buNone/>
            </a:pPr>
            <a:r>
              <a:rPr lang="en-US" sz="2600"/>
              <a:t>Chuck Jacobs</a:t>
            </a:r>
            <a:r>
              <a:rPr lang="en-US" sz="2300" baseline="30000"/>
              <a:t>2</a:t>
            </a:r>
          </a:p>
          <a:p>
            <a:pPr marL="0" indent="0">
              <a:lnSpc>
                <a:spcPct val="80000"/>
              </a:lnSpc>
              <a:spcAft>
                <a:spcPct val="40000"/>
              </a:spcAft>
              <a:buFontTx/>
              <a:buNone/>
            </a:pPr>
            <a:r>
              <a:rPr lang="en-US" sz="2600"/>
              <a:t>Nuria Oliver</a:t>
            </a:r>
            <a:r>
              <a:rPr lang="en-US" sz="2300" baseline="30000"/>
              <a:t>2</a:t>
            </a:r>
          </a:p>
          <a:p>
            <a:pPr marL="0" indent="0">
              <a:lnSpc>
                <a:spcPct val="80000"/>
              </a:lnSpc>
              <a:spcAft>
                <a:spcPct val="40000"/>
              </a:spcAft>
              <a:buFontTx/>
              <a:buNone/>
            </a:pPr>
            <a:r>
              <a:rPr lang="en-US" sz="2600"/>
              <a:t>Brian Curless</a:t>
            </a:r>
            <a:r>
              <a:rPr lang="en-US" sz="2300" baseline="30000"/>
              <a:t>3</a:t>
            </a:r>
          </a:p>
          <a:p>
            <a:pPr marL="0" indent="0">
              <a:lnSpc>
                <a:spcPct val="80000"/>
              </a:lnSpc>
              <a:spcAft>
                <a:spcPct val="40000"/>
              </a:spcAft>
              <a:buFontTx/>
              <a:buNone/>
            </a:pPr>
            <a:r>
              <a:rPr lang="en-US" sz="2600"/>
              <a:t>David Salesin</a:t>
            </a:r>
            <a:r>
              <a:rPr lang="en-US" sz="2300" baseline="30000"/>
              <a:t>2,3</a:t>
            </a:r>
            <a:endParaRPr lang="en-US" sz="1900" baseline="30000"/>
          </a:p>
        </p:txBody>
      </p:sp>
      <p:sp>
        <p:nvSpPr>
          <p:cNvPr id="2021380" name="Text Box 4"/>
          <p:cNvSpPr txBox="1">
            <a:spLocks noChangeArrowheads="1"/>
          </p:cNvSpPr>
          <p:nvPr/>
        </p:nvSpPr>
        <p:spPr bwMode="auto">
          <a:xfrm>
            <a:off x="4857750" y="5027613"/>
            <a:ext cx="36480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ct val="40000"/>
              </a:spcAft>
            </a:pPr>
            <a:r>
              <a:rPr lang="en-US" sz="2000" b="1" baseline="30000">
                <a:solidFill>
                  <a:srgbClr val="FFFFFF"/>
                </a:solidFill>
                <a:latin typeface="Frutiger 55 Roman" charset="0"/>
                <a:cs typeface="Arial" charset="0"/>
              </a:rPr>
              <a:t>1</a:t>
            </a:r>
            <a:r>
              <a:rPr lang="en-US" sz="2000" b="1">
                <a:solidFill>
                  <a:srgbClr val="FFFFFF"/>
                </a:solidFill>
                <a:latin typeface="Frutiger 55 Roman" charset="0"/>
                <a:cs typeface="Arial" charset="0"/>
              </a:rPr>
              <a:t>New York University</a:t>
            </a:r>
          </a:p>
          <a:p>
            <a:pPr>
              <a:spcAft>
                <a:spcPct val="40000"/>
              </a:spcAft>
            </a:pPr>
            <a:r>
              <a:rPr lang="en-US" sz="2000" b="1" baseline="30000">
                <a:solidFill>
                  <a:srgbClr val="FFFFFF"/>
                </a:solidFill>
                <a:latin typeface="Frutiger 55 Roman" charset="0"/>
                <a:cs typeface="Arial" charset="0"/>
              </a:rPr>
              <a:t>2</a:t>
            </a:r>
            <a:r>
              <a:rPr lang="en-US" sz="2000" b="1">
                <a:solidFill>
                  <a:srgbClr val="FFFFFF"/>
                </a:solidFill>
                <a:latin typeface="Frutiger 55 Roman" charset="0"/>
                <a:cs typeface="Arial" charset="0"/>
              </a:rPr>
              <a:t>Microsoft Research</a:t>
            </a:r>
          </a:p>
          <a:p>
            <a:pPr>
              <a:spcAft>
                <a:spcPct val="40000"/>
              </a:spcAft>
            </a:pPr>
            <a:r>
              <a:rPr lang="en-US" sz="2000" b="1" baseline="30000">
                <a:solidFill>
                  <a:srgbClr val="FFFFFF"/>
                </a:solidFill>
                <a:latin typeface="Frutiger 55 Roman" charset="0"/>
                <a:cs typeface="Arial" charset="0"/>
              </a:rPr>
              <a:t>3</a:t>
            </a:r>
            <a:r>
              <a:rPr lang="en-US" sz="2000" b="1">
                <a:solidFill>
                  <a:srgbClr val="FFFFFF"/>
                </a:solidFill>
                <a:latin typeface="Frutiger 55 Roman" charset="0"/>
                <a:cs typeface="Arial" charset="0"/>
              </a:rPr>
              <a:t>University of Washington</a:t>
            </a:r>
          </a:p>
        </p:txBody>
      </p:sp>
    </p:spTree>
    <p:extLst>
      <p:ext uri="{BB962C8B-B14F-4D97-AF65-F5344CB8AC3E}">
        <p14:creationId xmlns:p14="http://schemas.microsoft.com/office/powerpoint/2010/main" val="39433880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426" name="Rectangle 2"/>
          <p:cNvSpPr>
            <a:spLocks noGrp="1" noChangeArrowheads="1"/>
          </p:cNvSpPr>
          <p:nvPr>
            <p:ph type="title" idx="4294967295"/>
          </p:nvPr>
        </p:nvSpPr>
        <p:spPr/>
        <p:txBody>
          <a:bodyPr/>
          <a:lstStyle/>
          <a:p>
            <a:r>
              <a:rPr lang="en-US"/>
              <a:t>Image Analogies</a:t>
            </a:r>
          </a:p>
        </p:txBody>
      </p:sp>
      <p:pic>
        <p:nvPicPr>
          <p:cNvPr id="2023427"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3428"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3429"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23430" name="Text Box 6"/>
          <p:cNvSpPr txBox="1">
            <a:spLocks noChangeArrowheads="1"/>
          </p:cNvSpPr>
          <p:nvPr/>
        </p:nvSpPr>
        <p:spPr bwMode="auto">
          <a:xfrm>
            <a:off x="5694363" y="32766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23431"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23432"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pic>
        <p:nvPicPr>
          <p:cNvPr id="2023433"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73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5474"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9880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Rectangle 2"/>
          <p:cNvSpPr>
            <a:spLocks noGrp="1" noChangeArrowheads="1"/>
          </p:cNvSpPr>
          <p:nvPr>
            <p:ph type="title" idx="4294967295"/>
          </p:nvPr>
        </p:nvSpPr>
        <p:spPr/>
        <p:txBody>
          <a:bodyPr/>
          <a:lstStyle/>
          <a:p>
            <a:r>
              <a:rPr lang="en-US"/>
              <a:t>Blur Filter</a:t>
            </a:r>
          </a:p>
        </p:txBody>
      </p:sp>
      <p:pic>
        <p:nvPicPr>
          <p:cNvPr id="202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159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0" name="Rectangle 2"/>
          <p:cNvSpPr>
            <a:spLocks noGrp="1" noChangeArrowheads="1"/>
          </p:cNvSpPr>
          <p:nvPr>
            <p:ph type="title" idx="4294967295"/>
          </p:nvPr>
        </p:nvSpPr>
        <p:spPr/>
        <p:txBody>
          <a:bodyPr/>
          <a:lstStyle/>
          <a:p>
            <a:r>
              <a:rPr lang="en-US"/>
              <a:t>Edge Filter</a:t>
            </a:r>
          </a:p>
        </p:txBody>
      </p:sp>
      <p:pic>
        <p:nvPicPr>
          <p:cNvPr id="202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023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618"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19"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20"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1622"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31623" name="Text Box 7"/>
          <p:cNvSpPr txBox="1">
            <a:spLocks noChangeArrowheads="1"/>
          </p:cNvSpPr>
          <p:nvPr/>
        </p:nvSpPr>
        <p:spPr bwMode="auto">
          <a:xfrm>
            <a:off x="5967413" y="33528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31624"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31625"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
        <p:nvSpPr>
          <p:cNvPr id="2031626" name="Rectangle 10"/>
          <p:cNvSpPr>
            <a:spLocks noGrp="1" noChangeArrowheads="1"/>
          </p:cNvSpPr>
          <p:nvPr>
            <p:ph type="title" idx="4294967295"/>
          </p:nvPr>
        </p:nvSpPr>
        <p:spPr/>
        <p:txBody>
          <a:bodyPr/>
          <a:lstStyle/>
          <a:p>
            <a:r>
              <a:rPr lang="en-US"/>
              <a:t>Artistic Filters</a:t>
            </a:r>
          </a:p>
        </p:txBody>
      </p:sp>
    </p:spTree>
    <p:extLst>
      <p:ext uri="{BB962C8B-B14F-4D97-AF65-F5344CB8AC3E}">
        <p14:creationId xmlns:p14="http://schemas.microsoft.com/office/powerpoint/2010/main" val="455994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666" name="Rectangle 2"/>
          <p:cNvSpPr>
            <a:spLocks noGrp="1" noChangeArrowheads="1"/>
          </p:cNvSpPr>
          <p:nvPr>
            <p:ph type="title" idx="4294967295"/>
          </p:nvPr>
        </p:nvSpPr>
        <p:spPr/>
        <p:txBody>
          <a:bodyPr/>
          <a:lstStyle/>
          <a:p>
            <a:r>
              <a:rPr lang="en-US"/>
              <a:t>Colorization</a:t>
            </a:r>
          </a:p>
        </p:txBody>
      </p:sp>
      <p:pic>
        <p:nvPicPr>
          <p:cNvPr id="203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867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714" name="Rectangle 2"/>
          <p:cNvSpPr>
            <a:spLocks noGrp="1" noChangeArrowheads="1"/>
          </p:cNvSpPr>
          <p:nvPr>
            <p:ph type="title" idx="4294967295"/>
          </p:nvPr>
        </p:nvSpPr>
        <p:spPr/>
        <p:txBody>
          <a:bodyPr/>
          <a:lstStyle/>
          <a:p>
            <a:r>
              <a:rPr lang="en-US"/>
              <a:t>Texture-by-numbers</a:t>
            </a:r>
          </a:p>
        </p:txBody>
      </p:sp>
      <p:pic>
        <p:nvPicPr>
          <p:cNvPr id="2035715"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6"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7"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5719"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p>
        </p:txBody>
      </p:sp>
      <p:sp>
        <p:nvSpPr>
          <p:cNvPr id="2035720" name="Text Box 8"/>
          <p:cNvSpPr txBox="1">
            <a:spLocks noChangeArrowheads="1"/>
          </p:cNvSpPr>
          <p:nvPr/>
        </p:nvSpPr>
        <p:spPr bwMode="auto">
          <a:xfrm>
            <a:off x="6119813" y="32004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
        <p:nvSpPr>
          <p:cNvPr id="2035721"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p>
        </p:txBody>
      </p:sp>
      <p:sp>
        <p:nvSpPr>
          <p:cNvPr id="2035722"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629532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type="title" idx="4294967295"/>
          </p:nvPr>
        </p:nvSpPr>
        <p:spPr/>
        <p:txBody>
          <a:bodyPr/>
          <a:lstStyle/>
          <a:p>
            <a:r>
              <a:rPr lang="en-US"/>
              <a:t>Text Synthesis</a:t>
            </a:r>
          </a:p>
        </p:txBody>
      </p:sp>
      <p:sp>
        <p:nvSpPr>
          <p:cNvPr id="1847299" name="Rectangle 3"/>
          <p:cNvSpPr>
            <a:spLocks noGrp="1" noChangeArrowheads="1"/>
          </p:cNvSpPr>
          <p:nvPr>
            <p:ph type="body" idx="4294967295"/>
          </p:nvPr>
        </p:nvSpPr>
        <p:spPr>
          <a:xfrm>
            <a:off x="197794" y="1295400"/>
            <a:ext cx="8665220" cy="4419600"/>
          </a:xfrm>
        </p:spPr>
        <p:txBody>
          <a:bodyPr/>
          <a:lstStyle/>
          <a:p>
            <a:r>
              <a:rPr lang="en-US" dirty="0"/>
              <a:t>[</a:t>
            </a:r>
            <a:r>
              <a:rPr lang="en-US" sz="3200" dirty="0"/>
              <a:t>Shannon,</a:t>
            </a:r>
            <a:r>
              <a:rPr lang="ja-JP" altLang="en-US" sz="3200" dirty="0">
                <a:latin typeface="Arial"/>
              </a:rPr>
              <a:t>’</a:t>
            </a:r>
            <a:r>
              <a:rPr lang="en-US" sz="3200" dirty="0"/>
              <a:t>48] proposed a way to generate English-looking text using N-grams:</a:t>
            </a:r>
          </a:p>
          <a:p>
            <a:pPr lvl="1"/>
            <a:r>
              <a:rPr lang="en-US" sz="2800" dirty="0"/>
              <a:t>Assume a generalized Markov model</a:t>
            </a:r>
          </a:p>
          <a:p>
            <a:pPr lvl="1"/>
            <a:r>
              <a:rPr lang="en-US" sz="2800" dirty="0"/>
              <a:t>Use a large text to compute prob. distributions of each letter given N-1 previous letters </a:t>
            </a:r>
          </a:p>
          <a:p>
            <a:pPr lvl="1"/>
            <a:r>
              <a:rPr lang="en-US" sz="2800" dirty="0"/>
              <a:t>Starting from a seed repeatedly sample this Markov chain to generate new letters </a:t>
            </a:r>
          </a:p>
          <a:p>
            <a:pPr lvl="1"/>
            <a:r>
              <a:rPr lang="en-US" sz="2800" dirty="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WE  NEED</a:t>
            </a:r>
            <a:endParaRPr lang="en-US">
              <a:solidFill>
                <a:srgbClr val="FFFFFF"/>
              </a:solidFill>
              <a:latin typeface="Arial" charset="0"/>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TO</a:t>
            </a:r>
            <a:endParaRPr lang="en-US">
              <a:solidFill>
                <a:srgbClr val="FFFFFF"/>
              </a:solidFill>
              <a:latin typeface="Arial" charset="0"/>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EAT</a:t>
            </a:r>
            <a:endParaRPr lang="en-US">
              <a:solidFill>
                <a:srgbClr val="FFFFFF"/>
              </a:solidFill>
              <a:latin typeface="Arial" charset="0"/>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FFFF"/>
                </a:solidFill>
                <a:latin typeface="Arial" charset="0"/>
              </a:rPr>
              <a:t>CAKE</a:t>
            </a:r>
            <a:endParaRPr lang="en-US">
              <a:solidFill>
                <a:srgbClr val="FFFFFF"/>
              </a:solidFill>
              <a:latin typeface="Arial" charset="0"/>
            </a:endParaRPr>
          </a:p>
        </p:txBody>
      </p:sp>
    </p:spTree>
    <p:extLst>
      <p:ext uri="{BB962C8B-B14F-4D97-AF65-F5344CB8AC3E}">
        <p14:creationId xmlns:p14="http://schemas.microsoft.com/office/powerpoint/2010/main" val="37347434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Grp="1" noChangeArrowheads="1"/>
          </p:cNvSpPr>
          <p:nvPr>
            <p:ph type="title" idx="4294967295"/>
          </p:nvPr>
        </p:nvSpPr>
        <p:spPr/>
        <p:txBody>
          <a:bodyPr/>
          <a:lstStyle/>
          <a:p>
            <a:r>
              <a:rPr lang="en-US"/>
              <a:t>Super-resolution</a:t>
            </a:r>
          </a:p>
        </p:txBody>
      </p:sp>
      <p:pic>
        <p:nvPicPr>
          <p:cNvPr id="2037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67"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A</a:t>
            </a:r>
          </a:p>
        </p:txBody>
      </p:sp>
      <p:sp>
        <p:nvSpPr>
          <p:cNvPr id="2037768" name="Text Box 8"/>
          <p:cNvSpPr txBox="1">
            <a:spLocks noChangeArrowheads="1"/>
          </p:cNvSpPr>
          <p:nvPr/>
        </p:nvSpPr>
        <p:spPr bwMode="auto">
          <a:xfrm>
            <a:off x="6910388" y="4162425"/>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A</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388236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Rectangle 2"/>
          <p:cNvSpPr>
            <a:spLocks noGrp="1" noChangeArrowheads="1"/>
          </p:cNvSpPr>
          <p:nvPr>
            <p:ph type="title" idx="4294967295"/>
          </p:nvPr>
        </p:nvSpPr>
        <p:spPr/>
        <p:txBody>
          <a:bodyPr/>
          <a:lstStyle/>
          <a:p>
            <a:r>
              <a:rPr lang="en-US"/>
              <a:t>Super-resolution (result!)</a:t>
            </a:r>
          </a:p>
        </p:txBody>
      </p:sp>
      <p:pic>
        <p:nvPicPr>
          <p:cNvPr id="203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9813"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a:t>
            </a:r>
          </a:p>
        </p:txBody>
      </p:sp>
      <p:sp>
        <p:nvSpPr>
          <p:cNvPr id="2039814"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B</a:t>
            </a:r>
            <a:r>
              <a:rPr lang="ja-JP" altLang="en-US">
                <a:solidFill>
                  <a:srgbClr val="FFFFFF"/>
                </a:solidFill>
                <a:cs typeface="Arial" charset="0"/>
              </a:rPr>
              <a:t>’</a:t>
            </a:r>
            <a:endParaRPr lang="en-US">
              <a:solidFill>
                <a:srgbClr val="FFFFFF"/>
              </a:solidFill>
              <a:cs typeface="Arial" charset="0"/>
            </a:endParaRPr>
          </a:p>
        </p:txBody>
      </p:sp>
    </p:spTree>
    <p:extLst>
      <p:ext uri="{BB962C8B-B14F-4D97-AF65-F5344CB8AC3E}">
        <p14:creationId xmlns:p14="http://schemas.microsoft.com/office/powerpoint/2010/main" val="29150778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ctrTitle" idx="4294967295"/>
          </p:nvPr>
        </p:nvSpPr>
        <p:spPr>
          <a:xfrm>
            <a:off x="533400" y="762000"/>
            <a:ext cx="7848600" cy="1981200"/>
          </a:xfrm>
        </p:spPr>
        <p:txBody>
          <a:bodyPr/>
          <a:lstStyle/>
          <a:p>
            <a:r>
              <a:rPr lang="en-US" sz="7200"/>
              <a:t>Video Textures</a:t>
            </a:r>
            <a:endParaRPr lang="en-US"/>
          </a:p>
        </p:txBody>
      </p:sp>
      <p:sp>
        <p:nvSpPr>
          <p:cNvPr id="2041859" name="Rectangle 3"/>
          <p:cNvSpPr>
            <a:spLocks noGrp="1" noChangeArrowheads="1"/>
          </p:cNvSpPr>
          <p:nvPr>
            <p:ph type="subTitle" idx="4294967295"/>
          </p:nvPr>
        </p:nvSpPr>
        <p:spPr>
          <a:xfrm>
            <a:off x="533400" y="1905000"/>
            <a:ext cx="8382000" cy="3657600"/>
          </a:xfrm>
        </p:spPr>
        <p:txBody>
          <a:bodyPr/>
          <a:lstStyle/>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a:p>
          <a:p>
            <a:pPr marL="0" indent="0" algn="r">
              <a:spcBef>
                <a:spcPct val="0"/>
              </a:spcBef>
              <a:buFontTx/>
              <a:buNone/>
            </a:pPr>
            <a:r>
              <a:rPr lang="en-US"/>
              <a:t>Arno Schödl</a:t>
            </a:r>
          </a:p>
          <a:p>
            <a:pPr marL="0" indent="0" algn="r">
              <a:spcBef>
                <a:spcPct val="0"/>
              </a:spcBef>
              <a:buFontTx/>
              <a:buNone/>
            </a:pPr>
            <a:r>
              <a:rPr lang="en-US"/>
              <a:t>Richard Szeliski</a:t>
            </a:r>
          </a:p>
          <a:p>
            <a:pPr marL="0" indent="0" algn="r">
              <a:spcBef>
                <a:spcPct val="0"/>
              </a:spcBef>
              <a:buFontTx/>
              <a:buNone/>
            </a:pPr>
            <a:r>
              <a:rPr lang="en-US"/>
              <a:t>David Salesin</a:t>
            </a:r>
          </a:p>
          <a:p>
            <a:pPr marL="0" indent="0" algn="r">
              <a:spcBef>
                <a:spcPct val="0"/>
              </a:spcBef>
              <a:buFontTx/>
              <a:buNone/>
            </a:pPr>
            <a:r>
              <a:rPr lang="en-US"/>
              <a:t>Irfan Essa</a:t>
            </a:r>
          </a:p>
          <a:p>
            <a:pPr marL="0" indent="0" algn="r">
              <a:spcBef>
                <a:spcPct val="50000"/>
              </a:spcBef>
              <a:buFontTx/>
              <a:buNone/>
            </a:pPr>
            <a:r>
              <a:rPr lang="en-US"/>
              <a:t>Microsoft Research, Georgia Tech</a:t>
            </a:r>
          </a:p>
        </p:txBody>
      </p:sp>
    </p:spTree>
    <p:extLst>
      <p:ext uri="{BB962C8B-B14F-4D97-AF65-F5344CB8AC3E}">
        <p14:creationId xmlns:p14="http://schemas.microsoft.com/office/powerpoint/2010/main" val="2379073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2210" name="Rectangle 2"/>
          <p:cNvSpPr>
            <a:spLocks noGrp="1" noChangeArrowheads="1"/>
          </p:cNvSpPr>
          <p:nvPr>
            <p:ph type="title" idx="4294967295"/>
          </p:nvPr>
        </p:nvSpPr>
        <p:spPr/>
        <p:txBody>
          <a:bodyPr/>
          <a:lstStyle/>
          <a:p>
            <a:r>
              <a:rPr lang="en-US"/>
              <a:t>Problem statement</a:t>
            </a:r>
          </a:p>
        </p:txBody>
      </p:sp>
      <p:pic>
        <p:nvPicPr>
          <p:cNvPr id="1502211" name="problem_statement.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62000" y="2209800"/>
            <a:ext cx="7696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508" name="Text Box 4"/>
          <p:cNvSpPr txBox="1">
            <a:spLocks noChangeArrowheads="1"/>
          </p:cNvSpPr>
          <p:nvPr/>
        </p:nvSpPr>
        <p:spPr bwMode="auto">
          <a:xfrm>
            <a:off x="1066800" y="48768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solidFill>
                  <a:srgbClr val="FFFFFF"/>
                </a:solidFill>
                <a:latin typeface="Arial" charset="0"/>
                <a:cs typeface="Arial" charset="0"/>
              </a:rPr>
              <a:t>video clip</a:t>
            </a:r>
          </a:p>
        </p:txBody>
      </p:sp>
      <p:sp>
        <p:nvSpPr>
          <p:cNvPr id="2069509" name="Text Box 5"/>
          <p:cNvSpPr txBox="1">
            <a:spLocks noChangeArrowheads="1"/>
          </p:cNvSpPr>
          <p:nvPr/>
        </p:nvSpPr>
        <p:spPr bwMode="auto">
          <a:xfrm>
            <a:off x="5181600" y="48768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solidFill>
                  <a:srgbClr val="FFFFFF"/>
                </a:solidFill>
                <a:latin typeface="Arial" charset="0"/>
                <a:cs typeface="Arial" charset="0"/>
              </a:rPr>
              <a:t>video texture</a:t>
            </a:r>
          </a:p>
        </p:txBody>
      </p:sp>
    </p:spTree>
    <p:extLst>
      <p:ext uri="{BB962C8B-B14F-4D97-AF65-F5344CB8AC3E}">
        <p14:creationId xmlns:p14="http://schemas.microsoft.com/office/powerpoint/2010/main" val="851346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022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502211"/>
                </p:tgtEl>
              </p:cMediaNode>
            </p:video>
            <p:seq concurrent="1" nextAc="seek">
              <p:cTn id="8" restart="whenNotActive" fill="hold" evtFilter="cancelBubble" nodeType="interactiveSeq">
                <p:stCondLst>
                  <p:cond evt="onClick" delay="0">
                    <p:tgtEl>
                      <p:spTgt spid="15022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02211"/>
                                        </p:tgtEl>
                                      </p:cBhvr>
                                    </p:cmd>
                                  </p:childTnLst>
                                </p:cTn>
                              </p:par>
                            </p:childTnLst>
                          </p:cTn>
                        </p:par>
                      </p:childTnLst>
                    </p:cTn>
                  </p:par>
                </p:childTnLst>
              </p:cTn>
              <p:nextCondLst>
                <p:cond evt="onClick" delay="0">
                  <p:tgtEl>
                    <p:spTgt spid="1502211"/>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4258" name="Rectangle 2"/>
          <p:cNvSpPr>
            <a:spLocks noGrp="1" noChangeArrowheads="1"/>
          </p:cNvSpPr>
          <p:nvPr>
            <p:ph type="title" idx="4294967295"/>
          </p:nvPr>
        </p:nvSpPr>
        <p:spPr/>
        <p:txBody>
          <a:bodyPr/>
          <a:lstStyle/>
          <a:p>
            <a:r>
              <a:rPr lang="en-US"/>
              <a:t>Our approach</a:t>
            </a:r>
          </a:p>
        </p:txBody>
      </p:sp>
      <p:sp>
        <p:nvSpPr>
          <p:cNvPr id="1504259" name="Rectangle 3"/>
          <p:cNvSpPr>
            <a:spLocks noGrp="1" noChangeArrowheads="1"/>
          </p:cNvSpPr>
          <p:nvPr>
            <p:ph type="body" idx="4294967295"/>
          </p:nvPr>
        </p:nvSpPr>
        <p:spPr>
          <a:xfrm>
            <a:off x="381000" y="5715000"/>
            <a:ext cx="7162800" cy="685800"/>
          </a:xfrm>
        </p:spPr>
        <p:txBody>
          <a:bodyPr/>
          <a:lstStyle/>
          <a:p>
            <a:pPr marL="393700" indent="-393700"/>
            <a:r>
              <a:rPr lang="en-US"/>
              <a:t>How do we find good transitions?</a:t>
            </a:r>
          </a:p>
          <a:p>
            <a:pPr marL="393700" indent="-393700"/>
            <a:endParaRPr lang="en-US"/>
          </a:p>
        </p:txBody>
      </p:sp>
      <p:pic>
        <p:nvPicPr>
          <p:cNvPr id="1504260" name="vtflamr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19200"/>
            <a:ext cx="41830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672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33" fill="hold"/>
                                        <p:tgtEl>
                                          <p:spTgt spid="150426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4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1504260"/>
                </p:tgtEl>
              </p:cMediaNode>
            </p:video>
            <p:seq concurrent="1" nextAc="seek">
              <p:cTn id="12" restart="whenNotActive" fill="hold" evtFilter="cancelBubble" nodeType="interactiveSeq">
                <p:stCondLst>
                  <p:cond evt="onClick" delay="0">
                    <p:tgtEl>
                      <p:spTgt spid="1504260"/>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504260"/>
                                        </p:tgtEl>
                                      </p:cBhvr>
                                    </p:cmd>
                                  </p:childTnLst>
                                </p:cTn>
                              </p:par>
                            </p:childTnLst>
                          </p:cTn>
                        </p:par>
                      </p:childTnLst>
                    </p:cTn>
                  </p:par>
                </p:childTnLst>
              </p:cTn>
              <p:nextCondLst>
                <p:cond evt="onClick" delay="0">
                  <p:tgtEl>
                    <p:spTgt spid="1504260"/>
                  </p:tgtEl>
                </p:cond>
              </p:nextCondLst>
            </p:seq>
          </p:childTnLst>
        </p:cTn>
      </p:par>
    </p:tnLst>
    <p:bldLst>
      <p:bldP spid="150425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6306" name="Rectangle 2"/>
          <p:cNvSpPr>
            <a:spLocks noGrp="1" noChangeArrowheads="1"/>
          </p:cNvSpPr>
          <p:nvPr>
            <p:ph type="title" idx="4294967295"/>
          </p:nvPr>
        </p:nvSpPr>
        <p:spPr/>
        <p:txBody>
          <a:bodyPr/>
          <a:lstStyle/>
          <a:p>
            <a:r>
              <a:rPr lang="en-US"/>
              <a:t>Finding good transitions </a:t>
            </a:r>
          </a:p>
        </p:txBody>
      </p:sp>
      <p:sp>
        <p:nvSpPr>
          <p:cNvPr id="2073603" name="Rectangle 3"/>
          <p:cNvSpPr>
            <a:spLocks noGrp="1" noChangeArrowheads="1"/>
          </p:cNvSpPr>
          <p:nvPr>
            <p:ph type="body" idx="4294967295"/>
          </p:nvPr>
        </p:nvSpPr>
        <p:spPr>
          <a:xfrm>
            <a:off x="0" y="1295400"/>
            <a:ext cx="8458200" cy="4800600"/>
          </a:xfrm>
        </p:spPr>
        <p:txBody>
          <a:bodyPr/>
          <a:lstStyle/>
          <a:p>
            <a:pPr marL="533400" indent="-533400"/>
            <a:r>
              <a:rPr lang="en-US" dirty="0"/>
              <a:t>Compute L</a:t>
            </a:r>
            <a:r>
              <a:rPr lang="en-US" baseline="-25000" dirty="0"/>
              <a:t>2</a:t>
            </a:r>
            <a:r>
              <a:rPr lang="en-US" dirty="0"/>
              <a:t> distance </a:t>
            </a:r>
            <a:r>
              <a:rPr lang="en-US" i="1" dirty="0"/>
              <a:t>D</a:t>
            </a:r>
            <a:r>
              <a:rPr lang="en-US" sz="3700" i="1" baseline="-25000" dirty="0"/>
              <a:t>i</a:t>
            </a:r>
            <a:r>
              <a:rPr lang="en-US" sz="3700" baseline="-25000" dirty="0"/>
              <a:t>,</a:t>
            </a:r>
            <a:r>
              <a:rPr lang="en-US" sz="3700" i="1" baseline="-25000" dirty="0"/>
              <a:t> j</a:t>
            </a:r>
            <a:r>
              <a:rPr lang="en-US" dirty="0"/>
              <a:t> between all frames</a:t>
            </a:r>
          </a:p>
        </p:txBody>
      </p:sp>
      <p:pic>
        <p:nvPicPr>
          <p:cNvPr id="2073604" name="Picture 4" descr="transition_fl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605"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solidFill>
                  <a:srgbClr val="FFFFFF"/>
                </a:solidFill>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solidFill>
                <a:srgbClr val="FFFFFF"/>
              </a:solidFill>
              <a:latin typeface="Arial" charset="0"/>
              <a:cs typeface="Arial" charset="0"/>
            </a:endParaRPr>
          </a:p>
        </p:txBody>
      </p:sp>
      <p:sp>
        <p:nvSpPr>
          <p:cNvPr id="1506310" name="Line 6"/>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1506311" name="Line 7"/>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08" name="Text Box 8"/>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solidFill>
                  <a:srgbClr val="FFFFFF"/>
                </a:solidFill>
                <a:latin typeface="Arial" charset="0"/>
                <a:cs typeface="Arial" charset="0"/>
              </a:rPr>
              <a:t>frame </a:t>
            </a:r>
            <a:r>
              <a:rPr lang="en-US" i="1">
                <a:solidFill>
                  <a:srgbClr val="FFFFFF"/>
                </a:solidFill>
                <a:latin typeface="Arial" charset="0"/>
                <a:cs typeface="Arial" charset="0"/>
              </a:rPr>
              <a:t>i</a:t>
            </a:r>
          </a:p>
        </p:txBody>
      </p:sp>
      <p:sp>
        <p:nvSpPr>
          <p:cNvPr id="2073609" name="Text Box 9"/>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dirty="0">
                <a:solidFill>
                  <a:srgbClr val="FFFFFF"/>
                </a:solidFill>
                <a:latin typeface="Arial" charset="0"/>
                <a:cs typeface="Arial" charset="0"/>
              </a:rPr>
              <a:t>vs.</a:t>
            </a:r>
            <a:endParaRPr lang="en-US" i="1" dirty="0">
              <a:solidFill>
                <a:srgbClr val="FFFFFF"/>
              </a:solidFill>
              <a:latin typeface="Arial" charset="0"/>
              <a:cs typeface="Arial" charset="0"/>
            </a:endParaRPr>
          </a:p>
        </p:txBody>
      </p:sp>
      <p:sp>
        <p:nvSpPr>
          <p:cNvPr id="2073610" name="Line 10"/>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11" name="Line 11"/>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srgbClr val="FFFFFF"/>
              </a:solidFill>
              <a:cs typeface="Arial"/>
            </a:endParaRPr>
          </a:p>
        </p:txBody>
      </p:sp>
      <p:sp>
        <p:nvSpPr>
          <p:cNvPr id="2073612" name="Text Box 12"/>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solidFill>
                  <a:srgbClr val="FFFFFF"/>
                </a:solidFill>
                <a:latin typeface="Arial" charset="0"/>
                <a:cs typeface="Arial" charset="0"/>
              </a:rPr>
              <a:t>frame </a:t>
            </a:r>
            <a:r>
              <a:rPr lang="en-US" i="1">
                <a:solidFill>
                  <a:srgbClr val="FFFFFF"/>
                </a:solidFill>
                <a:latin typeface="Arial" charset="0"/>
                <a:cs typeface="Arial" charset="0"/>
              </a:rPr>
              <a:t>j</a:t>
            </a:r>
          </a:p>
        </p:txBody>
      </p:sp>
    </p:spTree>
    <p:extLst>
      <p:ext uri="{BB962C8B-B14F-4D97-AF65-F5344CB8AC3E}">
        <p14:creationId xmlns:p14="http://schemas.microsoft.com/office/powerpoint/2010/main" val="39504729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310" grpId="0" animBg="1"/>
      <p:bldP spid="15063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idx="4294967295"/>
          </p:nvPr>
        </p:nvSpPr>
        <p:spPr/>
        <p:txBody>
          <a:bodyPr/>
          <a:lstStyle/>
          <a:p>
            <a:r>
              <a:rPr lang="en-US"/>
              <a:t>Markov chain representation</a:t>
            </a:r>
          </a:p>
        </p:txBody>
      </p:sp>
      <p:pic>
        <p:nvPicPr>
          <p:cNvPr id="2075651" name="Picture 3" descr="transition_fl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5652" name="Object 4"/>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21511" name="CorelDRAW" r:id="rId5" imgW="3006000" imgH="666360" progId="CorelDRAW.Graphic.9">
                  <p:embed/>
                </p:oleObj>
              </mc:Choice>
              <mc:Fallback>
                <p:oleObj name="CorelDRAW" r:id="rId5" imgW="3006000" imgH="666360" progId="CorelDRAW.Graphic.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75653"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solidFill>
                  <a:srgbClr val="FFFFFF"/>
                </a:solidFill>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solidFill>
                <a:srgbClr val="FFFFFF"/>
              </a:solidFill>
              <a:latin typeface="Arial" charset="0"/>
              <a:cs typeface="Arial" charset="0"/>
            </a:endParaRPr>
          </a:p>
        </p:txBody>
      </p:sp>
    </p:spTree>
    <p:extLst>
      <p:ext uri="{BB962C8B-B14F-4D97-AF65-F5344CB8AC3E}">
        <p14:creationId xmlns:p14="http://schemas.microsoft.com/office/powerpoint/2010/main" val="221794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0402" name="Rectangle 2"/>
          <p:cNvSpPr>
            <a:spLocks noGrp="1" noChangeArrowheads="1"/>
          </p:cNvSpPr>
          <p:nvPr>
            <p:ph type="title" idx="4294967295"/>
          </p:nvPr>
        </p:nvSpPr>
        <p:spPr/>
        <p:txBody>
          <a:bodyPr/>
          <a:lstStyle/>
          <a:p>
            <a:r>
              <a:rPr lang="en-US"/>
              <a:t>Transition costs </a:t>
            </a:r>
          </a:p>
        </p:txBody>
      </p:sp>
      <p:sp>
        <p:nvSpPr>
          <p:cNvPr id="2077699" name="Rectangle 3"/>
          <p:cNvSpPr>
            <a:spLocks noGrp="1" noChangeArrowheads="1"/>
          </p:cNvSpPr>
          <p:nvPr>
            <p:ph type="body" idx="4294967295"/>
          </p:nvPr>
        </p:nvSpPr>
        <p:spPr>
          <a:xfrm>
            <a:off x="0" y="1295400"/>
            <a:ext cx="8983944" cy="4800600"/>
          </a:xfrm>
        </p:spPr>
        <p:txBody>
          <a:bodyPr/>
          <a:lstStyle/>
          <a:p>
            <a:pPr marL="393700" indent="-393700"/>
            <a:r>
              <a:rPr lang="en-US" sz="3000" dirty="0"/>
              <a:t>Transition from </a:t>
            </a:r>
            <a:r>
              <a:rPr lang="en-US" sz="3000" dirty="0" err="1"/>
              <a:t>i</a:t>
            </a:r>
            <a:r>
              <a:rPr lang="en-US" sz="3000" dirty="0"/>
              <a:t> to j if successor of </a:t>
            </a:r>
            <a:r>
              <a:rPr lang="en-US" sz="3000" dirty="0" err="1"/>
              <a:t>i</a:t>
            </a:r>
            <a:r>
              <a:rPr lang="en-US" sz="3000" dirty="0"/>
              <a:t> is similar to j</a:t>
            </a:r>
          </a:p>
          <a:p>
            <a:pPr marL="393700" indent="-393700" algn="ctr"/>
            <a:r>
              <a:rPr lang="en-US" sz="3000" dirty="0"/>
              <a:t>Cost function: </a:t>
            </a:r>
            <a:r>
              <a:rPr lang="en-US" sz="3000" i="1" dirty="0" err="1"/>
              <a:t>C</a:t>
            </a:r>
            <a:r>
              <a:rPr lang="en-US" sz="3500" i="1" baseline="-25000" dirty="0" err="1"/>
              <a:t>i</a:t>
            </a:r>
            <a:r>
              <a:rPr lang="en-US" sz="3500" baseline="-25000" dirty="0" err="1">
                <a:sym typeface="Symbol" charset="0"/>
              </a:rPr>
              <a:t></a:t>
            </a:r>
            <a:r>
              <a:rPr lang="en-US" sz="3500" i="1" baseline="-25000" dirty="0" err="1"/>
              <a:t>j</a:t>
            </a:r>
            <a:r>
              <a:rPr lang="en-US" sz="3000" dirty="0"/>
              <a:t> = </a:t>
            </a:r>
            <a:r>
              <a:rPr lang="en-US" sz="3000" i="1" dirty="0"/>
              <a:t>D</a:t>
            </a:r>
            <a:r>
              <a:rPr lang="en-US" sz="3500" i="1" baseline="-25000" dirty="0"/>
              <a:t>i</a:t>
            </a:r>
            <a:r>
              <a:rPr lang="en-US" sz="3500" baseline="-25000" dirty="0"/>
              <a:t>+1, </a:t>
            </a:r>
            <a:r>
              <a:rPr lang="en-US" sz="3500" i="1" baseline="-25000" dirty="0"/>
              <a:t>j</a:t>
            </a:r>
          </a:p>
          <a:p>
            <a:pPr marL="393700" indent="-393700"/>
            <a:endParaRPr lang="en-US" dirty="0"/>
          </a:p>
          <a:p>
            <a:pPr marL="393700" indent="-393700"/>
            <a:r>
              <a:rPr lang="en-US" dirty="0"/>
              <a:t>                                </a:t>
            </a:r>
          </a:p>
        </p:txBody>
      </p:sp>
      <p:graphicFrame>
        <p:nvGraphicFramePr>
          <p:cNvPr id="2077700" name="Object 4"/>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22535" name="CorelDRAW" r:id="rId4" imgW="2205720" imgH="1050840" progId="CorelDRAW.Graphic.9">
                  <p:embed/>
                </p:oleObj>
              </mc:Choice>
              <mc:Fallback>
                <p:oleObj name="CorelDRAW" r:id="rId4" imgW="2205720" imgH="1050840" progId="CorelDRAW.Graphic.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367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12450" name="Rectangle 2"/>
          <p:cNvSpPr>
            <a:spLocks noGrp="1" noChangeArrowheads="1"/>
          </p:cNvSpPr>
          <p:nvPr>
            <p:ph type="title" idx="4294967295"/>
          </p:nvPr>
        </p:nvSpPr>
        <p:spPr/>
        <p:txBody>
          <a:bodyPr/>
          <a:lstStyle/>
          <a:p>
            <a:r>
              <a:rPr lang="en-US"/>
              <a:t>Transition probabilities</a:t>
            </a:r>
          </a:p>
        </p:txBody>
      </p:sp>
      <p:sp>
        <p:nvSpPr>
          <p:cNvPr id="2079747" name="Rectangle 3"/>
          <p:cNvSpPr>
            <a:spLocks noGrp="1" noChangeArrowheads="1"/>
          </p:cNvSpPr>
          <p:nvPr>
            <p:ph type="body" idx="4294967295"/>
          </p:nvPr>
        </p:nvSpPr>
        <p:spPr>
          <a:xfrm>
            <a:off x="304800" y="1295400"/>
            <a:ext cx="8610600" cy="4800600"/>
          </a:xfrm>
        </p:spPr>
        <p:txBody>
          <a:bodyPr/>
          <a:lstStyle/>
          <a:p>
            <a:pPr marL="15875" indent="-15875"/>
            <a:r>
              <a:rPr lang="en-US"/>
              <a:t>Probability for transition P</a:t>
            </a:r>
            <a:r>
              <a:rPr lang="en-US" sz="3700" baseline="-25000"/>
              <a:t>i</a:t>
            </a:r>
            <a:r>
              <a:rPr lang="en-US" sz="3700" baseline="-25000">
                <a:sym typeface="Symbol" charset="0"/>
              </a:rPr>
              <a:t></a:t>
            </a:r>
            <a:r>
              <a:rPr lang="en-US" sz="3700" baseline="-25000"/>
              <a:t>j</a:t>
            </a:r>
            <a:r>
              <a:rPr lang="en-US"/>
              <a:t> inversely related to cost:</a:t>
            </a:r>
          </a:p>
          <a:p>
            <a:pPr marL="15875" indent="-15875" algn="ctr">
              <a:lnSpc>
                <a:spcPct val="70000"/>
              </a:lnSpc>
              <a:spcBef>
                <a:spcPct val="0"/>
              </a:spcBef>
            </a:pPr>
            <a:r>
              <a:rPr lang="en-US" i="1"/>
              <a:t>P</a:t>
            </a:r>
            <a:r>
              <a:rPr lang="en-US" sz="3700" i="1" baseline="-25000"/>
              <a:t>i</a:t>
            </a:r>
            <a:r>
              <a:rPr lang="en-US" sz="3700" baseline="-25000">
                <a:sym typeface="Symbol" charset="0"/>
              </a:rPr>
              <a:t></a:t>
            </a:r>
            <a:r>
              <a:rPr lang="en-US" sz="3700" i="1" baseline="-25000"/>
              <a:t>j</a:t>
            </a:r>
            <a:r>
              <a:rPr lang="en-US"/>
              <a:t> </a:t>
            </a:r>
            <a:r>
              <a:rPr lang="en-US">
                <a:sym typeface="Symbol" charset="0"/>
              </a:rPr>
              <a:t>~</a:t>
            </a:r>
            <a:r>
              <a:rPr lang="en-US"/>
              <a:t> exp ( – </a:t>
            </a:r>
            <a:r>
              <a:rPr lang="en-US" i="1"/>
              <a:t>C</a:t>
            </a:r>
            <a:r>
              <a:rPr lang="en-US" sz="3700" i="1" baseline="-25000"/>
              <a:t>i</a:t>
            </a:r>
            <a:r>
              <a:rPr lang="en-US" sz="3700" baseline="-25000">
                <a:sym typeface="Symbol" charset="0"/>
              </a:rPr>
              <a:t></a:t>
            </a:r>
            <a:r>
              <a:rPr lang="en-US" sz="3700" i="1" baseline="-25000"/>
              <a:t>j</a:t>
            </a:r>
            <a:r>
              <a:rPr lang="en-US"/>
              <a:t> / </a:t>
            </a:r>
            <a:r>
              <a:rPr lang="en-US" i="1">
                <a:latin typeface="Symbol" charset="0"/>
              </a:rPr>
              <a:t>s</a:t>
            </a:r>
            <a:r>
              <a:rPr lang="en-US" sz="3700" baseline="30000"/>
              <a:t>2</a:t>
            </a:r>
            <a:r>
              <a:rPr lang="en-US"/>
              <a:t> )</a:t>
            </a:r>
            <a:endParaRPr lang="en-US" sz="3700" baseline="-25000"/>
          </a:p>
          <a:p>
            <a:pPr marL="15875" indent="-15875"/>
            <a:endParaRPr lang="en-US"/>
          </a:p>
        </p:txBody>
      </p:sp>
      <p:sp>
        <p:nvSpPr>
          <p:cNvPr id="2079748" name="Text Box 4"/>
          <p:cNvSpPr txBox="1">
            <a:spLocks noChangeArrowheads="1"/>
          </p:cNvSpPr>
          <p:nvPr/>
        </p:nvSpPr>
        <p:spPr bwMode="auto">
          <a:xfrm>
            <a:off x="22860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solidFill>
                  <a:srgbClr val="FFFFFF"/>
                </a:solidFill>
                <a:latin typeface="Tahoma" charset="0"/>
                <a:cs typeface="Arial" charset="0"/>
              </a:rPr>
              <a:t>high </a:t>
            </a:r>
            <a:r>
              <a:rPr lang="en-US" sz="3200" i="1">
                <a:solidFill>
                  <a:srgbClr val="FFFFFF"/>
                </a:solidFill>
                <a:latin typeface="Tahoma" charset="0"/>
                <a:cs typeface="Arial" charset="0"/>
                <a:sym typeface="Symbol" charset="0"/>
              </a:rPr>
              <a:t></a:t>
            </a:r>
            <a:endParaRPr lang="en-US" sz="2800" i="1">
              <a:solidFill>
                <a:srgbClr val="FFFFFF"/>
              </a:solidFill>
              <a:latin typeface="Tahoma" charset="0"/>
              <a:cs typeface="Arial" charset="0"/>
            </a:endParaRPr>
          </a:p>
        </p:txBody>
      </p:sp>
      <p:sp>
        <p:nvSpPr>
          <p:cNvPr id="2079749" name="Text Box 5"/>
          <p:cNvSpPr txBox="1">
            <a:spLocks noChangeArrowheads="1"/>
          </p:cNvSpPr>
          <p:nvPr/>
        </p:nvSpPr>
        <p:spPr bwMode="auto">
          <a:xfrm>
            <a:off x="54102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solidFill>
                  <a:srgbClr val="FFFFFF"/>
                </a:solidFill>
                <a:latin typeface="Tahoma" charset="0"/>
                <a:cs typeface="Arial" charset="0"/>
              </a:rPr>
              <a:t>low </a:t>
            </a:r>
            <a:r>
              <a:rPr lang="en-US" sz="3200" i="1">
                <a:solidFill>
                  <a:srgbClr val="FFFFFF"/>
                </a:solidFill>
                <a:latin typeface="Tahoma" charset="0"/>
                <a:cs typeface="Arial" charset="0"/>
                <a:sym typeface="Symbol" charset="0"/>
              </a:rPr>
              <a:t></a:t>
            </a:r>
            <a:endParaRPr lang="en-US" sz="2800" i="1">
              <a:solidFill>
                <a:srgbClr val="FFFFFF"/>
              </a:solidFill>
              <a:latin typeface="Tahoma" charset="0"/>
              <a:cs typeface="Arial" charset="0"/>
            </a:endParaRPr>
          </a:p>
        </p:txBody>
      </p:sp>
      <p:pic>
        <p:nvPicPr>
          <p:cNvPr id="1512454" name="flame_highvslowsigm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3079750"/>
            <a:ext cx="579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0456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0" fill="hold"/>
                                        <p:tgtEl>
                                          <p:spTgt spid="15124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12454"/>
                </p:tgtEl>
              </p:cMediaNode>
            </p:video>
            <p:seq concurrent="1" nextAc="seek">
              <p:cTn id="8" restart="whenNotActive" fill="hold" evtFilter="cancelBubble" nodeType="interactiveSeq">
                <p:stCondLst>
                  <p:cond evt="onClick" delay="0">
                    <p:tgtEl>
                      <p:spTgt spid="15124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12454"/>
                                        </p:tgtEl>
                                      </p:cBhvr>
                                    </p:cmd>
                                  </p:childTnLst>
                                </p:cTn>
                              </p:par>
                            </p:childTnLst>
                          </p:cTn>
                        </p:par>
                      </p:childTnLst>
                    </p:cTn>
                  </p:par>
                </p:childTnLst>
              </p:cTn>
              <p:nextCondLst>
                <p:cond evt="onClick" delay="0">
                  <p:tgtEl>
                    <p:spTgt spid="151245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1794" name="Rectangle 2"/>
          <p:cNvSpPr>
            <a:spLocks noGrp="1" noChangeArrowheads="1"/>
          </p:cNvSpPr>
          <p:nvPr>
            <p:ph type="title"/>
          </p:nvPr>
        </p:nvSpPr>
        <p:spPr/>
        <p:txBody>
          <a:bodyPr/>
          <a:lstStyle/>
          <a:p>
            <a:r>
              <a:rPr lang="en-US"/>
              <a:t>Example</a:t>
            </a:r>
          </a:p>
        </p:txBody>
      </p:sp>
      <p:pic>
        <p:nvPicPr>
          <p:cNvPr id="2081796" name="vtflamra.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235325" y="2401888"/>
            <a:ext cx="2741613" cy="2894012"/>
          </a:xfrm>
        </p:spPr>
      </p:pic>
    </p:spTree>
    <p:extLst>
      <p:ext uri="{BB962C8B-B14F-4D97-AF65-F5344CB8AC3E}">
        <p14:creationId xmlns:p14="http://schemas.microsoft.com/office/powerpoint/2010/main" val="36746861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17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1796"/>
                                        </p:tgtEl>
                                      </p:cBhvr>
                                    </p:cmd>
                                  </p:childTnLst>
                                </p:cTn>
                              </p:par>
                            </p:childTnLst>
                          </p:cTn>
                        </p:par>
                      </p:childTnLst>
                    </p:cTn>
                  </p:par>
                </p:childTnLst>
              </p:cTn>
              <p:nextCondLst>
                <p:cond evt="onClick" delay="0">
                  <p:tgtEl>
                    <p:spTgt spid="2081796"/>
                  </p:tgtEl>
                </p:cond>
              </p:nextCondLst>
            </p:seq>
            <p:video>
              <p:cMediaNode>
                <p:cTn id="7" fill="hold" display="0">
                  <p:stCondLst>
                    <p:cond delay="indefinite"/>
                  </p:stCondLst>
                  <p:endCondLst>
                    <p:cond evt="onNext" delay="0">
                      <p:tgtEl>
                        <p:sldTgt/>
                      </p:tgtEl>
                    </p:cond>
                    <p:cond evt="onPrev" delay="0">
                      <p:tgtEl>
                        <p:sldTgt/>
                      </p:tgtEl>
                    </p:cond>
                  </p:endCondLst>
                </p:cTn>
                <p:tgtEl>
                  <p:spTgt spid="208179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title" idx="4294967295"/>
          </p:nvPr>
        </p:nvSpPr>
        <p:spPr/>
        <p:txBody>
          <a:bodyPr/>
          <a:lstStyle/>
          <a:p>
            <a:r>
              <a:rPr lang="en-US"/>
              <a:t>Mark V. Shaney (Bell Labs)</a:t>
            </a:r>
          </a:p>
        </p:txBody>
      </p:sp>
      <p:sp>
        <p:nvSpPr>
          <p:cNvPr id="1849347" name="Rectangle 3"/>
          <p:cNvSpPr>
            <a:spLocks noGrp="1" noChangeArrowheads="1"/>
          </p:cNvSpPr>
          <p:nvPr>
            <p:ph type="body" idx="4294967295"/>
          </p:nvPr>
        </p:nvSpPr>
        <p:spPr>
          <a:xfrm>
            <a:off x="112713" y="1371600"/>
            <a:ext cx="8891587" cy="5257800"/>
          </a:xfrm>
        </p:spPr>
        <p:txBody>
          <a:bodyPr/>
          <a:lstStyle/>
          <a:p>
            <a:r>
              <a:rPr lang="en-US" sz="3700"/>
              <a:t>Results (using </a:t>
            </a:r>
            <a:r>
              <a:rPr lang="en-US" sz="3700">
                <a:latin typeface="Courier New" charset="0"/>
              </a:rPr>
              <a:t>alt.singles</a:t>
            </a:r>
            <a:r>
              <a:rPr lang="en-US" sz="3700"/>
              <a:t> corpus):</a:t>
            </a:r>
          </a:p>
          <a:p>
            <a:pPr lvl="1"/>
            <a:r>
              <a:rPr lang="en-US" sz="3200" i="1"/>
              <a:t> </a:t>
            </a:r>
            <a:r>
              <a:rPr lang="ja-JP" altLang="en-US" sz="3200" i="1">
                <a:latin typeface="Arial"/>
              </a:rPr>
              <a:t>“</a:t>
            </a:r>
            <a:r>
              <a:rPr lang="en-US" sz="3200" i="1"/>
              <a:t>As I've commented before, really relating to someone involves standing next to impossible.</a:t>
            </a:r>
            <a:r>
              <a:rPr lang="ja-JP" altLang="en-US" sz="3200" i="1">
                <a:latin typeface="Arial"/>
              </a:rPr>
              <a:t>”</a:t>
            </a:r>
            <a:endParaRPr lang="en-US" sz="3200" i="1"/>
          </a:p>
          <a:p>
            <a:pPr lvl="1"/>
            <a:r>
              <a:rPr lang="ja-JP" altLang="en-US" sz="3200" i="1">
                <a:latin typeface="Arial"/>
              </a:rPr>
              <a:t>“</a:t>
            </a:r>
            <a:r>
              <a:rPr lang="en-US" sz="3200" i="1"/>
              <a:t>One morning I shot an elephant in my arms and kissed him.</a:t>
            </a:r>
            <a:r>
              <a:rPr lang="ja-JP" altLang="en-US" sz="3200" i="1">
                <a:latin typeface="Arial"/>
              </a:rPr>
              <a:t>”</a:t>
            </a:r>
            <a:endParaRPr lang="en-US" sz="3200" i="1"/>
          </a:p>
          <a:p>
            <a:pPr lvl="1"/>
            <a:r>
              <a:rPr lang="ja-JP" altLang="en-US" sz="3200" i="1">
                <a:latin typeface="Arial"/>
              </a:rPr>
              <a:t>“</a:t>
            </a:r>
            <a:r>
              <a:rPr lang="en-US" sz="3200" i="1"/>
              <a:t>I spent an interesting evening recently with a grain of salt</a:t>
            </a:r>
            <a:r>
              <a:rPr lang="ja-JP" altLang="en-US" sz="3200" i="1">
                <a:latin typeface="Arial"/>
              </a:rPr>
              <a:t>”</a:t>
            </a:r>
            <a:endParaRPr lang="en-US" sz="3200" i="1"/>
          </a:p>
        </p:txBody>
      </p:sp>
    </p:spTree>
    <p:extLst>
      <p:ext uri="{BB962C8B-B14F-4D97-AF65-F5344CB8AC3E}">
        <p14:creationId xmlns:p14="http://schemas.microsoft.com/office/powerpoint/2010/main" val="2422853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2" name="Rectangle 2"/>
          <p:cNvSpPr>
            <a:spLocks noGrp="1" noChangeArrowheads="1"/>
          </p:cNvSpPr>
          <p:nvPr>
            <p:ph type="title"/>
          </p:nvPr>
        </p:nvSpPr>
        <p:spPr/>
        <p:txBody>
          <a:bodyPr/>
          <a:lstStyle/>
          <a:p>
            <a:r>
              <a:rPr lang="en-US"/>
              <a:t>Example</a:t>
            </a:r>
          </a:p>
        </p:txBody>
      </p:sp>
      <p:pic>
        <p:nvPicPr>
          <p:cNvPr id="2083844" name="vtfishtk.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909763" y="1597025"/>
            <a:ext cx="6097587" cy="4572000"/>
          </a:xfrm>
        </p:spPr>
      </p:pic>
    </p:spTree>
    <p:extLst>
      <p:ext uri="{BB962C8B-B14F-4D97-AF65-F5344CB8AC3E}">
        <p14:creationId xmlns:p14="http://schemas.microsoft.com/office/powerpoint/2010/main" val="36092422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38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3844"/>
                                        </p:tgtEl>
                                      </p:cBhvr>
                                    </p:cmd>
                                  </p:childTnLst>
                                </p:cTn>
                              </p:par>
                            </p:childTnLst>
                          </p:cTn>
                        </p:par>
                      </p:childTnLst>
                    </p:cTn>
                  </p:par>
                </p:childTnLst>
              </p:cTn>
              <p:nextCondLst>
                <p:cond evt="onClick" delay="0">
                  <p:tgtEl>
                    <p:spTgt spid="2083844"/>
                  </p:tgtEl>
                </p:cond>
              </p:nextCondLst>
            </p:seq>
            <p:video>
              <p:cMediaNode>
                <p:cTn id="7" fill="hold" display="0">
                  <p:stCondLst>
                    <p:cond delay="indefinite"/>
                  </p:stCondLst>
                  <p:endCondLst>
                    <p:cond evt="onNext" delay="0">
                      <p:tgtEl>
                        <p:sldTgt/>
                      </p:tgtEl>
                    </p:cond>
                    <p:cond evt="onPrev" delay="0">
                      <p:tgtEl>
                        <p:sldTgt/>
                      </p:tgtEl>
                    </p:cond>
                  </p:endCondLst>
                </p:cTn>
                <p:tgtEl>
                  <p:spTgt spid="208384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type="title" idx="4294967295"/>
          </p:nvPr>
        </p:nvSpPr>
        <p:spPr/>
        <p:txBody>
          <a:bodyPr/>
          <a:lstStyle/>
          <a:p>
            <a:r>
              <a:rPr lang="en-US"/>
              <a:t>Texture</a:t>
            </a:r>
            <a:endParaRPr lang="en-US" sz="2800" i="1"/>
          </a:p>
        </p:txBody>
      </p:sp>
      <p:sp>
        <p:nvSpPr>
          <p:cNvPr id="1947651" name="Rectangle 3"/>
          <p:cNvSpPr>
            <a:spLocks noGrp="1" noChangeArrowheads="1"/>
          </p:cNvSpPr>
          <p:nvPr>
            <p:ph type="body" idx="4294967295"/>
          </p:nvPr>
        </p:nvSpPr>
        <p:spPr>
          <a:xfrm>
            <a:off x="609600" y="1295400"/>
            <a:ext cx="7772400" cy="1600200"/>
          </a:xfrm>
        </p:spPr>
        <p:txBody>
          <a:bodyPr/>
          <a:lstStyle/>
          <a:p>
            <a:r>
              <a:rPr lang="en-US" dirty="0"/>
              <a:t>Texture depicts spatially repeating patterns</a:t>
            </a:r>
          </a:p>
          <a:p>
            <a:r>
              <a:rPr lang="en-US" dirty="0"/>
              <a:t>Many natural phenomena are textures</a:t>
            </a:r>
          </a:p>
        </p:txBody>
      </p:sp>
      <p:graphicFrame>
        <p:nvGraphicFramePr>
          <p:cNvPr id="1947652"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3329"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7653"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3330" name="PhotoSuite Image" r:id="rId6" imgW="1619280" imgH="1457280" progId="PhotoSuite Image">
                  <p:embed/>
                </p:oleObj>
              </mc:Choice>
              <mc:Fallback>
                <p:oleObj name="PhotoSuite Image" r:id="rId6" imgW="1619280" imgH="1457280" progId="PhotoSuite 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47654"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3331" name="PhotoSuite Image" r:id="rId8" imgW="1219320" imgH="1219320" progId="PhotoSuite Image">
                  <p:embed/>
                </p:oleObj>
              </mc:Choice>
              <mc:Fallback>
                <p:oleObj name="PhotoSuite Image" r:id="rId8" imgW="1219320" imgH="1219320" progId="PhotoSuite 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7655"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radishes</a:t>
            </a:r>
          </a:p>
        </p:txBody>
      </p:sp>
      <p:sp>
        <p:nvSpPr>
          <p:cNvPr id="1947656"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rocks</a:t>
            </a:r>
          </a:p>
        </p:txBody>
      </p:sp>
      <p:sp>
        <p:nvSpPr>
          <p:cNvPr id="1947657"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cs typeface="Arial" charset="0"/>
              </a:rPr>
              <a:t>yogurt</a:t>
            </a:r>
          </a:p>
        </p:txBody>
      </p:sp>
    </p:spTree>
    <p:extLst>
      <p:ext uri="{BB962C8B-B14F-4D97-AF65-F5344CB8AC3E}">
        <p14:creationId xmlns:p14="http://schemas.microsoft.com/office/powerpoint/2010/main" val="839213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2"/>
          <p:cNvSpPr>
            <a:spLocks noGrp="1" noChangeArrowheads="1"/>
          </p:cNvSpPr>
          <p:nvPr>
            <p:ph type="title" idx="4294967295"/>
          </p:nvPr>
        </p:nvSpPr>
        <p:spPr/>
        <p:txBody>
          <a:bodyPr/>
          <a:lstStyle/>
          <a:p>
            <a:r>
              <a:rPr lang="en-US"/>
              <a:t>Texture Synthesis</a:t>
            </a:r>
            <a:endParaRPr lang="en-US" sz="2800" i="1"/>
          </a:p>
        </p:txBody>
      </p:sp>
      <p:sp>
        <p:nvSpPr>
          <p:cNvPr id="1949699" name="Rectangle 3"/>
          <p:cNvSpPr>
            <a:spLocks noGrp="1" noChangeArrowheads="1"/>
          </p:cNvSpPr>
          <p:nvPr>
            <p:ph type="body" idx="4294967295"/>
          </p:nvPr>
        </p:nvSpPr>
        <p:spPr>
          <a:xfrm>
            <a:off x="685800" y="1143000"/>
            <a:ext cx="7772400" cy="1752600"/>
          </a:xfrm>
        </p:spPr>
        <p:txBody>
          <a:bodyPr/>
          <a:lstStyle/>
          <a:p>
            <a:pPr>
              <a:lnSpc>
                <a:spcPct val="90000"/>
              </a:lnSpc>
            </a:pPr>
            <a:r>
              <a:rPr lang="en-US" sz="2800"/>
              <a:t>Goal of Texture Synthesis: create new samples of a given texture</a:t>
            </a:r>
          </a:p>
          <a:p>
            <a:pPr>
              <a:lnSpc>
                <a:spcPct val="90000"/>
              </a:lnSpc>
            </a:pPr>
            <a:r>
              <a:rPr lang="en-US" sz="2800"/>
              <a:t>Many applications: virtual environments, hole-filling, texturing surfaces </a:t>
            </a:r>
          </a:p>
        </p:txBody>
      </p:sp>
      <p:graphicFrame>
        <p:nvGraphicFramePr>
          <p:cNvPr id="1949700"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4368" name="PhotoSuite Image" r:id="rId4" imgW="2438280" imgH="2438280" progId="PhotoSuite Image">
                  <p:embed/>
                </p:oleObj>
              </mc:Choice>
              <mc:Fallback>
                <p:oleObj name="PhotoSuite Image" r:id="rId4"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949702"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graphicFrame>
          <p:nvGraphicFramePr>
            <p:cNvPr id="1949703"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4369" name="PhotoSuite Image" r:id="rId6" imgW="2438280" imgH="2438280" progId="PhotoSuite Image">
                    <p:embed/>
                  </p:oleObj>
                </mc:Choice>
                <mc:Fallback>
                  <p:oleObj name="PhotoSuite Image" r:id="rId6"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4"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4370" name="PhotoSuite Image" r:id="rId7" imgW="2438280" imgH="2438280" progId="PhotoSuite Image">
                    <p:embed/>
                  </p:oleObj>
                </mc:Choice>
                <mc:Fallback>
                  <p:oleObj name="PhotoSuite Image" r:id="rId7"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5"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4371" name="PhotoSuite Image" r:id="rId8" imgW="2438280" imgH="2438280" progId="PhotoSuite Image">
                    <p:embed/>
                  </p:oleObj>
                </mc:Choice>
                <mc:Fallback>
                  <p:oleObj name="PhotoSuite Image" r:id="rId8"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6"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4372" name="PhotoSuite Image" r:id="rId9" imgW="2438280" imgH="2438280" progId="PhotoSuite Image">
                    <p:embed/>
                  </p:oleObj>
                </mc:Choice>
                <mc:Fallback>
                  <p:oleObj name="PhotoSuite Image" r:id="rId9" imgW="2438280" imgH="2438280" progId="PhotoSuite 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4373" name="PhotoSuite Image" r:id="rId10" imgW="5029200" imgH="5029200" progId="PhotoSuite Image">
                  <p:embed/>
                </p:oleObj>
              </mc:Choice>
              <mc:Fallback>
                <p:oleObj name="PhotoSuite Image" r:id="rId10" imgW="5029200" imgH="5029200" progId="PhotoSuite Imag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309643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46" name="Rectangle 2"/>
          <p:cNvSpPr>
            <a:spLocks noGrp="1" noChangeArrowheads="1"/>
          </p:cNvSpPr>
          <p:nvPr>
            <p:ph type="title" idx="4294967295"/>
          </p:nvPr>
        </p:nvSpPr>
        <p:spPr/>
        <p:txBody>
          <a:bodyPr/>
          <a:lstStyle/>
          <a:p>
            <a:r>
              <a:rPr lang="en-US"/>
              <a:t>The Challenge</a:t>
            </a:r>
          </a:p>
        </p:txBody>
      </p:sp>
      <p:sp>
        <p:nvSpPr>
          <p:cNvPr id="1951747" name="Rectangle 3"/>
          <p:cNvSpPr>
            <a:spLocks noGrp="1" noChangeArrowheads="1"/>
          </p:cNvSpPr>
          <p:nvPr>
            <p:ph type="body" idx="4294967295"/>
          </p:nvPr>
        </p:nvSpPr>
        <p:spPr>
          <a:xfrm>
            <a:off x="685800" y="1600200"/>
            <a:ext cx="6019800" cy="3810000"/>
          </a:xfrm>
        </p:spPr>
        <p:txBody>
          <a:bodyPr/>
          <a:lstStyle/>
          <a:p>
            <a:endParaRPr lang="en-US"/>
          </a:p>
          <a:p>
            <a:endParaRPr lang="en-US"/>
          </a:p>
          <a:p>
            <a:r>
              <a:rPr lang="en-US"/>
              <a:t>Need to model the whole spectrum: from repeated to stochastic texture</a:t>
            </a:r>
          </a:p>
        </p:txBody>
      </p:sp>
      <p:pic>
        <p:nvPicPr>
          <p:cNvPr id="195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750"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repeated</a:t>
            </a:r>
          </a:p>
        </p:txBody>
      </p:sp>
      <p:sp>
        <p:nvSpPr>
          <p:cNvPr id="1951751"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stochastic</a:t>
            </a:r>
          </a:p>
        </p:txBody>
      </p:sp>
      <p:sp>
        <p:nvSpPr>
          <p:cNvPr id="1951752"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cs typeface="Arial" charset="0"/>
              </a:rPr>
              <a:t>Both?</a:t>
            </a:r>
            <a:endParaRPr lang="en-US">
              <a:solidFill>
                <a:srgbClr val="FFFFFF"/>
              </a:solidFill>
              <a:cs typeface="Arial" charset="0"/>
            </a:endParaRPr>
          </a:p>
        </p:txBody>
      </p:sp>
      <p:pic>
        <p:nvPicPr>
          <p:cNvPr id="1951753"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9256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28954</TotalTime>
  <Words>1701</Words>
  <Application>Microsoft Macintosh PowerPoint</Application>
  <PresentationFormat>Letter Paper (8.5x11 in)</PresentationFormat>
  <Paragraphs>366</Paragraphs>
  <Slides>60</Slides>
  <Notes>56</Notes>
  <HiddenSlides>4</HiddenSlides>
  <MMClips>5</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60</vt:i4>
      </vt:variant>
    </vt:vector>
  </HeadingPairs>
  <TitlesOfParts>
    <vt:vector size="66" baseType="lpstr">
      <vt:lpstr>Default Design</vt:lpstr>
      <vt:lpstr>1_Default Design</vt:lpstr>
      <vt:lpstr>2_Default Design</vt:lpstr>
      <vt:lpstr>Equation</vt:lpstr>
      <vt:lpstr>PhotoSuite Image</vt:lpstr>
      <vt:lpstr>CorelDRAW</vt:lpstr>
      <vt:lpstr>Advanced Computer Graphics</vt:lpstr>
      <vt:lpstr>To Do </vt:lpstr>
      <vt:lpstr>Weather Forecast for  Dummies </vt:lpstr>
      <vt:lpstr>Markov Chain</vt:lpstr>
      <vt:lpstr>Text Synthesis</vt:lpstr>
      <vt:lpstr>Mark V. Shaney (Bell Labs)</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Texture Synthesis!</vt:lpstr>
      <vt:lpstr>Fill Order</vt:lpstr>
      <vt:lpstr>Fill Order</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Blur Filter</vt:lpstr>
      <vt:lpstr>Edge Filter</vt:lpstr>
      <vt:lpstr>Artistic Filters</vt:lpstr>
      <vt:lpstr>Colorization</vt:lpstr>
      <vt:lpstr>Texture-by-numbers</vt:lpstr>
      <vt:lpstr>Super-resolution</vt:lpstr>
      <vt:lpstr>Super-resolution (result!)</vt:lpstr>
      <vt:lpstr>Video Textures</vt:lpstr>
      <vt:lpstr>Problem statement</vt:lpstr>
      <vt:lpstr>Our approach</vt:lpstr>
      <vt:lpstr>Finding good transitions </vt:lpstr>
      <vt:lpstr>Markov chain representation</vt:lpstr>
      <vt:lpstr>Transition costs </vt:lpstr>
      <vt:lpstr>Transition probabilities</vt:lpstr>
      <vt:lpstr>Example</vt:lpstr>
      <vt:lpstr>Example</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635</cp:revision>
  <cp:lastPrinted>2015-04-21T04:14:05Z</cp:lastPrinted>
  <dcterms:created xsi:type="dcterms:W3CDTF">1999-02-11T00:43:51Z</dcterms:created>
  <dcterms:modified xsi:type="dcterms:W3CDTF">2018-04-23T02:30:44Z</dcterms:modified>
</cp:coreProperties>
</file>